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660"/>
  </p:normalViewPr>
  <p:slideViewPr>
    <p:cSldViewPr snapToGrid="0">
      <p:cViewPr varScale="1">
        <p:scale>
          <a:sx n="98" d="100"/>
          <a:sy n="98" d="100"/>
        </p:scale>
        <p:origin x="69" y="39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E0D586-5CE7-4A6D-917B-1794E8217CA0}" type="datetimeFigureOut">
              <a:rPr lang="en-US" smtClean="0"/>
              <a:t>3/7/2022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C5DEF-1113-4B02-B000-DD68BE98C579}" type="slidenum">
              <a:rPr lang="en-US" smtClean="0"/>
              <a:t>‹#›</a:t>
            </a:fld>
            <a:endParaRPr lang="en-US"/>
          </a:p>
        </p:txBody>
      </p:sp>
    </p:spTree>
    <p:extLst>
      <p:ext uri="{BB962C8B-B14F-4D97-AF65-F5344CB8AC3E}">
        <p14:creationId xmlns:p14="http://schemas.microsoft.com/office/powerpoint/2010/main" val="2697646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D91EB-2CBB-49AD-B4E9-04B1C7A02E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A46766-7694-4CBA-8A17-B62D97C800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F155D0-6B18-4972-8EAE-D239F4408289}"/>
              </a:ext>
            </a:extLst>
          </p:cNvPr>
          <p:cNvSpPr>
            <a:spLocks noGrp="1"/>
          </p:cNvSpPr>
          <p:nvPr>
            <p:ph type="dt" sz="half" idx="10"/>
          </p:nvPr>
        </p:nvSpPr>
        <p:spPr/>
        <p:txBody>
          <a:bodyPr/>
          <a:lstStyle/>
          <a:p>
            <a:fld id="{D6D37581-73C9-483A-9058-2C90C2AF7010}" type="datetime1">
              <a:rPr lang="en-US" smtClean="0"/>
              <a:t>3/7/2022</a:t>
            </a:fld>
            <a:endParaRPr lang="en-US"/>
          </a:p>
        </p:txBody>
      </p:sp>
      <p:sp>
        <p:nvSpPr>
          <p:cNvPr id="5" name="Footer Placeholder 4">
            <a:extLst>
              <a:ext uri="{FF2B5EF4-FFF2-40B4-BE49-F238E27FC236}">
                <a16:creationId xmlns:a16="http://schemas.microsoft.com/office/drawing/2014/main" id="{FC60C6BD-ECE3-4934-BD3B-5C2E32572A45}"/>
              </a:ext>
            </a:extLst>
          </p:cNvPr>
          <p:cNvSpPr>
            <a:spLocks noGrp="1"/>
          </p:cNvSpPr>
          <p:nvPr>
            <p:ph type="ftr" sz="quarter" idx="11"/>
          </p:nvPr>
        </p:nvSpPr>
        <p:spPr/>
        <p:txBody>
          <a:bodyPr/>
          <a:lstStyle/>
          <a:p>
            <a:r>
              <a:rPr lang="en-US"/>
              <a:t>ECCE Teams Meeting</a:t>
            </a:r>
          </a:p>
        </p:txBody>
      </p:sp>
      <p:sp>
        <p:nvSpPr>
          <p:cNvPr id="6" name="Slide Number Placeholder 5">
            <a:extLst>
              <a:ext uri="{FF2B5EF4-FFF2-40B4-BE49-F238E27FC236}">
                <a16:creationId xmlns:a16="http://schemas.microsoft.com/office/drawing/2014/main" id="{8BF3AFAF-2E28-459F-B5A7-E26688C57B18}"/>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295641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F057E-936B-4B5C-B1D8-D83A7BF0EA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0B0303-6775-4844-BD22-690AC76BAB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487228-CB69-4C8F-9A51-FE6758D523E5}"/>
              </a:ext>
            </a:extLst>
          </p:cNvPr>
          <p:cNvSpPr>
            <a:spLocks noGrp="1"/>
          </p:cNvSpPr>
          <p:nvPr>
            <p:ph type="dt" sz="half" idx="10"/>
          </p:nvPr>
        </p:nvSpPr>
        <p:spPr/>
        <p:txBody>
          <a:bodyPr/>
          <a:lstStyle/>
          <a:p>
            <a:fld id="{9CAA36B4-AFAE-4991-A8F2-BFD4D6288C98}" type="datetime1">
              <a:rPr lang="en-US" smtClean="0"/>
              <a:t>3/7/2022</a:t>
            </a:fld>
            <a:endParaRPr lang="en-US"/>
          </a:p>
        </p:txBody>
      </p:sp>
      <p:sp>
        <p:nvSpPr>
          <p:cNvPr id="5" name="Footer Placeholder 4">
            <a:extLst>
              <a:ext uri="{FF2B5EF4-FFF2-40B4-BE49-F238E27FC236}">
                <a16:creationId xmlns:a16="http://schemas.microsoft.com/office/drawing/2014/main" id="{B2FE4D75-244D-4181-BCA1-4CCB44831B25}"/>
              </a:ext>
            </a:extLst>
          </p:cNvPr>
          <p:cNvSpPr>
            <a:spLocks noGrp="1"/>
          </p:cNvSpPr>
          <p:nvPr>
            <p:ph type="ftr" sz="quarter" idx="11"/>
          </p:nvPr>
        </p:nvSpPr>
        <p:spPr/>
        <p:txBody>
          <a:bodyPr/>
          <a:lstStyle/>
          <a:p>
            <a:r>
              <a:rPr lang="en-US"/>
              <a:t>ECCE Teams Meeting</a:t>
            </a:r>
          </a:p>
        </p:txBody>
      </p:sp>
      <p:sp>
        <p:nvSpPr>
          <p:cNvPr id="6" name="Slide Number Placeholder 5">
            <a:extLst>
              <a:ext uri="{FF2B5EF4-FFF2-40B4-BE49-F238E27FC236}">
                <a16:creationId xmlns:a16="http://schemas.microsoft.com/office/drawing/2014/main" id="{D2D0FA0F-3D21-42CA-A3B2-DF90234EAA94}"/>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1414292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869AB4-01A8-46A3-A3EF-E5500D7986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20C15B-473F-4B28-A49E-C342202A41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716955-698B-4543-9D18-DA78B7ADEE70}"/>
              </a:ext>
            </a:extLst>
          </p:cNvPr>
          <p:cNvSpPr>
            <a:spLocks noGrp="1"/>
          </p:cNvSpPr>
          <p:nvPr>
            <p:ph type="dt" sz="half" idx="10"/>
          </p:nvPr>
        </p:nvSpPr>
        <p:spPr/>
        <p:txBody>
          <a:bodyPr/>
          <a:lstStyle/>
          <a:p>
            <a:fld id="{FD222230-5833-44A8-8861-54FC6D2D4C97}" type="datetime1">
              <a:rPr lang="en-US" smtClean="0"/>
              <a:t>3/7/2022</a:t>
            </a:fld>
            <a:endParaRPr lang="en-US"/>
          </a:p>
        </p:txBody>
      </p:sp>
      <p:sp>
        <p:nvSpPr>
          <p:cNvPr id="5" name="Footer Placeholder 4">
            <a:extLst>
              <a:ext uri="{FF2B5EF4-FFF2-40B4-BE49-F238E27FC236}">
                <a16:creationId xmlns:a16="http://schemas.microsoft.com/office/drawing/2014/main" id="{85DC67E3-87DF-42F9-BA9A-CF0CED361DBE}"/>
              </a:ext>
            </a:extLst>
          </p:cNvPr>
          <p:cNvSpPr>
            <a:spLocks noGrp="1"/>
          </p:cNvSpPr>
          <p:nvPr>
            <p:ph type="ftr" sz="quarter" idx="11"/>
          </p:nvPr>
        </p:nvSpPr>
        <p:spPr/>
        <p:txBody>
          <a:bodyPr/>
          <a:lstStyle/>
          <a:p>
            <a:r>
              <a:rPr lang="en-US"/>
              <a:t>ECCE Teams Meeting</a:t>
            </a:r>
          </a:p>
        </p:txBody>
      </p:sp>
      <p:sp>
        <p:nvSpPr>
          <p:cNvPr id="6" name="Slide Number Placeholder 5">
            <a:extLst>
              <a:ext uri="{FF2B5EF4-FFF2-40B4-BE49-F238E27FC236}">
                <a16:creationId xmlns:a16="http://schemas.microsoft.com/office/drawing/2014/main" id="{B9396359-B514-47CA-ACDB-46DE38F97222}"/>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150423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71FFA-FB57-4D18-A825-52ECECCB25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DC3685-BBDB-4BE8-9E67-B3632AA77B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69AB38-6F17-4E56-B42D-B4FC7107FD6D}"/>
              </a:ext>
            </a:extLst>
          </p:cNvPr>
          <p:cNvSpPr>
            <a:spLocks noGrp="1"/>
          </p:cNvSpPr>
          <p:nvPr>
            <p:ph type="dt" sz="half" idx="10"/>
          </p:nvPr>
        </p:nvSpPr>
        <p:spPr/>
        <p:txBody>
          <a:bodyPr/>
          <a:lstStyle/>
          <a:p>
            <a:fld id="{9B41A359-D46B-450B-A06F-31D79DE6B06D}" type="datetime1">
              <a:rPr lang="en-US" smtClean="0"/>
              <a:t>3/7/2022</a:t>
            </a:fld>
            <a:endParaRPr lang="en-US"/>
          </a:p>
        </p:txBody>
      </p:sp>
      <p:sp>
        <p:nvSpPr>
          <p:cNvPr id="5" name="Footer Placeholder 4">
            <a:extLst>
              <a:ext uri="{FF2B5EF4-FFF2-40B4-BE49-F238E27FC236}">
                <a16:creationId xmlns:a16="http://schemas.microsoft.com/office/drawing/2014/main" id="{378B63E5-0D67-492D-846F-EC7FE11D7069}"/>
              </a:ext>
            </a:extLst>
          </p:cNvPr>
          <p:cNvSpPr>
            <a:spLocks noGrp="1"/>
          </p:cNvSpPr>
          <p:nvPr>
            <p:ph type="ftr" sz="quarter" idx="11"/>
          </p:nvPr>
        </p:nvSpPr>
        <p:spPr/>
        <p:txBody>
          <a:bodyPr/>
          <a:lstStyle/>
          <a:p>
            <a:r>
              <a:rPr lang="en-US"/>
              <a:t>ECCE Teams Meeting</a:t>
            </a:r>
          </a:p>
        </p:txBody>
      </p:sp>
      <p:sp>
        <p:nvSpPr>
          <p:cNvPr id="6" name="Slide Number Placeholder 5">
            <a:extLst>
              <a:ext uri="{FF2B5EF4-FFF2-40B4-BE49-F238E27FC236}">
                <a16:creationId xmlns:a16="http://schemas.microsoft.com/office/drawing/2014/main" id="{CA35F010-8889-4174-B0A6-36EDFE4C28FA}"/>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217769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0AA62-9C96-4798-A61F-3FB197EF45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6FF10A-F600-41AA-AF27-C2A8D57370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F800B0-AE6A-49FC-8614-00DDB844C67E}"/>
              </a:ext>
            </a:extLst>
          </p:cNvPr>
          <p:cNvSpPr>
            <a:spLocks noGrp="1"/>
          </p:cNvSpPr>
          <p:nvPr>
            <p:ph type="dt" sz="half" idx="10"/>
          </p:nvPr>
        </p:nvSpPr>
        <p:spPr/>
        <p:txBody>
          <a:bodyPr/>
          <a:lstStyle/>
          <a:p>
            <a:fld id="{42B516CC-DAFC-4CD4-B03B-96725FEA1583}" type="datetime1">
              <a:rPr lang="en-US" smtClean="0"/>
              <a:t>3/7/2022</a:t>
            </a:fld>
            <a:endParaRPr lang="en-US"/>
          </a:p>
        </p:txBody>
      </p:sp>
      <p:sp>
        <p:nvSpPr>
          <p:cNvPr id="5" name="Footer Placeholder 4">
            <a:extLst>
              <a:ext uri="{FF2B5EF4-FFF2-40B4-BE49-F238E27FC236}">
                <a16:creationId xmlns:a16="http://schemas.microsoft.com/office/drawing/2014/main" id="{428E455B-41C7-464A-A63B-E4B79F156345}"/>
              </a:ext>
            </a:extLst>
          </p:cNvPr>
          <p:cNvSpPr>
            <a:spLocks noGrp="1"/>
          </p:cNvSpPr>
          <p:nvPr>
            <p:ph type="ftr" sz="quarter" idx="11"/>
          </p:nvPr>
        </p:nvSpPr>
        <p:spPr/>
        <p:txBody>
          <a:bodyPr/>
          <a:lstStyle/>
          <a:p>
            <a:r>
              <a:rPr lang="en-US"/>
              <a:t>ECCE Teams Meeting</a:t>
            </a:r>
          </a:p>
        </p:txBody>
      </p:sp>
      <p:sp>
        <p:nvSpPr>
          <p:cNvPr id="6" name="Slide Number Placeholder 5">
            <a:extLst>
              <a:ext uri="{FF2B5EF4-FFF2-40B4-BE49-F238E27FC236}">
                <a16:creationId xmlns:a16="http://schemas.microsoft.com/office/drawing/2014/main" id="{9902CF9E-8DE9-4486-9034-EDFEF2CC46BB}"/>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8578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B8A61-EE05-4122-8A39-EA0FC54369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A34EA5-8FD3-48F5-AF20-B808CF4185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DDADEC-1932-4F37-A4E8-C784B0FDC5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4519F-A1E4-461D-843A-A4DF5EEB1B49}"/>
              </a:ext>
            </a:extLst>
          </p:cNvPr>
          <p:cNvSpPr>
            <a:spLocks noGrp="1"/>
          </p:cNvSpPr>
          <p:nvPr>
            <p:ph type="dt" sz="half" idx="10"/>
          </p:nvPr>
        </p:nvSpPr>
        <p:spPr/>
        <p:txBody>
          <a:bodyPr/>
          <a:lstStyle/>
          <a:p>
            <a:fld id="{89869534-4610-4261-A362-5A4C821E4345}" type="datetime1">
              <a:rPr lang="en-US" smtClean="0"/>
              <a:t>3/7/2022</a:t>
            </a:fld>
            <a:endParaRPr lang="en-US"/>
          </a:p>
        </p:txBody>
      </p:sp>
      <p:sp>
        <p:nvSpPr>
          <p:cNvPr id="6" name="Footer Placeholder 5">
            <a:extLst>
              <a:ext uri="{FF2B5EF4-FFF2-40B4-BE49-F238E27FC236}">
                <a16:creationId xmlns:a16="http://schemas.microsoft.com/office/drawing/2014/main" id="{370DC913-E0BE-4DC3-A68B-3D5BA23EDA14}"/>
              </a:ext>
            </a:extLst>
          </p:cNvPr>
          <p:cNvSpPr>
            <a:spLocks noGrp="1"/>
          </p:cNvSpPr>
          <p:nvPr>
            <p:ph type="ftr" sz="quarter" idx="11"/>
          </p:nvPr>
        </p:nvSpPr>
        <p:spPr/>
        <p:txBody>
          <a:bodyPr/>
          <a:lstStyle/>
          <a:p>
            <a:r>
              <a:rPr lang="en-US"/>
              <a:t>ECCE Teams Meeting</a:t>
            </a:r>
          </a:p>
        </p:txBody>
      </p:sp>
      <p:sp>
        <p:nvSpPr>
          <p:cNvPr id="7" name="Slide Number Placeholder 6">
            <a:extLst>
              <a:ext uri="{FF2B5EF4-FFF2-40B4-BE49-F238E27FC236}">
                <a16:creationId xmlns:a16="http://schemas.microsoft.com/office/drawing/2014/main" id="{A32230A5-F551-4C84-97CC-A905898EBC6D}"/>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5736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2DFD7-920E-4482-B68A-D5DFC93C87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2565F1-6F29-4D9F-9151-B911A32E56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DAD787-61E4-4119-86CD-F9B5B8F49C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4F0F36-D058-490B-8EAF-DFCE74927A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F35C49-4551-4CF9-AF2B-DF8C2C5C05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4EB851-8E3B-419C-BB4E-DCEA3E3D1A3D}"/>
              </a:ext>
            </a:extLst>
          </p:cNvPr>
          <p:cNvSpPr>
            <a:spLocks noGrp="1"/>
          </p:cNvSpPr>
          <p:nvPr>
            <p:ph type="dt" sz="half" idx="10"/>
          </p:nvPr>
        </p:nvSpPr>
        <p:spPr/>
        <p:txBody>
          <a:bodyPr/>
          <a:lstStyle/>
          <a:p>
            <a:fld id="{73A2842F-0CA3-451C-86E6-1A0682987397}" type="datetime1">
              <a:rPr lang="en-US" smtClean="0"/>
              <a:t>3/7/2022</a:t>
            </a:fld>
            <a:endParaRPr lang="en-US"/>
          </a:p>
        </p:txBody>
      </p:sp>
      <p:sp>
        <p:nvSpPr>
          <p:cNvPr id="8" name="Footer Placeholder 7">
            <a:extLst>
              <a:ext uri="{FF2B5EF4-FFF2-40B4-BE49-F238E27FC236}">
                <a16:creationId xmlns:a16="http://schemas.microsoft.com/office/drawing/2014/main" id="{345A759F-1C4D-4592-BA95-65DF9CD74A94}"/>
              </a:ext>
            </a:extLst>
          </p:cNvPr>
          <p:cNvSpPr>
            <a:spLocks noGrp="1"/>
          </p:cNvSpPr>
          <p:nvPr>
            <p:ph type="ftr" sz="quarter" idx="11"/>
          </p:nvPr>
        </p:nvSpPr>
        <p:spPr/>
        <p:txBody>
          <a:bodyPr/>
          <a:lstStyle/>
          <a:p>
            <a:r>
              <a:rPr lang="en-US"/>
              <a:t>ECCE Teams Meeting</a:t>
            </a:r>
          </a:p>
        </p:txBody>
      </p:sp>
      <p:sp>
        <p:nvSpPr>
          <p:cNvPr id="9" name="Slide Number Placeholder 8">
            <a:extLst>
              <a:ext uri="{FF2B5EF4-FFF2-40B4-BE49-F238E27FC236}">
                <a16:creationId xmlns:a16="http://schemas.microsoft.com/office/drawing/2014/main" id="{42A7C48F-40FE-4D6E-A9B4-D63F4B5AA041}"/>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894052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2824-5043-4708-BB01-8C9C50AC53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636D13-5A2C-40CC-B385-11890783C40E}"/>
              </a:ext>
            </a:extLst>
          </p:cNvPr>
          <p:cNvSpPr>
            <a:spLocks noGrp="1"/>
          </p:cNvSpPr>
          <p:nvPr>
            <p:ph type="dt" sz="half" idx="10"/>
          </p:nvPr>
        </p:nvSpPr>
        <p:spPr/>
        <p:txBody>
          <a:bodyPr/>
          <a:lstStyle/>
          <a:p>
            <a:fld id="{7830BE4B-D7DF-4731-A75A-7EC76F879DB2}" type="datetime1">
              <a:rPr lang="en-US" smtClean="0"/>
              <a:t>3/7/2022</a:t>
            </a:fld>
            <a:endParaRPr lang="en-US"/>
          </a:p>
        </p:txBody>
      </p:sp>
      <p:sp>
        <p:nvSpPr>
          <p:cNvPr id="4" name="Footer Placeholder 3">
            <a:extLst>
              <a:ext uri="{FF2B5EF4-FFF2-40B4-BE49-F238E27FC236}">
                <a16:creationId xmlns:a16="http://schemas.microsoft.com/office/drawing/2014/main" id="{2AE650B5-5E4B-41BC-B652-3F9AED69FDDD}"/>
              </a:ext>
            </a:extLst>
          </p:cNvPr>
          <p:cNvSpPr>
            <a:spLocks noGrp="1"/>
          </p:cNvSpPr>
          <p:nvPr>
            <p:ph type="ftr" sz="quarter" idx="11"/>
          </p:nvPr>
        </p:nvSpPr>
        <p:spPr/>
        <p:txBody>
          <a:bodyPr/>
          <a:lstStyle/>
          <a:p>
            <a:r>
              <a:rPr lang="en-US"/>
              <a:t>ECCE Teams Meeting</a:t>
            </a:r>
          </a:p>
        </p:txBody>
      </p:sp>
      <p:sp>
        <p:nvSpPr>
          <p:cNvPr id="5" name="Slide Number Placeholder 4">
            <a:extLst>
              <a:ext uri="{FF2B5EF4-FFF2-40B4-BE49-F238E27FC236}">
                <a16:creationId xmlns:a16="http://schemas.microsoft.com/office/drawing/2014/main" id="{EAD66C6E-72DA-4922-A6AF-5B228B1D6F18}"/>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272141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83782B-5B21-45BA-89F5-0199C5528D66}"/>
              </a:ext>
            </a:extLst>
          </p:cNvPr>
          <p:cNvSpPr>
            <a:spLocks noGrp="1"/>
          </p:cNvSpPr>
          <p:nvPr>
            <p:ph type="dt" sz="half" idx="10"/>
          </p:nvPr>
        </p:nvSpPr>
        <p:spPr/>
        <p:txBody>
          <a:bodyPr/>
          <a:lstStyle/>
          <a:p>
            <a:fld id="{FF0CD159-8B5B-4F28-A923-B1D8E0CFDE98}" type="datetime1">
              <a:rPr lang="en-US" smtClean="0"/>
              <a:t>3/7/2022</a:t>
            </a:fld>
            <a:endParaRPr lang="en-US"/>
          </a:p>
        </p:txBody>
      </p:sp>
      <p:sp>
        <p:nvSpPr>
          <p:cNvPr id="3" name="Footer Placeholder 2">
            <a:extLst>
              <a:ext uri="{FF2B5EF4-FFF2-40B4-BE49-F238E27FC236}">
                <a16:creationId xmlns:a16="http://schemas.microsoft.com/office/drawing/2014/main" id="{3B71CC0A-6AA6-4D87-AC7A-28DCCB8E76E6}"/>
              </a:ext>
            </a:extLst>
          </p:cNvPr>
          <p:cNvSpPr>
            <a:spLocks noGrp="1"/>
          </p:cNvSpPr>
          <p:nvPr>
            <p:ph type="ftr" sz="quarter" idx="11"/>
          </p:nvPr>
        </p:nvSpPr>
        <p:spPr/>
        <p:txBody>
          <a:bodyPr/>
          <a:lstStyle/>
          <a:p>
            <a:r>
              <a:rPr lang="en-US"/>
              <a:t>ECCE Teams Meeting</a:t>
            </a:r>
          </a:p>
        </p:txBody>
      </p:sp>
      <p:sp>
        <p:nvSpPr>
          <p:cNvPr id="4" name="Slide Number Placeholder 3">
            <a:extLst>
              <a:ext uri="{FF2B5EF4-FFF2-40B4-BE49-F238E27FC236}">
                <a16:creationId xmlns:a16="http://schemas.microsoft.com/office/drawing/2014/main" id="{AE01410D-E8E4-408F-B7A4-6BDA90DD62FE}"/>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2567703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69D01-2897-4E2D-B026-66B85FFD3B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715443-D0C9-41AC-8F05-A3FF820AC1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762B00-D7A2-4CE9-8801-02B63D5495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6E0AF-B6A3-4F58-8405-6E13930478AF}"/>
              </a:ext>
            </a:extLst>
          </p:cNvPr>
          <p:cNvSpPr>
            <a:spLocks noGrp="1"/>
          </p:cNvSpPr>
          <p:nvPr>
            <p:ph type="dt" sz="half" idx="10"/>
          </p:nvPr>
        </p:nvSpPr>
        <p:spPr/>
        <p:txBody>
          <a:bodyPr/>
          <a:lstStyle/>
          <a:p>
            <a:fld id="{0BFEC2ED-592D-4AD6-88C3-83DAB56A0638}" type="datetime1">
              <a:rPr lang="en-US" smtClean="0"/>
              <a:t>3/7/2022</a:t>
            </a:fld>
            <a:endParaRPr lang="en-US"/>
          </a:p>
        </p:txBody>
      </p:sp>
      <p:sp>
        <p:nvSpPr>
          <p:cNvPr id="6" name="Footer Placeholder 5">
            <a:extLst>
              <a:ext uri="{FF2B5EF4-FFF2-40B4-BE49-F238E27FC236}">
                <a16:creationId xmlns:a16="http://schemas.microsoft.com/office/drawing/2014/main" id="{AE3D3D20-B2EE-47B0-8EA0-C65A5139DA51}"/>
              </a:ext>
            </a:extLst>
          </p:cNvPr>
          <p:cNvSpPr>
            <a:spLocks noGrp="1"/>
          </p:cNvSpPr>
          <p:nvPr>
            <p:ph type="ftr" sz="quarter" idx="11"/>
          </p:nvPr>
        </p:nvSpPr>
        <p:spPr/>
        <p:txBody>
          <a:bodyPr/>
          <a:lstStyle/>
          <a:p>
            <a:r>
              <a:rPr lang="en-US"/>
              <a:t>ECCE Teams Meeting</a:t>
            </a:r>
          </a:p>
        </p:txBody>
      </p:sp>
      <p:sp>
        <p:nvSpPr>
          <p:cNvPr id="7" name="Slide Number Placeholder 6">
            <a:extLst>
              <a:ext uri="{FF2B5EF4-FFF2-40B4-BE49-F238E27FC236}">
                <a16:creationId xmlns:a16="http://schemas.microsoft.com/office/drawing/2014/main" id="{45A433AE-14FA-408A-938E-ED2875EF2A06}"/>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153521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3A484-4AFC-416B-9BAF-F2EC1BD19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FAF23B-9A91-4ACD-BFCC-99BF26FB3E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BB734-9485-4549-8EF6-31916B0943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E6EA8B-B0E4-4901-80F5-FEE6CD860AD3}"/>
              </a:ext>
            </a:extLst>
          </p:cNvPr>
          <p:cNvSpPr>
            <a:spLocks noGrp="1"/>
          </p:cNvSpPr>
          <p:nvPr>
            <p:ph type="dt" sz="half" idx="10"/>
          </p:nvPr>
        </p:nvSpPr>
        <p:spPr/>
        <p:txBody>
          <a:bodyPr/>
          <a:lstStyle/>
          <a:p>
            <a:fld id="{6BC06C41-E2A3-43AA-B128-E91CD206300B}" type="datetime1">
              <a:rPr lang="en-US" smtClean="0"/>
              <a:t>3/7/2022</a:t>
            </a:fld>
            <a:endParaRPr lang="en-US"/>
          </a:p>
        </p:txBody>
      </p:sp>
      <p:sp>
        <p:nvSpPr>
          <p:cNvPr id="6" name="Footer Placeholder 5">
            <a:extLst>
              <a:ext uri="{FF2B5EF4-FFF2-40B4-BE49-F238E27FC236}">
                <a16:creationId xmlns:a16="http://schemas.microsoft.com/office/drawing/2014/main" id="{04E01B16-7AED-4425-886D-B440A687A804}"/>
              </a:ext>
            </a:extLst>
          </p:cNvPr>
          <p:cNvSpPr>
            <a:spLocks noGrp="1"/>
          </p:cNvSpPr>
          <p:nvPr>
            <p:ph type="ftr" sz="quarter" idx="11"/>
          </p:nvPr>
        </p:nvSpPr>
        <p:spPr/>
        <p:txBody>
          <a:bodyPr/>
          <a:lstStyle/>
          <a:p>
            <a:r>
              <a:rPr lang="en-US"/>
              <a:t>ECCE Teams Meeting</a:t>
            </a:r>
          </a:p>
        </p:txBody>
      </p:sp>
      <p:sp>
        <p:nvSpPr>
          <p:cNvPr id="7" name="Slide Number Placeholder 6">
            <a:extLst>
              <a:ext uri="{FF2B5EF4-FFF2-40B4-BE49-F238E27FC236}">
                <a16:creationId xmlns:a16="http://schemas.microsoft.com/office/drawing/2014/main" id="{0C69435D-3EF0-4CBE-B787-77D744DB8686}"/>
              </a:ext>
            </a:extLst>
          </p:cNvPr>
          <p:cNvSpPr>
            <a:spLocks noGrp="1"/>
          </p:cNvSpPr>
          <p:nvPr>
            <p:ph type="sldNum" sz="quarter" idx="12"/>
          </p:nvPr>
        </p:nvSpPr>
        <p:spPr/>
        <p:txBody>
          <a:bodyPr/>
          <a:lstStyle/>
          <a:p>
            <a:fld id="{6D66E711-A183-4ED6-B093-A90BD6B28BD0}" type="slidenum">
              <a:rPr lang="en-US" smtClean="0"/>
              <a:t>‹#›</a:t>
            </a:fld>
            <a:endParaRPr lang="en-US"/>
          </a:p>
        </p:txBody>
      </p:sp>
    </p:spTree>
    <p:extLst>
      <p:ext uri="{BB962C8B-B14F-4D97-AF65-F5344CB8AC3E}">
        <p14:creationId xmlns:p14="http://schemas.microsoft.com/office/powerpoint/2010/main" val="86677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030F26-0EBB-4E85-8DDC-2CABF9FD7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C900F5-7363-4253-A543-71A159171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223FB1-BF9C-4B8D-8435-B34C90A5B7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A2B061-EE32-447D-80FD-52BEB63AB816}" type="datetime1">
              <a:rPr lang="en-US" smtClean="0"/>
              <a:t>3/7/2022</a:t>
            </a:fld>
            <a:endParaRPr lang="en-US"/>
          </a:p>
        </p:txBody>
      </p:sp>
      <p:sp>
        <p:nvSpPr>
          <p:cNvPr id="5" name="Footer Placeholder 4">
            <a:extLst>
              <a:ext uri="{FF2B5EF4-FFF2-40B4-BE49-F238E27FC236}">
                <a16:creationId xmlns:a16="http://schemas.microsoft.com/office/drawing/2014/main" id="{DBF1E23E-DFD0-46AD-A87A-7B43455A5A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ECCE Teams Meeting</a:t>
            </a:r>
          </a:p>
        </p:txBody>
      </p:sp>
      <p:sp>
        <p:nvSpPr>
          <p:cNvPr id="6" name="Slide Number Placeholder 5">
            <a:extLst>
              <a:ext uri="{FF2B5EF4-FFF2-40B4-BE49-F238E27FC236}">
                <a16:creationId xmlns:a16="http://schemas.microsoft.com/office/drawing/2014/main" id="{23D3EEA8-B3FC-417A-A2DF-1B87EBADA9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6E711-A183-4ED6-B093-A90BD6B28BD0}" type="slidenum">
              <a:rPr lang="en-US" smtClean="0"/>
              <a:t>‹#›</a:t>
            </a:fld>
            <a:endParaRPr lang="en-US"/>
          </a:p>
        </p:txBody>
      </p:sp>
    </p:spTree>
    <p:extLst>
      <p:ext uri="{BB962C8B-B14F-4D97-AF65-F5344CB8AC3E}">
        <p14:creationId xmlns:p14="http://schemas.microsoft.com/office/powerpoint/2010/main" val="1769174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A59F5-C1B2-4783-844D-3F661E0BD435}"/>
              </a:ext>
            </a:extLst>
          </p:cNvPr>
          <p:cNvSpPr>
            <a:spLocks noGrp="1"/>
          </p:cNvSpPr>
          <p:nvPr>
            <p:ph type="title"/>
          </p:nvPr>
        </p:nvSpPr>
        <p:spPr>
          <a:xfrm>
            <a:off x="838200" y="365125"/>
            <a:ext cx="10515600" cy="821649"/>
          </a:xfrm>
        </p:spPr>
        <p:txBody>
          <a:bodyPr/>
          <a:lstStyle/>
          <a:p>
            <a:r>
              <a:rPr lang="en-US" b="1" dirty="0">
                <a:solidFill>
                  <a:schemeClr val="accent1"/>
                </a:solidFill>
              </a:rPr>
              <a:t>ECCE Teams 3/7/2022</a:t>
            </a:r>
          </a:p>
        </p:txBody>
      </p:sp>
      <p:sp>
        <p:nvSpPr>
          <p:cNvPr id="3" name="Content Placeholder 2">
            <a:extLst>
              <a:ext uri="{FF2B5EF4-FFF2-40B4-BE49-F238E27FC236}">
                <a16:creationId xmlns:a16="http://schemas.microsoft.com/office/drawing/2014/main" id="{0A181362-BB15-43AE-A23B-C4A8C6122474}"/>
              </a:ext>
            </a:extLst>
          </p:cNvPr>
          <p:cNvSpPr>
            <a:spLocks noGrp="1"/>
          </p:cNvSpPr>
          <p:nvPr>
            <p:ph idx="1"/>
          </p:nvPr>
        </p:nvSpPr>
        <p:spPr>
          <a:xfrm>
            <a:off x="838200" y="1186774"/>
            <a:ext cx="10515600" cy="5223754"/>
          </a:xfrm>
        </p:spPr>
        <p:txBody>
          <a:bodyPr>
            <a:normAutofit lnSpcReduction="10000"/>
          </a:bodyPr>
          <a:lstStyle/>
          <a:p>
            <a:r>
              <a:rPr lang="en-US" dirty="0"/>
              <a:t>DPAP Panel Closeout Scheduled</a:t>
            </a:r>
          </a:p>
          <a:p>
            <a:pPr lvl="1"/>
            <a:r>
              <a:rPr lang="en-US" dirty="0"/>
              <a:t>Tuesday, March 8</a:t>
            </a:r>
            <a:r>
              <a:rPr lang="en-US" baseline="30000" dirty="0"/>
              <a:t>th</a:t>
            </a:r>
            <a:r>
              <a:rPr lang="en-US" dirty="0"/>
              <a:t>, 1-2PM EST</a:t>
            </a:r>
          </a:p>
          <a:p>
            <a:pPr lvl="2"/>
            <a:r>
              <a:rPr lang="en-US" dirty="0"/>
              <a:t>Meeting link, etc., to be distributed to registered Dec. DPAP participants</a:t>
            </a:r>
          </a:p>
          <a:p>
            <a:pPr lvl="1"/>
            <a:r>
              <a:rPr lang="en-US" dirty="0"/>
              <a:t>“Co-Chairs Rolf Heuer and Patty McBride will discuss the Panel's evaluation of the three detector proposals, and its observations and recommendations for implementing the EIC experimental program.  This will be followed by brief statements from the BNL/</a:t>
            </a:r>
            <a:r>
              <a:rPr lang="en-US" dirty="0" err="1"/>
              <a:t>JLab</a:t>
            </a:r>
            <a:r>
              <a:rPr lang="en-US" dirty="0"/>
              <a:t> management and the DOE Office of Nuclear Physics.”</a:t>
            </a:r>
          </a:p>
          <a:p>
            <a:r>
              <a:rPr lang="en-US" dirty="0"/>
              <a:t>Should we change the ECCE lists to moderated for a short time after the </a:t>
            </a:r>
            <a:r>
              <a:rPr lang="en-US"/>
              <a:t>DPAP announcement? </a:t>
            </a:r>
            <a:endParaRPr lang="en-US" dirty="0"/>
          </a:p>
          <a:p>
            <a:r>
              <a:rPr lang="en-US" dirty="0"/>
              <a:t>Next ECCE “bi-weekly” meeting – March 10</a:t>
            </a:r>
            <a:r>
              <a:rPr lang="en-US" baseline="30000" dirty="0"/>
              <a:t>th</a:t>
            </a:r>
            <a:r>
              <a:rPr lang="en-US" dirty="0"/>
              <a:t> 8-10AM EST</a:t>
            </a:r>
          </a:p>
          <a:p>
            <a:r>
              <a:rPr lang="en-US" dirty="0"/>
              <a:t>Next EICUG SC meeting March 10</a:t>
            </a:r>
            <a:r>
              <a:rPr lang="en-US" baseline="30000" dirty="0"/>
              <a:t>th</a:t>
            </a:r>
            <a:r>
              <a:rPr lang="en-US" dirty="0"/>
              <a:t> 	</a:t>
            </a:r>
          </a:p>
          <a:p>
            <a:r>
              <a:rPr lang="en-US" dirty="0"/>
              <a:t>Next ATHENA/ECCE Leadership meeting March 14</a:t>
            </a:r>
            <a:r>
              <a:rPr lang="en-US" baseline="30000" dirty="0"/>
              <a:t>th</a:t>
            </a:r>
            <a:r>
              <a:rPr lang="en-US" dirty="0"/>
              <a:t> (morning) </a:t>
            </a:r>
          </a:p>
          <a:p>
            <a:endParaRPr lang="en-US" dirty="0"/>
          </a:p>
        </p:txBody>
      </p:sp>
      <p:sp>
        <p:nvSpPr>
          <p:cNvPr id="4" name="Date Placeholder 3">
            <a:extLst>
              <a:ext uri="{FF2B5EF4-FFF2-40B4-BE49-F238E27FC236}">
                <a16:creationId xmlns:a16="http://schemas.microsoft.com/office/drawing/2014/main" id="{59A8219E-CB28-4768-B3EB-2ED02904B159}"/>
              </a:ext>
            </a:extLst>
          </p:cNvPr>
          <p:cNvSpPr>
            <a:spLocks noGrp="1"/>
          </p:cNvSpPr>
          <p:nvPr>
            <p:ph type="dt" sz="half" idx="10"/>
          </p:nvPr>
        </p:nvSpPr>
        <p:spPr/>
        <p:txBody>
          <a:bodyPr/>
          <a:lstStyle/>
          <a:p>
            <a:fld id="{9B41A359-D46B-450B-A06F-31D79DE6B06D}" type="datetime1">
              <a:rPr lang="en-US" smtClean="0"/>
              <a:t>3/7/2022</a:t>
            </a:fld>
            <a:endParaRPr lang="en-US"/>
          </a:p>
        </p:txBody>
      </p:sp>
      <p:sp>
        <p:nvSpPr>
          <p:cNvPr id="5" name="Footer Placeholder 4">
            <a:extLst>
              <a:ext uri="{FF2B5EF4-FFF2-40B4-BE49-F238E27FC236}">
                <a16:creationId xmlns:a16="http://schemas.microsoft.com/office/drawing/2014/main" id="{9BDF8ADA-E715-4557-8127-A8D4D539B5C8}"/>
              </a:ext>
            </a:extLst>
          </p:cNvPr>
          <p:cNvSpPr>
            <a:spLocks noGrp="1"/>
          </p:cNvSpPr>
          <p:nvPr>
            <p:ph type="ftr" sz="quarter" idx="11"/>
          </p:nvPr>
        </p:nvSpPr>
        <p:spPr/>
        <p:txBody>
          <a:bodyPr/>
          <a:lstStyle/>
          <a:p>
            <a:r>
              <a:rPr lang="en-US"/>
              <a:t>ECCE Teams Meeting</a:t>
            </a:r>
          </a:p>
        </p:txBody>
      </p:sp>
      <p:sp>
        <p:nvSpPr>
          <p:cNvPr id="6" name="Slide Number Placeholder 5">
            <a:extLst>
              <a:ext uri="{FF2B5EF4-FFF2-40B4-BE49-F238E27FC236}">
                <a16:creationId xmlns:a16="http://schemas.microsoft.com/office/drawing/2014/main" id="{07721E84-236B-4D1C-9544-E6FEC08BA29A}"/>
              </a:ext>
            </a:extLst>
          </p:cNvPr>
          <p:cNvSpPr>
            <a:spLocks noGrp="1"/>
          </p:cNvSpPr>
          <p:nvPr>
            <p:ph type="sldNum" sz="quarter" idx="12"/>
          </p:nvPr>
        </p:nvSpPr>
        <p:spPr/>
        <p:txBody>
          <a:bodyPr/>
          <a:lstStyle/>
          <a:p>
            <a:fld id="{6D66E711-A183-4ED6-B093-A90BD6B28BD0}" type="slidenum">
              <a:rPr lang="en-US" smtClean="0"/>
              <a:t>1</a:t>
            </a:fld>
            <a:endParaRPr lang="en-US"/>
          </a:p>
        </p:txBody>
      </p:sp>
    </p:spTree>
    <p:extLst>
      <p:ext uri="{BB962C8B-B14F-4D97-AF65-F5344CB8AC3E}">
        <p14:creationId xmlns:p14="http://schemas.microsoft.com/office/powerpoint/2010/main" val="1970097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118</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ECCE Teams 3/7/2022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ECCE Teams 11/1/2021</dc:title>
  <dc:creator>Lajoie, John G [PHYSA]</dc:creator>
  <cp:lastModifiedBy>Lajoie, John G [PHYSA]</cp:lastModifiedBy>
  <cp:revision>63</cp:revision>
  <dcterms:created xsi:type="dcterms:W3CDTF">2021-11-01T15:11:18Z</dcterms:created>
  <dcterms:modified xsi:type="dcterms:W3CDTF">2022-03-07T15:05:10Z</dcterms:modified>
</cp:coreProperties>
</file>