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57" r:id="rId5"/>
    <p:sldId id="261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80" autoAdjust="0"/>
    <p:restoredTop sz="94669" autoAdjust="0"/>
  </p:normalViewPr>
  <p:slideViewPr>
    <p:cSldViewPr snapToGrid="0">
      <p:cViewPr varScale="1">
        <p:scale>
          <a:sx n="71" d="100"/>
          <a:sy n="71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71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F879-B82D-48BE-AE1A-1A68A9C7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4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82B34-7F04-4D96-8B81-FCC66FDF4D04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9CAC-6F27-4C45-86AC-415F29B5A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49CAC-6F27-4C45-86AC-415F29B5A5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0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10/21/2015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10/21/2015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87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400550" y="6356350"/>
            <a:ext cx="20574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10/21/2015</a:t>
            </a:r>
            <a:endParaRPr lang="en-US" dirty="0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BF32F23C-9CE0-4285-82B9-7854893FA4F8}" type="slidenum">
              <a:rPr lang="en-US" altLang="en-US" sz="1125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125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231" y="67292"/>
            <a:ext cx="8680231" cy="4120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75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We’ve got a 8 day window to do the field joint 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Pressure test (R. Ceruti)</a:t>
            </a: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4"/>
              </a:buBlip>
              <a:defRPr/>
            </a:pPr>
            <a:r>
              <a:rPr lang="en-US" altLang="zh-TW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Leak tolerable (R. Than)</a:t>
            </a:r>
            <a:endParaRPr lang="en-US" altLang="zh-TW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25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Franz’s slides</a:t>
            </a:r>
            <a:endParaRPr lang="en-US" sz="25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n-US" sz="1725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000"/>
            <a:ext cx="8229600" cy="5110163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ERL gun cavity conditioning: 10/16 to 10/23. </a:t>
            </a:r>
          </a:p>
          <a:p>
            <a:pPr marL="514350" indent="-514350">
              <a:buAutoNum type="arabicPeriod"/>
            </a:pPr>
            <a:endParaRPr lang="en-US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Gun cavity HOM measurement:  10/26 to 10/28.</a:t>
            </a:r>
          </a:p>
          <a:p>
            <a:pPr marL="514350" indent="-514350">
              <a:buAutoNum type="arabicPeriod"/>
            </a:pPr>
            <a:endParaRPr lang="en-US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Cathode stalk conditioning: 10/29 to 11/6 </a:t>
            </a:r>
          </a:p>
          <a:p>
            <a:pPr marL="514350" indent="-514350">
              <a:buAutoNum type="arabicPeriod"/>
            </a:pPr>
            <a:endParaRPr lang="en-US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stalk conditioning and Cathode deposition: 11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/6 to 11/20 </a:t>
            </a: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sz="4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Solenoid replacement: 11/14 to 11/20 (shutdown window)</a:t>
            </a:r>
          </a:p>
          <a:p>
            <a:pPr marL="514350" indent="-514350">
              <a:buAutoNum type="arabicPeriod"/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(Short stalk deposition and) Beam test: 11/23 to 12/23</a:t>
            </a: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laser installation: 12/23 to 1/23</a:t>
            </a:r>
          </a:p>
          <a:p>
            <a:pPr marL="514350" indent="-514350">
              <a:buAutoNum type="arabicPeriod"/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Beam test: 1/23 to modification of gun cavity to booster cavity. Every one month will have 1.5 weeks down time for cathode exchange.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05833"/>
            <a:ext cx="8229600" cy="5609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Work sequence and timeline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 rot="826880">
            <a:off x="6279777" y="3853468"/>
            <a:ext cx="2407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slip a week … ?!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1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10/21/2015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49" y="0"/>
            <a:ext cx="58662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27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52932" y="6356350"/>
            <a:ext cx="2057400" cy="365125"/>
          </a:xfrm>
        </p:spPr>
        <p:txBody>
          <a:bodyPr/>
          <a:lstStyle/>
          <a:p>
            <a:r>
              <a:rPr lang="en-US" dirty="0" smtClean="0"/>
              <a:t>10/21/2015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7919" y="67235"/>
            <a:ext cx="8740587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The test began with a leak detector reading of: 7.3 X 10-9  on the insulating vacuum and no helium applied.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After 10 minutes of 81 PSI helium applied to the internal system,-------------- the detector reading dropped to and leveled off at:  2.7 X 10-6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Not listed on the formal test we lowered the pressure to 40 PSI and held it for 20 minutes.  The detector reading leveled off at:  2.9 X 10-7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We then lowered the pressure to 20 PSI and held for another 20 minutes,----------------------The  detector reading leveled off at:  2.2 X </a:t>
            </a: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10-7</a:t>
            </a:r>
          </a:p>
          <a:p>
            <a:endParaRPr lang="en-US" sz="2000" dirty="0" smtClean="0">
              <a:solidFill>
                <a:srgbClr val="1F497D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2.2E-7 at room temperature and 35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psia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Gas density: about 0.4 kg/m3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liquid density: 120 kg/m3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of 300 increase in leak, if opening stays the same.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6.6E-5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-L/s leak cold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pumping speed of 100 L/s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6.6E-7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for insulating vacuum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leak opens up 10x larger</a:t>
            </a: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6.6E-6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sufficient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MLI performance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826880">
            <a:off x="7311838" y="1580016"/>
            <a:ext cx="2407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 Ceruti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0978768">
            <a:off x="4232317" y="4692037"/>
            <a:ext cx="2407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Roberto Than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88259" y="3267635"/>
            <a:ext cx="8619565" cy="268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392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515A21-33DC-4FD8-909F-B2EE8FD25F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75EC06-F674-4861-B7A6-AD55F1CF500F}">
  <ds:schemaRefs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3F4BCD3-E4FC-43DD-BF34-0C748978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1197</TotalTime>
  <Words>157</Words>
  <Application>Microsoft Office PowerPoint</Application>
  <PresentationFormat>On-screen Show (4:3)</PresentationFormat>
  <Paragraphs>57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SimSun</vt:lpstr>
      <vt:lpstr>新細明體</vt:lpstr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includes pointers to P. Giannotti's and M. Anerella's materials</dc:title>
  <dc:creator>Yip, Kin</dc:creator>
  <cp:lastModifiedBy>Yip, Kin</cp:lastModifiedBy>
  <cp:revision>75</cp:revision>
  <dcterms:created xsi:type="dcterms:W3CDTF">2015-03-24T19:35:19Z</dcterms:created>
  <dcterms:modified xsi:type="dcterms:W3CDTF">2015-10-21T13:57:40Z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