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262" r:id="rId6"/>
    <p:sldId id="258" r:id="rId7"/>
    <p:sldId id="285" r:id="rId8"/>
    <p:sldId id="275" r:id="rId9"/>
    <p:sldId id="276" r:id="rId10"/>
    <p:sldId id="305" r:id="rId11"/>
    <p:sldId id="820" r:id="rId12"/>
    <p:sldId id="809" r:id="rId13"/>
    <p:sldId id="804" r:id="rId14"/>
    <p:sldId id="796" r:id="rId15"/>
    <p:sldId id="811" r:id="rId16"/>
    <p:sldId id="812" r:id="rId17"/>
    <p:sldId id="818" r:id="rId18"/>
    <p:sldId id="815" r:id="rId19"/>
    <p:sldId id="798" r:id="rId20"/>
    <p:sldId id="819" r:id="rId21"/>
    <p:sldId id="813" r:id="rId22"/>
    <p:sldId id="816" r:id="rId23"/>
    <p:sldId id="814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F69D32-6A20-A1C8-068F-6178006B36F4}" name="Loder, Nicki" initials="NL" userId="Loder, Nicki" providerId="None"/>
  <p188:author id="{E2203A84-3B37-DF2A-59D2-1692D71F80BA}" name="Loder, Nicki" initials="LN" userId="S::nloder@bnl.gov::a63280e5-60e9-46b5-b002-731a44bc9c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/>
    <p:restoredTop sz="72162" autoAdjust="0"/>
  </p:normalViewPr>
  <p:slideViewPr>
    <p:cSldViewPr snapToGrid="0" snapToObjects="1">
      <p:cViewPr varScale="1">
        <p:scale>
          <a:sx n="75" d="100"/>
          <a:sy n="75" d="100"/>
        </p:scale>
        <p:origin x="20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8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9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57886-C90D-48BC-B0FD-ED677A7B19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57886-C90D-48BC-B0FD-ED677A7B19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0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57886-C90D-48BC-B0FD-ED677A7B19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agementexchange.com/hack/questions-are-answer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F&amp;O Update</a:t>
            </a:r>
            <a:br>
              <a:rPr lang="en-US" dirty="0"/>
            </a:br>
            <a:br>
              <a:rPr lang="en-US" sz="2800" dirty="0"/>
            </a:br>
            <a:r>
              <a:rPr lang="en-US" sz="2800" dirty="0"/>
              <a:t>Tom Daniels, ALD Facilities and Operations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10, 2022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FFBFBB-2D76-4281-839D-4F6F7EEBF51E}"/>
              </a:ext>
            </a:extLst>
          </p:cNvPr>
          <p:cNvSpPr/>
          <p:nvPr/>
        </p:nvSpPr>
        <p:spPr>
          <a:xfrm>
            <a:off x="7167213" y="2886659"/>
            <a:ext cx="997910" cy="293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EBFB31-B5D3-4BD7-9C03-4DF8EE6716D0}"/>
              </a:ext>
            </a:extLst>
          </p:cNvPr>
          <p:cNvSpPr/>
          <p:nvPr/>
        </p:nvSpPr>
        <p:spPr>
          <a:xfrm>
            <a:off x="4994031" y="2825112"/>
            <a:ext cx="379227" cy="293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5F456-3745-460A-8FEC-BFC0022FD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95" y="326428"/>
            <a:ext cx="8919405" cy="64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4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B4A2D6-C6D9-4AEF-920B-E391F4D30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23" y="0"/>
            <a:ext cx="834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3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743E22-92C5-4B35-9867-378D85B39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4DDDC-2737-40B0-B216-F43A7056E71E}"/>
              </a:ext>
            </a:extLst>
          </p:cNvPr>
          <p:cNvSpPr txBox="1"/>
          <p:nvPr/>
        </p:nvSpPr>
        <p:spPr>
          <a:xfrm>
            <a:off x="444815" y="150290"/>
            <a:ext cx="7645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Main Lobby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76C31-E529-4F9D-B898-979443C6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34" y="908685"/>
            <a:ext cx="8940800" cy="502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27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C74B8-4C90-4B9E-A140-D31D68557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57CF3-80AA-48E1-92FB-C832381EA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" y="900436"/>
            <a:ext cx="8961120" cy="505712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2EFB3-74BA-4481-8918-3DB0D5F35E5A}"/>
              </a:ext>
            </a:extLst>
          </p:cNvPr>
          <p:cNvSpPr txBox="1"/>
          <p:nvPr/>
        </p:nvSpPr>
        <p:spPr>
          <a:xfrm>
            <a:off x="463219" y="98269"/>
            <a:ext cx="756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Badging, Housing and GUV Center</a:t>
            </a:r>
          </a:p>
        </p:txBody>
      </p:sp>
    </p:spTree>
    <p:extLst>
      <p:ext uri="{BB962C8B-B14F-4D97-AF65-F5344CB8AC3E}">
        <p14:creationId xmlns:p14="http://schemas.microsoft.com/office/powerpoint/2010/main" val="355917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C23ED-0BFA-4186-801E-527A47C8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06442-C67B-482A-8398-F78A1FCC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6" b="-2658"/>
          <a:stretch/>
        </p:blipFill>
        <p:spPr>
          <a:xfrm>
            <a:off x="264282" y="833377"/>
            <a:ext cx="8961120" cy="5367472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3B0CE-B422-4B71-95F7-F02528101561}"/>
              </a:ext>
            </a:extLst>
          </p:cNvPr>
          <p:cNvSpPr txBox="1"/>
          <p:nvPr/>
        </p:nvSpPr>
        <p:spPr>
          <a:xfrm>
            <a:off x="463219" y="121064"/>
            <a:ext cx="756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Badging, Housing and GUV Center</a:t>
            </a:r>
          </a:p>
        </p:txBody>
      </p:sp>
    </p:spTree>
    <p:extLst>
      <p:ext uri="{BB962C8B-B14F-4D97-AF65-F5344CB8AC3E}">
        <p14:creationId xmlns:p14="http://schemas.microsoft.com/office/powerpoint/2010/main" val="189095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C85947-3B80-4065-96DD-75AD197D5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4E1B3-0CA4-4DB6-9E56-84C65CC3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7" y="914400"/>
            <a:ext cx="8946824" cy="502920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5C07F-8CB1-B40C-9F89-56CD27111892}"/>
              </a:ext>
            </a:extLst>
          </p:cNvPr>
          <p:cNvSpPr txBox="1"/>
          <p:nvPr/>
        </p:nvSpPr>
        <p:spPr>
          <a:xfrm>
            <a:off x="451413" y="196770"/>
            <a:ext cx="5127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Conference Assembly Area</a:t>
            </a:r>
          </a:p>
        </p:txBody>
      </p:sp>
    </p:spTree>
    <p:extLst>
      <p:ext uri="{BB962C8B-B14F-4D97-AF65-F5344CB8AC3E}">
        <p14:creationId xmlns:p14="http://schemas.microsoft.com/office/powerpoint/2010/main" val="4161583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2A0F1-D1B7-4C5D-A2DF-D031D86E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8" y="1121297"/>
            <a:ext cx="8961120" cy="4859054"/>
          </a:xfrm>
          <a:prstGeom prst="rect">
            <a:avLst/>
          </a:prstGeom>
          <a:ln w="1905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71EFFB-B2E7-4059-A5A7-4C4AA70FCC88}"/>
              </a:ext>
            </a:extLst>
          </p:cNvPr>
          <p:cNvSpPr txBox="1"/>
          <p:nvPr/>
        </p:nvSpPr>
        <p:spPr>
          <a:xfrm>
            <a:off x="567942" y="132420"/>
            <a:ext cx="5868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 Floor &amp; Mezzanine </a:t>
            </a:r>
          </a:p>
        </p:txBody>
      </p:sp>
    </p:spTree>
    <p:extLst>
      <p:ext uri="{BB962C8B-B14F-4D97-AF65-F5344CB8AC3E}">
        <p14:creationId xmlns:p14="http://schemas.microsoft.com/office/powerpoint/2010/main" val="67857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A113F3-B9D9-4E61-BCDB-B55088E1D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F1D05-380B-49BF-8460-E12B3C678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42" y="1120006"/>
            <a:ext cx="8961120" cy="479315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E1288-F5C3-45B4-BE47-A6159F3D8D07}"/>
              </a:ext>
            </a:extLst>
          </p:cNvPr>
          <p:cNvSpPr txBox="1"/>
          <p:nvPr/>
        </p:nvSpPr>
        <p:spPr>
          <a:xfrm>
            <a:off x="431235" y="168988"/>
            <a:ext cx="5016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View From Mezzanine </a:t>
            </a:r>
          </a:p>
        </p:txBody>
      </p:sp>
    </p:spTree>
    <p:extLst>
      <p:ext uri="{BB962C8B-B14F-4D97-AF65-F5344CB8AC3E}">
        <p14:creationId xmlns:p14="http://schemas.microsoft.com/office/powerpoint/2010/main" val="1289941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05D15-7E98-4E78-B528-95098958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2DA1299-5E39-4240-8C2A-00B0526B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4" y="891971"/>
            <a:ext cx="8961120" cy="5040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AB883-0F8C-4AFC-999E-DDE852BC7D51}"/>
              </a:ext>
            </a:extLst>
          </p:cNvPr>
          <p:cNvSpPr txBox="1"/>
          <p:nvPr/>
        </p:nvSpPr>
        <p:spPr>
          <a:xfrm>
            <a:off x="417393" y="137305"/>
            <a:ext cx="507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Floor Work Cafe</a:t>
            </a:r>
          </a:p>
        </p:txBody>
      </p:sp>
    </p:spTree>
    <p:extLst>
      <p:ext uri="{BB962C8B-B14F-4D97-AF65-F5344CB8AC3E}">
        <p14:creationId xmlns:p14="http://schemas.microsoft.com/office/powerpoint/2010/main" val="103980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76B87-9CB2-4EC8-8836-BB6BBB10E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41D67-F1C4-4703-BDD1-ED92545F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83"/>
          <a:stretch/>
        </p:blipFill>
        <p:spPr>
          <a:xfrm>
            <a:off x="240586" y="987993"/>
            <a:ext cx="9005456" cy="493776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7D9FF-0FDB-AA94-43F1-86ECD39966F1}"/>
              </a:ext>
            </a:extLst>
          </p:cNvPr>
          <p:cNvSpPr txBox="1"/>
          <p:nvPr/>
        </p:nvSpPr>
        <p:spPr>
          <a:xfrm>
            <a:off x="451412" y="222301"/>
            <a:ext cx="3806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Floor Work Cafe</a:t>
            </a:r>
          </a:p>
        </p:txBody>
      </p:sp>
    </p:spTree>
    <p:extLst>
      <p:ext uri="{BB962C8B-B14F-4D97-AF65-F5344CB8AC3E}">
        <p14:creationId xmlns:p14="http://schemas.microsoft.com/office/powerpoint/2010/main" val="194748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C91172-75A2-4C3F-A4D0-2DF3954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44" y="162407"/>
            <a:ext cx="8286750" cy="99583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B67E5A-8D61-2B06-3C5F-1E3FD8EA9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442025"/>
            <a:ext cx="8286750" cy="48745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Guest Services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F&amp;O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SUSC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25777-7A8C-426C-9B6F-D2B326EA5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09012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C01F7-348F-448D-BCD7-10DFA2C11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2E4BB-B9E9-4E8A-B116-CD9FA771A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9"/>
          <a:stretch/>
        </p:blipFill>
        <p:spPr>
          <a:xfrm>
            <a:off x="234995" y="983410"/>
            <a:ext cx="9082625" cy="4937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9EFE64-B3FB-4DA4-BBF1-D5C2CCD7F20A}"/>
              </a:ext>
            </a:extLst>
          </p:cNvPr>
          <p:cNvSpPr txBox="1"/>
          <p:nvPr/>
        </p:nvSpPr>
        <p:spPr>
          <a:xfrm>
            <a:off x="393931" y="147733"/>
            <a:ext cx="788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Open Workstation/Office Space </a:t>
            </a:r>
          </a:p>
        </p:txBody>
      </p:sp>
    </p:spTree>
    <p:extLst>
      <p:ext uri="{BB962C8B-B14F-4D97-AF65-F5344CB8AC3E}">
        <p14:creationId xmlns:p14="http://schemas.microsoft.com/office/powerpoint/2010/main" val="153227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A picture containing transport, wheel, gear&#10;&#10;Description automatically generated">
            <a:extLst>
              <a:ext uri="{FF2B5EF4-FFF2-40B4-BE49-F238E27FC236}">
                <a16:creationId xmlns:a16="http://schemas.microsoft.com/office/drawing/2014/main" id="{04101B57-E660-43F2-8BE5-9634FA505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8020" y="1661160"/>
            <a:ext cx="5684386" cy="420624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7B9A9-CDDB-4158-A41A-76535D89005A}"/>
              </a:ext>
            </a:extLst>
          </p:cNvPr>
          <p:cNvSpPr txBox="1"/>
          <p:nvPr/>
        </p:nvSpPr>
        <p:spPr>
          <a:xfrm>
            <a:off x="0" y="6865643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managementexchange.com/hack/questions-are-answer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3899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F&amp;O Projects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2778E9-3869-A2BC-D662-15784352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42" y="34386"/>
            <a:ext cx="8286750" cy="876395"/>
          </a:xfrm>
        </p:spPr>
        <p:txBody>
          <a:bodyPr/>
          <a:lstStyle/>
          <a:p>
            <a:r>
              <a:rPr lang="en-US" dirty="0"/>
              <a:t>Improving the BNL Site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915EB-8F9C-12B9-A859-D8CD0BF6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42" y="910782"/>
            <a:ext cx="8286750" cy="48945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Since the start of the pandemic, we have completed approximately $45M in CURL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the NYS funded construction of LBMS and HEX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the CFR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Commenced the SUSC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Commenced the CURP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the HFBR stack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Demolished Building 650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079CB-E0F8-8FBA-4B18-693E75A28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99F6EF02-77C3-64F5-6BD0-7C079B21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65" y="2178206"/>
            <a:ext cx="3338674" cy="3338674"/>
          </a:xfrm>
          <a:prstGeom prst="rect">
            <a:avLst/>
          </a:prstGeom>
        </p:spPr>
      </p:pic>
      <p:pic>
        <p:nvPicPr>
          <p:cNvPr id="10" name="Picture 9" descr="A brick building with blue doors&#10;&#10;Description automatically generated">
            <a:extLst>
              <a:ext uri="{FF2B5EF4-FFF2-40B4-BE49-F238E27FC236}">
                <a16:creationId xmlns:a16="http://schemas.microsoft.com/office/drawing/2014/main" id="{51AD7A54-D913-06D4-2D10-E06DAFA86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40" y="4552855"/>
            <a:ext cx="3027679" cy="22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2AE11-6BA6-49D1-BAF7-8F894EE8E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B0ABF-4959-4A80-A201-4ECEF9E332BC}"/>
              </a:ext>
            </a:extLst>
          </p:cNvPr>
          <p:cNvSpPr txBox="1"/>
          <p:nvPr/>
        </p:nvSpPr>
        <p:spPr>
          <a:xfrm>
            <a:off x="656977" y="2891645"/>
            <a:ext cx="2209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B725 Landscaping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4D49FE-52A8-4E9A-A4BA-A3D2F3F0FBD2}"/>
              </a:ext>
            </a:extLst>
          </p:cNvPr>
          <p:cNvSpPr txBox="1"/>
          <p:nvPr/>
        </p:nvSpPr>
        <p:spPr>
          <a:xfrm>
            <a:off x="3423307" y="2878207"/>
            <a:ext cx="25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B745 Patio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05E19D-E898-4209-A56E-BE08339FB468}"/>
              </a:ext>
            </a:extLst>
          </p:cNvPr>
          <p:cNvSpPr txBox="1"/>
          <p:nvPr/>
        </p:nvSpPr>
        <p:spPr>
          <a:xfrm>
            <a:off x="6200681" y="2923397"/>
            <a:ext cx="2597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LOB Landscaping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6FD928-7315-4A7F-9593-BECA07679397}"/>
              </a:ext>
            </a:extLst>
          </p:cNvPr>
          <p:cNvSpPr txBox="1"/>
          <p:nvPr/>
        </p:nvSpPr>
        <p:spPr>
          <a:xfrm>
            <a:off x="1761610" y="5463188"/>
            <a:ext cx="2597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Brookhaven Square Park Access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842C95-3E5B-4025-8EE0-BF5D8A81138D}"/>
              </a:ext>
            </a:extLst>
          </p:cNvPr>
          <p:cNvSpPr txBox="1"/>
          <p:nvPr/>
        </p:nvSpPr>
        <p:spPr>
          <a:xfrm>
            <a:off x="5014348" y="5463188"/>
            <a:ext cx="2597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Brookhaven Square Park BERA Garden Club Garden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5FB38-3F58-4832-AC7D-9FE772F81D29}"/>
              </a:ext>
            </a:extLst>
          </p:cNvPr>
          <p:cNvSpPr txBox="1"/>
          <p:nvPr/>
        </p:nvSpPr>
        <p:spPr>
          <a:xfrm>
            <a:off x="318337" y="184444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Outdoor Space and Landscaping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0237BBE-0572-46BE-8C3B-7A7CB8F9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0" y="1169148"/>
            <a:ext cx="2597825" cy="17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E104754-395E-4954-A7B2-E1D9BC35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81" y="1169149"/>
            <a:ext cx="2597822" cy="1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FF8A815-58D5-4C42-9739-56BBD904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84" y="1194171"/>
            <a:ext cx="2597823" cy="1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BD2DAC5-0568-4465-AEC0-D265F005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08" y="3650030"/>
            <a:ext cx="2597825" cy="17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B9FE5E5-4995-4792-840B-E67E3341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71" y="3669763"/>
            <a:ext cx="2434579" cy="17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7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2AE11-6BA6-49D1-BAF7-8F894EE8E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B0ABF-4959-4A80-A201-4ECEF9E332BC}"/>
              </a:ext>
            </a:extLst>
          </p:cNvPr>
          <p:cNvSpPr txBox="1"/>
          <p:nvPr/>
        </p:nvSpPr>
        <p:spPr>
          <a:xfrm>
            <a:off x="612395" y="3041189"/>
            <a:ext cx="2209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B510 Entrance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4D49FE-52A8-4E9A-A4BA-A3D2F3F0FBD2}"/>
              </a:ext>
            </a:extLst>
          </p:cNvPr>
          <p:cNvSpPr txBox="1"/>
          <p:nvPr/>
        </p:nvSpPr>
        <p:spPr>
          <a:xfrm>
            <a:off x="3378725" y="3027751"/>
            <a:ext cx="25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B555 Entrance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05E19D-E898-4209-A56E-BE08339FB468}"/>
              </a:ext>
            </a:extLst>
          </p:cNvPr>
          <p:cNvSpPr txBox="1"/>
          <p:nvPr/>
        </p:nvSpPr>
        <p:spPr>
          <a:xfrm>
            <a:off x="6156099" y="3072941"/>
            <a:ext cx="2597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 Street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6FD928-7315-4A7F-9593-BECA07679397}"/>
              </a:ext>
            </a:extLst>
          </p:cNvPr>
          <p:cNvSpPr txBox="1"/>
          <p:nvPr/>
        </p:nvSpPr>
        <p:spPr>
          <a:xfrm>
            <a:off x="471984" y="5529440"/>
            <a:ext cx="2597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Pool Flooring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842C95-3E5B-4025-8EE0-BF5D8A81138D}"/>
              </a:ext>
            </a:extLst>
          </p:cNvPr>
          <p:cNvSpPr txBox="1"/>
          <p:nvPr/>
        </p:nvSpPr>
        <p:spPr>
          <a:xfrm>
            <a:off x="3394325" y="5461566"/>
            <a:ext cx="25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Tennis Courts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5FB38-3F58-4832-AC7D-9FE772F81D29}"/>
              </a:ext>
            </a:extLst>
          </p:cNvPr>
          <p:cNvSpPr txBox="1"/>
          <p:nvPr/>
        </p:nvSpPr>
        <p:spPr>
          <a:xfrm>
            <a:off x="510531" y="249435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Upgrades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168BC9-90EC-483D-9077-A6B4BBB7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1" y="1309307"/>
            <a:ext cx="2597823" cy="1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4284D31-C55B-483D-A04D-683C300B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06" y="1309307"/>
            <a:ext cx="2597824" cy="17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09539EF-80A2-4EF8-AAEF-8C168706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77" y="1309308"/>
            <a:ext cx="2789155" cy="17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22D68F4-F640-4B96-B764-B5399539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4" y="3645468"/>
            <a:ext cx="2734499" cy="18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2703826-C9EA-42B8-88D3-551D10EE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73" y="3626483"/>
            <a:ext cx="2762976" cy="1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2EDD50B-9C86-4D00-87A3-2166223B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33" y="3658822"/>
            <a:ext cx="2734499" cy="18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D622C2-B784-4259-A681-AB810F3A22C7}"/>
              </a:ext>
            </a:extLst>
          </p:cNvPr>
          <p:cNvSpPr txBox="1"/>
          <p:nvPr/>
        </p:nvSpPr>
        <p:spPr>
          <a:xfrm>
            <a:off x="6125005" y="5481821"/>
            <a:ext cx="2660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Berkner Dinning Area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637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2" y="2541806"/>
            <a:ext cx="8478277" cy="1947460"/>
          </a:xfrm>
        </p:spPr>
        <p:txBody>
          <a:bodyPr>
            <a:normAutofit/>
          </a:bodyPr>
          <a:lstStyle/>
          <a:p>
            <a:r>
              <a:rPr lang="en-US" sz="3200" dirty="0"/>
              <a:t>Science + User Support Center (SUSC)</a:t>
            </a:r>
            <a:br>
              <a:rPr lang="en-US" sz="3200" dirty="0"/>
            </a:br>
            <a:r>
              <a:rPr lang="en-US" sz="3200" dirty="0"/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286176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4A8F6-D503-4046-AC96-9DF1AF841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2" name="bnl_susc_020922_720p">
            <a:hlinkClick r:id="" action="ppaction://media"/>
            <a:extLst>
              <a:ext uri="{FF2B5EF4-FFF2-40B4-BE49-F238E27FC236}">
                <a16:creationId xmlns:a16="http://schemas.microsoft.com/office/drawing/2014/main" id="{E07ECC71-12D9-9025-E1E8-7D2B70878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672" y="954768"/>
            <a:ext cx="8855327" cy="49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1925" y="947738"/>
            <a:ext cx="7712075" cy="1603375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 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39B1D-EB01-4FD9-A224-3934FFDE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AE6271-D653-4ADD-A452-89144AE6BB09}"/>
              </a:ext>
            </a:extLst>
          </p:cNvPr>
          <p:cNvSpPr txBox="1"/>
          <p:nvPr/>
        </p:nvSpPr>
        <p:spPr>
          <a:xfrm>
            <a:off x="247135" y="5076737"/>
            <a:ext cx="6240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3200" b="1" dirty="0">
                <a:solidFill>
                  <a:schemeClr val="bg1"/>
                </a:solidFill>
              </a:rPr>
              <a:t>Project Cost:	$86.2M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Construction Contract</a:t>
            </a:r>
            <a:r>
              <a:rPr lang="en-US" sz="3200" dirty="0">
                <a:solidFill>
                  <a:schemeClr val="bg1"/>
                </a:solidFill>
              </a:rPr>
              <a:t>: $62M</a:t>
            </a:r>
          </a:p>
        </p:txBody>
      </p:sp>
    </p:spTree>
    <p:extLst>
      <p:ext uri="{BB962C8B-B14F-4D97-AF65-F5344CB8AC3E}">
        <p14:creationId xmlns:p14="http://schemas.microsoft.com/office/powerpoint/2010/main" val="64414839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99BCF1B750C488410F7B6C2EEE26B" ma:contentTypeVersion="11" ma:contentTypeDescription="Create a new document." ma:contentTypeScope="" ma:versionID="8bc0801fcc861354229c3b1829670491">
  <xsd:schema xmlns:xsd="http://www.w3.org/2001/XMLSchema" xmlns:xs="http://www.w3.org/2001/XMLSchema" xmlns:p="http://schemas.microsoft.com/office/2006/metadata/properties" xmlns:ns3="9c23b86c-06f2-42d8-a17b-de756fbe09c7" xmlns:ns4="506e2637-388a-43d7-8bae-40d694edab0b" targetNamespace="http://schemas.microsoft.com/office/2006/metadata/properties" ma:root="true" ma:fieldsID="27df9ac44c6732557216294572a593b2" ns3:_="" ns4:_="">
    <xsd:import namespace="9c23b86c-06f2-42d8-a17b-de756fbe09c7"/>
    <xsd:import namespace="506e2637-388a-43d7-8bae-40d694edab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3b86c-06f2-42d8-a17b-de756fbe09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e2637-388a-43d7-8bae-40d694edab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B0585F-4019-488B-BD1E-2A138537B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23b86c-06f2-42d8-a17b-de756fbe09c7"/>
    <ds:schemaRef ds:uri="506e2637-388a-43d7-8bae-40d694edab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033C4D-7CE8-4FBD-A635-19114DD04C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C32859-2624-447C-B81C-6188F164506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06e2637-388a-43d7-8bae-40d694edab0b"/>
    <ds:schemaRef ds:uri="9c23b86c-06f2-42d8-a17b-de756fbe09c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2160</TotalTime>
  <Words>221</Words>
  <Application>Microsoft Office PowerPoint</Application>
  <PresentationFormat>On-screen Show (4:3)</PresentationFormat>
  <Paragraphs>65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BNL</vt:lpstr>
      <vt:lpstr>F&amp;O Update  Tom Daniels, ALD Facilities and Operations</vt:lpstr>
      <vt:lpstr>Agenda</vt:lpstr>
      <vt:lpstr>F&amp;O Projects</vt:lpstr>
      <vt:lpstr>Improving the BNL Site</vt:lpstr>
      <vt:lpstr>PowerPoint Presentation</vt:lpstr>
      <vt:lpstr>PowerPoint Presentation</vt:lpstr>
      <vt:lpstr>Science + User Support Center (SUSC) 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Loder, Nicki</dc:creator>
  <cp:keywords/>
  <dc:description/>
  <cp:lastModifiedBy>Clark, Alison</cp:lastModifiedBy>
  <cp:revision>14</cp:revision>
  <dcterms:created xsi:type="dcterms:W3CDTF">2022-03-17T14:42:22Z</dcterms:created>
  <dcterms:modified xsi:type="dcterms:W3CDTF">2022-06-08T13:39:48Z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0x01010031A99BCF1B750C488410F7B6C2EEE26B</vt:lpwstr>
  </property>
</Properties>
</file>