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60" r:id="rId7"/>
    <p:sldId id="378" r:id="rId8"/>
    <p:sldId id="388" r:id="rId9"/>
    <p:sldId id="389" r:id="rId10"/>
    <p:sldId id="390" r:id="rId11"/>
    <p:sldId id="395" r:id="rId12"/>
    <p:sldId id="391" r:id="rId13"/>
    <p:sldId id="393" r:id="rId14"/>
    <p:sldId id="263" r:id="rId15"/>
    <p:sldId id="315" r:id="rId16"/>
    <p:sldId id="262" r:id="rId17"/>
    <p:sldId id="319" r:id="rId18"/>
    <p:sldId id="320" r:id="rId19"/>
    <p:sldId id="392" r:id="rId20"/>
    <p:sldId id="394" r:id="rId21"/>
    <p:sldId id="322" r:id="rId22"/>
    <p:sldId id="39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s Andrew AWE" initials="SAA" lastIdx="1" clrIdx="0">
    <p:extLst>
      <p:ext uri="{19B8F6BF-5375-455C-9EA6-DF929625EA0E}">
        <p15:presenceInfo xmlns:p15="http://schemas.microsoft.com/office/powerpoint/2012/main" userId="Simons Andrew AW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6600"/>
    <a:srgbClr val="8013BD"/>
    <a:srgbClr val="FF00FF"/>
    <a:srgbClr val="1D757B"/>
    <a:srgbClr val="0091C4"/>
    <a:srgbClr val="A7F200"/>
    <a:srgbClr val="CDC800"/>
    <a:srgbClr val="C09200"/>
    <a:srgbClr val="23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4304F-4DA9-45FF-9754-D716276D8BAF}" v="39" dt="2022-10-23T06:26:35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607" autoAdjust="0"/>
  </p:normalViewPr>
  <p:slideViewPr>
    <p:cSldViewPr snapToGrid="0" snapToObjects="1">
      <p:cViewPr>
        <p:scale>
          <a:sx n="80" d="100"/>
          <a:sy n="80" d="100"/>
        </p:scale>
        <p:origin x="320" y="96"/>
      </p:cViewPr>
      <p:guideLst>
        <p:guide orient="horz" pos="20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s Andrew (Physics) AWE" userId="d4deb9d8-0dbd-4498-9424-f6cb80397996" providerId="ADAL" clId="{C8E4304F-4DA9-45FF-9754-D716276D8BAF}"/>
    <pc:docChg chg="undo custSel addSld modSld">
      <pc:chgData name="Simons Andrew (Physics) AWE" userId="d4deb9d8-0dbd-4498-9424-f6cb80397996" providerId="ADAL" clId="{C8E4304F-4DA9-45FF-9754-D716276D8BAF}" dt="2022-10-23T06:40:13.994" v="2704" actId="20577"/>
      <pc:docMkLst>
        <pc:docMk/>
      </pc:docMkLst>
      <pc:sldChg chg="modSp mod">
        <pc:chgData name="Simons Andrew (Physics) AWE" userId="d4deb9d8-0dbd-4498-9424-f6cb80397996" providerId="ADAL" clId="{C8E4304F-4DA9-45FF-9754-D716276D8BAF}" dt="2022-10-23T05:43:07.513" v="989" actId="20577"/>
        <pc:sldMkLst>
          <pc:docMk/>
          <pc:sldMk cId="2372672918" sldId="262"/>
        </pc:sldMkLst>
        <pc:spChg chg="mod">
          <ac:chgData name="Simons Andrew (Physics) AWE" userId="d4deb9d8-0dbd-4498-9424-f6cb80397996" providerId="ADAL" clId="{C8E4304F-4DA9-45FF-9754-D716276D8BAF}" dt="2022-10-23T05:41:59.722" v="917" actId="20577"/>
          <ac:spMkLst>
            <pc:docMk/>
            <pc:sldMk cId="2372672918" sldId="262"/>
            <ac:spMk id="2" creationId="{9636DD61-4DCB-47CD-9240-3F49DE2352D8}"/>
          </ac:spMkLst>
        </pc:spChg>
        <pc:spChg chg="mod">
          <ac:chgData name="Simons Andrew (Physics) AWE" userId="d4deb9d8-0dbd-4498-9424-f6cb80397996" providerId="ADAL" clId="{C8E4304F-4DA9-45FF-9754-D716276D8BAF}" dt="2022-10-23T05:43:07.513" v="989" actId="20577"/>
          <ac:spMkLst>
            <pc:docMk/>
            <pc:sldMk cId="2372672918" sldId="262"/>
            <ac:spMk id="3" creationId="{3E627C04-2327-433D-BCE1-E16282726BB7}"/>
          </ac:spMkLst>
        </pc:spChg>
      </pc:sldChg>
      <pc:sldChg chg="modSp mod">
        <pc:chgData name="Simons Andrew (Physics) AWE" userId="d4deb9d8-0dbd-4498-9424-f6cb80397996" providerId="ADAL" clId="{C8E4304F-4DA9-45FF-9754-D716276D8BAF}" dt="2022-10-23T05:40:48.556" v="909" actId="313"/>
        <pc:sldMkLst>
          <pc:docMk/>
          <pc:sldMk cId="302373150" sldId="263"/>
        </pc:sldMkLst>
        <pc:spChg chg="mod">
          <ac:chgData name="Simons Andrew (Physics) AWE" userId="d4deb9d8-0dbd-4498-9424-f6cb80397996" providerId="ADAL" clId="{C8E4304F-4DA9-45FF-9754-D716276D8BAF}" dt="2022-10-23T05:40:48.556" v="909" actId="313"/>
          <ac:spMkLst>
            <pc:docMk/>
            <pc:sldMk cId="302373150" sldId="263"/>
            <ac:spMk id="3" creationId="{3E627C04-2327-433D-BCE1-E16282726BB7}"/>
          </ac:spMkLst>
        </pc:spChg>
      </pc:sldChg>
      <pc:sldChg chg="modSp mod">
        <pc:chgData name="Simons Andrew (Physics) AWE" userId="d4deb9d8-0dbd-4498-9424-f6cb80397996" providerId="ADAL" clId="{C8E4304F-4DA9-45FF-9754-D716276D8BAF}" dt="2022-10-23T06:33:40.771" v="2565" actId="21"/>
        <pc:sldMkLst>
          <pc:docMk/>
          <pc:sldMk cId="2635534542" sldId="322"/>
        </pc:sldMkLst>
        <pc:spChg chg="mod">
          <ac:chgData name="Simons Andrew (Physics) AWE" userId="d4deb9d8-0dbd-4498-9424-f6cb80397996" providerId="ADAL" clId="{C8E4304F-4DA9-45FF-9754-D716276D8BAF}" dt="2022-10-23T06:33:40.771" v="2565" actId="21"/>
          <ac:spMkLst>
            <pc:docMk/>
            <pc:sldMk cId="2635534542" sldId="322"/>
            <ac:spMk id="3" creationId="{3E627C04-2327-433D-BCE1-E16282726BB7}"/>
          </ac:spMkLst>
        </pc:spChg>
      </pc:sldChg>
      <pc:sldChg chg="modSp mod">
        <pc:chgData name="Simons Andrew (Physics) AWE" userId="d4deb9d8-0dbd-4498-9424-f6cb80397996" providerId="ADAL" clId="{C8E4304F-4DA9-45FF-9754-D716276D8BAF}" dt="2022-10-23T06:35:57.712" v="2606" actId="1036"/>
        <pc:sldMkLst>
          <pc:docMk/>
          <pc:sldMk cId="2049089174" sldId="378"/>
        </pc:sldMkLst>
        <pc:spChg chg="mod">
          <ac:chgData name="Simons Andrew (Physics) AWE" userId="d4deb9d8-0dbd-4498-9424-f6cb80397996" providerId="ADAL" clId="{C8E4304F-4DA9-45FF-9754-D716276D8BAF}" dt="2022-10-23T06:35:57.712" v="2606" actId="1036"/>
          <ac:spMkLst>
            <pc:docMk/>
            <pc:sldMk cId="2049089174" sldId="378"/>
            <ac:spMk id="6" creationId="{00000000-0000-0000-0000-000000000000}"/>
          </ac:spMkLst>
        </pc:spChg>
      </pc:sldChg>
      <pc:sldChg chg="modSp mod">
        <pc:chgData name="Simons Andrew (Physics) AWE" userId="d4deb9d8-0dbd-4498-9424-f6cb80397996" providerId="ADAL" clId="{C8E4304F-4DA9-45FF-9754-D716276D8BAF}" dt="2022-10-23T06:36:56.354" v="2617" actId="1076"/>
        <pc:sldMkLst>
          <pc:docMk/>
          <pc:sldMk cId="373682160" sldId="388"/>
        </pc:sldMkLst>
        <pc:spChg chg="mod">
          <ac:chgData name="Simons Andrew (Physics) AWE" userId="d4deb9d8-0dbd-4498-9424-f6cb80397996" providerId="ADAL" clId="{C8E4304F-4DA9-45FF-9754-D716276D8BAF}" dt="2022-10-23T06:36:56.354" v="2617" actId="1076"/>
          <ac:spMkLst>
            <pc:docMk/>
            <pc:sldMk cId="373682160" sldId="388"/>
            <ac:spMk id="2" creationId="{9636DD61-4DCB-47CD-9240-3F49DE2352D8}"/>
          </ac:spMkLst>
        </pc:spChg>
        <pc:spChg chg="mod">
          <ac:chgData name="Simons Andrew (Physics) AWE" userId="d4deb9d8-0dbd-4498-9424-f6cb80397996" providerId="ADAL" clId="{C8E4304F-4DA9-45FF-9754-D716276D8BAF}" dt="2022-10-23T06:36:49.240" v="2616" actId="27636"/>
          <ac:spMkLst>
            <pc:docMk/>
            <pc:sldMk cId="373682160" sldId="388"/>
            <ac:spMk id="7" creationId="{101BB48A-8D77-4263-915A-C8C6E12094E3}"/>
          </ac:spMkLst>
        </pc:spChg>
      </pc:sldChg>
      <pc:sldChg chg="modSp mod">
        <pc:chgData name="Simons Andrew (Physics) AWE" userId="d4deb9d8-0dbd-4498-9424-f6cb80397996" providerId="ADAL" clId="{C8E4304F-4DA9-45FF-9754-D716276D8BAF}" dt="2022-10-23T06:37:53.445" v="2670" actId="20577"/>
        <pc:sldMkLst>
          <pc:docMk/>
          <pc:sldMk cId="1678574398" sldId="389"/>
        </pc:sldMkLst>
        <pc:spChg chg="mod">
          <ac:chgData name="Simons Andrew (Physics) AWE" userId="d4deb9d8-0dbd-4498-9424-f6cb80397996" providerId="ADAL" clId="{C8E4304F-4DA9-45FF-9754-D716276D8BAF}" dt="2022-10-23T06:37:53.445" v="2670" actId="20577"/>
          <ac:spMkLst>
            <pc:docMk/>
            <pc:sldMk cId="1678574398" sldId="389"/>
            <ac:spMk id="4" creationId="{8BE6BCDC-D941-47AF-A082-E47575561023}"/>
          </ac:spMkLst>
        </pc:spChg>
      </pc:sldChg>
      <pc:sldChg chg="addSp modSp mod">
        <pc:chgData name="Simons Andrew (Physics) AWE" userId="d4deb9d8-0dbd-4498-9424-f6cb80397996" providerId="ADAL" clId="{C8E4304F-4DA9-45FF-9754-D716276D8BAF}" dt="2022-10-23T06:31:39.300" v="2496" actId="108"/>
        <pc:sldMkLst>
          <pc:docMk/>
          <pc:sldMk cId="3967177786" sldId="391"/>
        </pc:sldMkLst>
        <pc:spChg chg="mod">
          <ac:chgData name="Simons Andrew (Physics) AWE" userId="d4deb9d8-0dbd-4498-9424-f6cb80397996" providerId="ADAL" clId="{C8E4304F-4DA9-45FF-9754-D716276D8BAF}" dt="2022-10-23T06:31:39.300" v="2496" actId="108"/>
          <ac:spMkLst>
            <pc:docMk/>
            <pc:sldMk cId="3967177786" sldId="391"/>
            <ac:spMk id="4" creationId="{E5A0A46B-8916-4898-9B34-1D9E5BA69E1A}"/>
          </ac:spMkLst>
        </pc:spChg>
        <pc:spChg chg="add mod">
          <ac:chgData name="Simons Andrew (Physics) AWE" userId="d4deb9d8-0dbd-4498-9424-f6cb80397996" providerId="ADAL" clId="{C8E4304F-4DA9-45FF-9754-D716276D8BAF}" dt="2022-10-23T06:27:10.262" v="2325" actId="1076"/>
          <ac:spMkLst>
            <pc:docMk/>
            <pc:sldMk cId="3967177786" sldId="391"/>
            <ac:spMk id="5" creationId="{14236A0A-8AB0-4A21-A759-5738746DF603}"/>
          </ac:spMkLst>
        </pc:spChg>
      </pc:sldChg>
      <pc:sldChg chg="addSp delSp modSp mod">
        <pc:chgData name="Simons Andrew (Physics) AWE" userId="d4deb9d8-0dbd-4498-9424-f6cb80397996" providerId="ADAL" clId="{C8E4304F-4DA9-45FF-9754-D716276D8BAF}" dt="2022-10-23T06:10:15.373" v="1612" actId="14100"/>
        <pc:sldMkLst>
          <pc:docMk/>
          <pc:sldMk cId="418602157" sldId="392"/>
        </pc:sldMkLst>
        <pc:spChg chg="del">
          <ac:chgData name="Simons Andrew (Physics) AWE" userId="d4deb9d8-0dbd-4498-9424-f6cb80397996" providerId="ADAL" clId="{C8E4304F-4DA9-45FF-9754-D716276D8BAF}" dt="2022-10-23T05:58:33.062" v="1485" actId="478"/>
          <ac:spMkLst>
            <pc:docMk/>
            <pc:sldMk cId="418602157" sldId="392"/>
            <ac:spMk id="12" creationId="{FA36FF95-3A33-432A-B143-A4369CAA4A2E}"/>
          </ac:spMkLst>
        </pc:spChg>
        <pc:spChg chg="del mod">
          <ac:chgData name="Simons Andrew (Physics) AWE" userId="d4deb9d8-0dbd-4498-9424-f6cb80397996" providerId="ADAL" clId="{C8E4304F-4DA9-45FF-9754-D716276D8BAF}" dt="2022-10-23T05:58:29.434" v="1483" actId="478"/>
          <ac:spMkLst>
            <pc:docMk/>
            <pc:sldMk cId="418602157" sldId="392"/>
            <ac:spMk id="13" creationId="{DD0FEEFB-FB3A-4E26-967A-BA0F50478ECC}"/>
          </ac:spMkLst>
        </pc:spChg>
        <pc:spChg chg="del mod">
          <ac:chgData name="Simons Andrew (Physics) AWE" userId="d4deb9d8-0dbd-4498-9424-f6cb80397996" providerId="ADAL" clId="{C8E4304F-4DA9-45FF-9754-D716276D8BAF}" dt="2022-10-23T05:58:24.289" v="1481" actId="478"/>
          <ac:spMkLst>
            <pc:docMk/>
            <pc:sldMk cId="418602157" sldId="392"/>
            <ac:spMk id="14" creationId="{E04048E5-E7FF-4549-927E-2C4EE8EDA4C7}"/>
          </ac:spMkLst>
        </pc:spChg>
        <pc:spChg chg="del">
          <ac:chgData name="Simons Andrew (Physics) AWE" userId="d4deb9d8-0dbd-4498-9424-f6cb80397996" providerId="ADAL" clId="{C8E4304F-4DA9-45FF-9754-D716276D8BAF}" dt="2022-10-23T05:58:31.254" v="1484" actId="478"/>
          <ac:spMkLst>
            <pc:docMk/>
            <pc:sldMk cId="418602157" sldId="392"/>
            <ac:spMk id="15" creationId="{21B1F16B-421C-4315-9DA7-32EEA455923D}"/>
          </ac:spMkLst>
        </pc:spChg>
        <pc:spChg chg="del">
          <ac:chgData name="Simons Andrew (Physics) AWE" userId="d4deb9d8-0dbd-4498-9424-f6cb80397996" providerId="ADAL" clId="{C8E4304F-4DA9-45FF-9754-D716276D8BAF}" dt="2022-10-23T05:58:35.589" v="1486" actId="478"/>
          <ac:spMkLst>
            <pc:docMk/>
            <pc:sldMk cId="418602157" sldId="392"/>
            <ac:spMk id="16" creationId="{BF44CF7A-9EE0-4AA5-B48C-B52E2374DFC3}"/>
          </ac:spMkLst>
        </pc:spChg>
        <pc:spChg chg="mod">
          <ac:chgData name="Simons Andrew (Physics) AWE" userId="d4deb9d8-0dbd-4498-9424-f6cb80397996" providerId="ADAL" clId="{C8E4304F-4DA9-45FF-9754-D716276D8BAF}" dt="2022-10-23T06:01:09.339" v="1514" actId="14100"/>
          <ac:spMkLst>
            <pc:docMk/>
            <pc:sldMk cId="418602157" sldId="392"/>
            <ac:spMk id="17" creationId="{3B1AEAD6-5BDE-41DB-8682-E0ADF943069B}"/>
          </ac:spMkLst>
        </pc:spChg>
        <pc:spChg chg="del mod">
          <ac:chgData name="Simons Andrew (Physics) AWE" userId="d4deb9d8-0dbd-4498-9424-f6cb80397996" providerId="ADAL" clId="{C8E4304F-4DA9-45FF-9754-D716276D8BAF}" dt="2022-10-23T05:58:40.329" v="1487" actId="478"/>
          <ac:spMkLst>
            <pc:docMk/>
            <pc:sldMk cId="418602157" sldId="392"/>
            <ac:spMk id="18" creationId="{CCD4CEBE-98F8-484D-9DB8-788D4AE7E15A}"/>
          </ac:spMkLst>
        </pc:spChg>
        <pc:spChg chg="del">
          <ac:chgData name="Simons Andrew (Physics) AWE" userId="d4deb9d8-0dbd-4498-9424-f6cb80397996" providerId="ADAL" clId="{C8E4304F-4DA9-45FF-9754-D716276D8BAF}" dt="2022-10-23T05:58:42.655" v="1488" actId="478"/>
          <ac:spMkLst>
            <pc:docMk/>
            <pc:sldMk cId="418602157" sldId="392"/>
            <ac:spMk id="19" creationId="{722CEDC7-3B7D-4D50-991D-80AC4EF1C97B}"/>
          </ac:spMkLst>
        </pc:spChg>
        <pc:spChg chg="mod">
          <ac:chgData name="Simons Andrew (Physics) AWE" userId="d4deb9d8-0dbd-4498-9424-f6cb80397996" providerId="ADAL" clId="{C8E4304F-4DA9-45FF-9754-D716276D8BAF}" dt="2022-10-23T06:05:30.844" v="1559" actId="14100"/>
          <ac:spMkLst>
            <pc:docMk/>
            <pc:sldMk cId="418602157" sldId="392"/>
            <ac:spMk id="20" creationId="{DFEEEBAC-FD92-4C89-B7B8-B000FFA20030}"/>
          </ac:spMkLst>
        </pc:spChg>
        <pc:spChg chg="add del mod">
          <ac:chgData name="Simons Andrew (Physics) AWE" userId="d4deb9d8-0dbd-4498-9424-f6cb80397996" providerId="ADAL" clId="{C8E4304F-4DA9-45FF-9754-D716276D8BAF}" dt="2022-10-23T05:58:27.043" v="1482" actId="478"/>
          <ac:spMkLst>
            <pc:docMk/>
            <pc:sldMk cId="418602157" sldId="392"/>
            <ac:spMk id="21" creationId="{3FCD399D-B4D7-4377-9E55-3F6F0F51734D}"/>
          </ac:spMkLst>
        </pc:spChg>
        <pc:spChg chg="add del mod">
          <ac:chgData name="Simons Andrew (Physics) AWE" userId="d4deb9d8-0dbd-4498-9424-f6cb80397996" providerId="ADAL" clId="{C8E4304F-4DA9-45FF-9754-D716276D8BAF}" dt="2022-10-23T05:58:21.708" v="1480" actId="478"/>
          <ac:spMkLst>
            <pc:docMk/>
            <pc:sldMk cId="418602157" sldId="392"/>
            <ac:spMk id="22" creationId="{E9428517-9496-4DA8-B7C9-6F3A2EDDE7D5}"/>
          </ac:spMkLst>
        </pc:spChg>
        <pc:spChg chg="add mod">
          <ac:chgData name="Simons Andrew (Physics) AWE" userId="d4deb9d8-0dbd-4498-9424-f6cb80397996" providerId="ADAL" clId="{C8E4304F-4DA9-45FF-9754-D716276D8BAF}" dt="2022-10-23T05:57:36.153" v="1476" actId="1076"/>
          <ac:spMkLst>
            <pc:docMk/>
            <pc:sldMk cId="418602157" sldId="392"/>
            <ac:spMk id="23" creationId="{5AD1C7CD-C20C-496B-974F-684DEF3B8E84}"/>
          </ac:spMkLst>
        </pc:spChg>
        <pc:spChg chg="add mod">
          <ac:chgData name="Simons Andrew (Physics) AWE" userId="d4deb9d8-0dbd-4498-9424-f6cb80397996" providerId="ADAL" clId="{C8E4304F-4DA9-45FF-9754-D716276D8BAF}" dt="2022-10-23T06:05:20.718" v="1558" actId="1036"/>
          <ac:spMkLst>
            <pc:docMk/>
            <pc:sldMk cId="418602157" sldId="392"/>
            <ac:spMk id="24" creationId="{9641DFF6-1DCF-42C4-8466-9B993244667C}"/>
          </ac:spMkLst>
        </pc:spChg>
        <pc:spChg chg="add mod">
          <ac:chgData name="Simons Andrew (Physics) AWE" userId="d4deb9d8-0dbd-4498-9424-f6cb80397996" providerId="ADAL" clId="{C8E4304F-4DA9-45FF-9754-D716276D8BAF}" dt="2022-10-23T06:00:20.799" v="1505" actId="14100"/>
          <ac:spMkLst>
            <pc:docMk/>
            <pc:sldMk cId="418602157" sldId="392"/>
            <ac:spMk id="25" creationId="{D75D9B89-E76C-4EF0-BF5F-3C2950F7AC1C}"/>
          </ac:spMkLst>
        </pc:spChg>
        <pc:spChg chg="add del mod">
          <ac:chgData name="Simons Andrew (Physics) AWE" userId="d4deb9d8-0dbd-4498-9424-f6cb80397996" providerId="ADAL" clId="{C8E4304F-4DA9-45FF-9754-D716276D8BAF}" dt="2022-10-23T06:00:32.831" v="1507" actId="478"/>
          <ac:spMkLst>
            <pc:docMk/>
            <pc:sldMk cId="418602157" sldId="392"/>
            <ac:spMk id="27" creationId="{C71DC994-96C9-437E-B395-6DAE65A6B298}"/>
          </ac:spMkLst>
        </pc:spChg>
        <pc:spChg chg="add del mod">
          <ac:chgData name="Simons Andrew (Physics) AWE" userId="d4deb9d8-0dbd-4498-9424-f6cb80397996" providerId="ADAL" clId="{C8E4304F-4DA9-45FF-9754-D716276D8BAF}" dt="2022-10-23T06:00:43.490" v="1510" actId="478"/>
          <ac:spMkLst>
            <pc:docMk/>
            <pc:sldMk cId="418602157" sldId="392"/>
            <ac:spMk id="28" creationId="{3FC3583C-A42A-401C-98F9-E66831C93976}"/>
          </ac:spMkLst>
        </pc:spChg>
        <pc:spChg chg="add del mod">
          <ac:chgData name="Simons Andrew (Physics) AWE" userId="d4deb9d8-0dbd-4498-9424-f6cb80397996" providerId="ADAL" clId="{C8E4304F-4DA9-45FF-9754-D716276D8BAF}" dt="2022-10-23T06:01:11.457" v="1515" actId="478"/>
          <ac:spMkLst>
            <pc:docMk/>
            <pc:sldMk cId="418602157" sldId="392"/>
            <ac:spMk id="29" creationId="{171B289E-EFBA-4297-8A41-9AB08FFA206A}"/>
          </ac:spMkLst>
        </pc:spChg>
        <pc:spChg chg="add del mod">
          <ac:chgData name="Simons Andrew (Physics) AWE" userId="d4deb9d8-0dbd-4498-9424-f6cb80397996" providerId="ADAL" clId="{C8E4304F-4DA9-45FF-9754-D716276D8BAF}" dt="2022-10-23T06:01:14.054" v="1516" actId="478"/>
          <ac:spMkLst>
            <pc:docMk/>
            <pc:sldMk cId="418602157" sldId="392"/>
            <ac:spMk id="30" creationId="{FC6EE273-7CAC-4C9C-965E-0F7EABB1B402}"/>
          </ac:spMkLst>
        </pc:spChg>
        <pc:spChg chg="add mod">
          <ac:chgData name="Simons Andrew (Physics) AWE" userId="d4deb9d8-0dbd-4498-9424-f6cb80397996" providerId="ADAL" clId="{C8E4304F-4DA9-45FF-9754-D716276D8BAF}" dt="2022-10-23T06:01:40.064" v="1524" actId="1037"/>
          <ac:spMkLst>
            <pc:docMk/>
            <pc:sldMk cId="418602157" sldId="392"/>
            <ac:spMk id="31" creationId="{14CE2A82-14FE-4F08-8A40-BC851244ACAD}"/>
          </ac:spMkLst>
        </pc:spChg>
        <pc:spChg chg="add mod">
          <ac:chgData name="Simons Andrew (Physics) AWE" userId="d4deb9d8-0dbd-4498-9424-f6cb80397996" providerId="ADAL" clId="{C8E4304F-4DA9-45FF-9754-D716276D8BAF}" dt="2022-10-23T06:01:52.247" v="1525" actId="14100"/>
          <ac:spMkLst>
            <pc:docMk/>
            <pc:sldMk cId="418602157" sldId="392"/>
            <ac:spMk id="32" creationId="{87F301F1-5490-4BFC-A3B4-264D332FE481}"/>
          </ac:spMkLst>
        </pc:spChg>
        <pc:spChg chg="add mod">
          <ac:chgData name="Simons Andrew (Physics) AWE" userId="d4deb9d8-0dbd-4498-9424-f6cb80397996" providerId="ADAL" clId="{C8E4304F-4DA9-45FF-9754-D716276D8BAF}" dt="2022-10-23T06:04:26.644" v="1552" actId="14100"/>
          <ac:spMkLst>
            <pc:docMk/>
            <pc:sldMk cId="418602157" sldId="392"/>
            <ac:spMk id="33" creationId="{05278682-2174-4E82-8F19-6AA4A22B5041}"/>
          </ac:spMkLst>
        </pc:spChg>
        <pc:spChg chg="add mod">
          <ac:chgData name="Simons Andrew (Physics) AWE" userId="d4deb9d8-0dbd-4498-9424-f6cb80397996" providerId="ADAL" clId="{C8E4304F-4DA9-45FF-9754-D716276D8BAF}" dt="2022-10-23T06:03:26.507" v="1542" actId="14100"/>
          <ac:spMkLst>
            <pc:docMk/>
            <pc:sldMk cId="418602157" sldId="392"/>
            <ac:spMk id="34" creationId="{833D8BE4-4898-4D7C-ADAA-8C934A29897C}"/>
          </ac:spMkLst>
        </pc:spChg>
        <pc:spChg chg="add mod">
          <ac:chgData name="Simons Andrew (Physics) AWE" userId="d4deb9d8-0dbd-4498-9424-f6cb80397996" providerId="ADAL" clId="{C8E4304F-4DA9-45FF-9754-D716276D8BAF}" dt="2022-10-23T06:03:21.534" v="1541" actId="14100"/>
          <ac:spMkLst>
            <pc:docMk/>
            <pc:sldMk cId="418602157" sldId="392"/>
            <ac:spMk id="35" creationId="{CD8A32D4-69C7-4A3D-A391-F8DD831D72DB}"/>
          </ac:spMkLst>
        </pc:spChg>
        <pc:spChg chg="add mod">
          <ac:chgData name="Simons Andrew (Physics) AWE" userId="d4deb9d8-0dbd-4498-9424-f6cb80397996" providerId="ADAL" clId="{C8E4304F-4DA9-45FF-9754-D716276D8BAF}" dt="2022-10-23T06:04:15.533" v="1551" actId="1035"/>
          <ac:spMkLst>
            <pc:docMk/>
            <pc:sldMk cId="418602157" sldId="392"/>
            <ac:spMk id="36" creationId="{084B0284-7ED0-4F38-95CE-91C5CDE5C418}"/>
          </ac:spMkLst>
        </pc:spChg>
        <pc:spChg chg="add mod">
          <ac:chgData name="Simons Andrew (Physics) AWE" userId="d4deb9d8-0dbd-4498-9424-f6cb80397996" providerId="ADAL" clId="{C8E4304F-4DA9-45FF-9754-D716276D8BAF}" dt="2022-10-23T06:05:04.127" v="1557" actId="1037"/>
          <ac:spMkLst>
            <pc:docMk/>
            <pc:sldMk cId="418602157" sldId="392"/>
            <ac:spMk id="37" creationId="{83AB21D2-6912-466D-8B80-EEE7780FAB32}"/>
          </ac:spMkLst>
        </pc:spChg>
        <pc:spChg chg="add mod">
          <ac:chgData name="Simons Andrew (Physics) AWE" userId="d4deb9d8-0dbd-4498-9424-f6cb80397996" providerId="ADAL" clId="{C8E4304F-4DA9-45FF-9754-D716276D8BAF}" dt="2022-10-23T06:05:40.326" v="1561" actId="1076"/>
          <ac:spMkLst>
            <pc:docMk/>
            <pc:sldMk cId="418602157" sldId="392"/>
            <ac:spMk id="38" creationId="{29263A42-2EF5-402B-9880-83D7ECB59C5D}"/>
          </ac:spMkLst>
        </pc:spChg>
        <pc:spChg chg="add mod">
          <ac:chgData name="Simons Andrew (Physics) AWE" userId="d4deb9d8-0dbd-4498-9424-f6cb80397996" providerId="ADAL" clId="{C8E4304F-4DA9-45FF-9754-D716276D8BAF}" dt="2022-10-23T06:05:54.322" v="1565" actId="1076"/>
          <ac:spMkLst>
            <pc:docMk/>
            <pc:sldMk cId="418602157" sldId="392"/>
            <ac:spMk id="39" creationId="{E5B11FB0-0054-458D-9EA6-37E2AB5C943D}"/>
          </ac:spMkLst>
        </pc:spChg>
        <pc:spChg chg="add mod">
          <ac:chgData name="Simons Andrew (Physics) AWE" userId="d4deb9d8-0dbd-4498-9424-f6cb80397996" providerId="ADAL" clId="{C8E4304F-4DA9-45FF-9754-D716276D8BAF}" dt="2022-10-23T06:06:00.508" v="1567" actId="1076"/>
          <ac:spMkLst>
            <pc:docMk/>
            <pc:sldMk cId="418602157" sldId="392"/>
            <ac:spMk id="40" creationId="{D3070DB5-60D3-483F-9957-D0E714CDA571}"/>
          </ac:spMkLst>
        </pc:spChg>
        <pc:spChg chg="add mod">
          <ac:chgData name="Simons Andrew (Physics) AWE" userId="d4deb9d8-0dbd-4498-9424-f6cb80397996" providerId="ADAL" clId="{C8E4304F-4DA9-45FF-9754-D716276D8BAF}" dt="2022-10-23T06:06:09.771" v="1569" actId="1076"/>
          <ac:spMkLst>
            <pc:docMk/>
            <pc:sldMk cId="418602157" sldId="392"/>
            <ac:spMk id="41" creationId="{2DFF97CF-B507-4CC0-8934-97AC5A07D753}"/>
          </ac:spMkLst>
        </pc:spChg>
        <pc:spChg chg="add mod">
          <ac:chgData name="Simons Andrew (Physics) AWE" userId="d4deb9d8-0dbd-4498-9424-f6cb80397996" providerId="ADAL" clId="{C8E4304F-4DA9-45FF-9754-D716276D8BAF}" dt="2022-10-23T06:06:35.009" v="1574" actId="14100"/>
          <ac:spMkLst>
            <pc:docMk/>
            <pc:sldMk cId="418602157" sldId="392"/>
            <ac:spMk id="42" creationId="{70AE7E82-1641-4B22-8141-8EFC027FA19E}"/>
          </ac:spMkLst>
        </pc:spChg>
        <pc:spChg chg="add mod">
          <ac:chgData name="Simons Andrew (Physics) AWE" userId="d4deb9d8-0dbd-4498-9424-f6cb80397996" providerId="ADAL" clId="{C8E4304F-4DA9-45FF-9754-D716276D8BAF}" dt="2022-10-23T06:06:45.567" v="1578" actId="1037"/>
          <ac:spMkLst>
            <pc:docMk/>
            <pc:sldMk cId="418602157" sldId="392"/>
            <ac:spMk id="43" creationId="{FCFBA8AF-26B1-4A05-8BAD-E2392E522406}"/>
          </ac:spMkLst>
        </pc:spChg>
        <pc:spChg chg="add mod">
          <ac:chgData name="Simons Andrew (Physics) AWE" userId="d4deb9d8-0dbd-4498-9424-f6cb80397996" providerId="ADAL" clId="{C8E4304F-4DA9-45FF-9754-D716276D8BAF}" dt="2022-10-23T06:06:52.843" v="1580" actId="1076"/>
          <ac:spMkLst>
            <pc:docMk/>
            <pc:sldMk cId="418602157" sldId="392"/>
            <ac:spMk id="44" creationId="{797230B5-52FB-498D-B20C-3A26DC402506}"/>
          </ac:spMkLst>
        </pc:spChg>
        <pc:spChg chg="add mod">
          <ac:chgData name="Simons Andrew (Physics) AWE" userId="d4deb9d8-0dbd-4498-9424-f6cb80397996" providerId="ADAL" clId="{C8E4304F-4DA9-45FF-9754-D716276D8BAF}" dt="2022-10-23T06:07:00.972" v="1582" actId="1076"/>
          <ac:spMkLst>
            <pc:docMk/>
            <pc:sldMk cId="418602157" sldId="392"/>
            <ac:spMk id="45" creationId="{B4EA7B5E-E3B1-4C23-AA02-9B7988E4F5E5}"/>
          </ac:spMkLst>
        </pc:spChg>
        <pc:spChg chg="add mod">
          <ac:chgData name="Simons Andrew (Physics) AWE" userId="d4deb9d8-0dbd-4498-9424-f6cb80397996" providerId="ADAL" clId="{C8E4304F-4DA9-45FF-9754-D716276D8BAF}" dt="2022-10-23T06:07:38.724" v="1584" actId="1076"/>
          <ac:spMkLst>
            <pc:docMk/>
            <pc:sldMk cId="418602157" sldId="392"/>
            <ac:spMk id="46" creationId="{6BEB6BC3-51F1-48AD-8F87-0176FF94E338}"/>
          </ac:spMkLst>
        </pc:spChg>
        <pc:spChg chg="add mod">
          <ac:chgData name="Simons Andrew (Physics) AWE" userId="d4deb9d8-0dbd-4498-9424-f6cb80397996" providerId="ADAL" clId="{C8E4304F-4DA9-45FF-9754-D716276D8BAF}" dt="2022-10-23T06:07:46.640" v="1586" actId="1076"/>
          <ac:spMkLst>
            <pc:docMk/>
            <pc:sldMk cId="418602157" sldId="392"/>
            <ac:spMk id="47" creationId="{8D5DC13A-1713-4DFE-B32F-3DF15BD2DF01}"/>
          </ac:spMkLst>
        </pc:spChg>
        <pc:spChg chg="add mod">
          <ac:chgData name="Simons Andrew (Physics) AWE" userId="d4deb9d8-0dbd-4498-9424-f6cb80397996" providerId="ADAL" clId="{C8E4304F-4DA9-45FF-9754-D716276D8BAF}" dt="2022-10-23T06:08:08.727" v="1588" actId="1076"/>
          <ac:spMkLst>
            <pc:docMk/>
            <pc:sldMk cId="418602157" sldId="392"/>
            <ac:spMk id="48" creationId="{1EAEEF57-C9FB-4724-AD89-C7C6399F3234}"/>
          </ac:spMkLst>
        </pc:spChg>
        <pc:spChg chg="add mod">
          <ac:chgData name="Simons Andrew (Physics) AWE" userId="d4deb9d8-0dbd-4498-9424-f6cb80397996" providerId="ADAL" clId="{C8E4304F-4DA9-45FF-9754-D716276D8BAF}" dt="2022-10-23T06:08:17.535" v="1590" actId="1076"/>
          <ac:spMkLst>
            <pc:docMk/>
            <pc:sldMk cId="418602157" sldId="392"/>
            <ac:spMk id="49" creationId="{A4F732A6-545E-46DA-81BC-3FA2E928DF92}"/>
          </ac:spMkLst>
        </pc:spChg>
        <pc:spChg chg="add mod">
          <ac:chgData name="Simons Andrew (Physics) AWE" userId="d4deb9d8-0dbd-4498-9424-f6cb80397996" providerId="ADAL" clId="{C8E4304F-4DA9-45FF-9754-D716276D8BAF}" dt="2022-10-23T06:08:25.304" v="1592" actId="1076"/>
          <ac:spMkLst>
            <pc:docMk/>
            <pc:sldMk cId="418602157" sldId="392"/>
            <ac:spMk id="50" creationId="{6813C1E9-434C-4465-B7BB-78B2BC4F8594}"/>
          </ac:spMkLst>
        </pc:spChg>
        <pc:spChg chg="add mod">
          <ac:chgData name="Simons Andrew (Physics) AWE" userId="d4deb9d8-0dbd-4498-9424-f6cb80397996" providerId="ADAL" clId="{C8E4304F-4DA9-45FF-9754-D716276D8BAF}" dt="2022-10-23T06:09:21.022" v="1601" actId="14100"/>
          <ac:spMkLst>
            <pc:docMk/>
            <pc:sldMk cId="418602157" sldId="392"/>
            <ac:spMk id="51" creationId="{E20FF810-DDDF-47D5-86D5-FC426ABAEEB9}"/>
          </ac:spMkLst>
        </pc:spChg>
        <pc:spChg chg="add mod">
          <ac:chgData name="Simons Andrew (Physics) AWE" userId="d4deb9d8-0dbd-4498-9424-f6cb80397996" providerId="ADAL" clId="{C8E4304F-4DA9-45FF-9754-D716276D8BAF}" dt="2022-10-23T06:08:57.888" v="1597" actId="1076"/>
          <ac:spMkLst>
            <pc:docMk/>
            <pc:sldMk cId="418602157" sldId="392"/>
            <ac:spMk id="52" creationId="{43BF76F9-42DD-46CD-BC07-4D8D940F7DBB}"/>
          </ac:spMkLst>
        </pc:spChg>
        <pc:spChg chg="add mod">
          <ac:chgData name="Simons Andrew (Physics) AWE" userId="d4deb9d8-0dbd-4498-9424-f6cb80397996" providerId="ADAL" clId="{C8E4304F-4DA9-45FF-9754-D716276D8BAF}" dt="2022-10-23T06:09:36.136" v="1606" actId="14100"/>
          <ac:spMkLst>
            <pc:docMk/>
            <pc:sldMk cId="418602157" sldId="392"/>
            <ac:spMk id="53" creationId="{28BAA211-D967-45A9-8076-AEFEEB9686D7}"/>
          </ac:spMkLst>
        </pc:spChg>
        <pc:spChg chg="add mod">
          <ac:chgData name="Simons Andrew (Physics) AWE" userId="d4deb9d8-0dbd-4498-9424-f6cb80397996" providerId="ADAL" clId="{C8E4304F-4DA9-45FF-9754-D716276D8BAF}" dt="2022-10-23T06:09:59.787" v="1609" actId="14100"/>
          <ac:spMkLst>
            <pc:docMk/>
            <pc:sldMk cId="418602157" sldId="392"/>
            <ac:spMk id="54" creationId="{22EE1DEC-914E-4873-A36F-8977AB4A7201}"/>
          </ac:spMkLst>
        </pc:spChg>
        <pc:spChg chg="add mod">
          <ac:chgData name="Simons Andrew (Physics) AWE" userId="d4deb9d8-0dbd-4498-9424-f6cb80397996" providerId="ADAL" clId="{C8E4304F-4DA9-45FF-9754-D716276D8BAF}" dt="2022-10-23T06:10:15.373" v="1612" actId="14100"/>
          <ac:spMkLst>
            <pc:docMk/>
            <pc:sldMk cId="418602157" sldId="392"/>
            <ac:spMk id="55" creationId="{9F454F9B-9256-4422-9DCE-67BC49D3970F}"/>
          </ac:spMkLst>
        </pc:spChg>
        <pc:picChg chg="mod">
          <ac:chgData name="Simons Andrew (Physics) AWE" userId="d4deb9d8-0dbd-4498-9424-f6cb80397996" providerId="ADAL" clId="{C8E4304F-4DA9-45FF-9754-D716276D8BAF}" dt="2022-10-23T06:09:25.738" v="1604" actId="1076"/>
          <ac:picMkLst>
            <pc:docMk/>
            <pc:sldMk cId="418602157" sldId="392"/>
            <ac:picMk id="11" creationId="{ECFBBFD6-8779-4EC9-852B-29AF4D0905A7}"/>
          </ac:picMkLst>
        </pc:picChg>
        <pc:picChg chg="add del mod">
          <ac:chgData name="Simons Andrew (Physics) AWE" userId="d4deb9d8-0dbd-4498-9424-f6cb80397996" providerId="ADAL" clId="{C8E4304F-4DA9-45FF-9754-D716276D8BAF}" dt="2022-10-23T05:59:28.653" v="1497"/>
          <ac:picMkLst>
            <pc:docMk/>
            <pc:sldMk cId="418602157" sldId="392"/>
            <ac:picMk id="26" creationId="{B7F4B0C1-43F3-4039-9BDE-4D36854ACDE0}"/>
          </ac:picMkLst>
        </pc:picChg>
      </pc:sldChg>
      <pc:sldChg chg="addSp modSp new mod">
        <pc:chgData name="Simons Andrew (Physics) AWE" userId="d4deb9d8-0dbd-4498-9424-f6cb80397996" providerId="ADAL" clId="{C8E4304F-4DA9-45FF-9754-D716276D8BAF}" dt="2022-10-23T06:40:13.994" v="2704" actId="20577"/>
        <pc:sldMkLst>
          <pc:docMk/>
          <pc:sldMk cId="155295163" sldId="393"/>
        </pc:sldMkLst>
        <pc:spChg chg="add mod">
          <ac:chgData name="Simons Andrew (Physics) AWE" userId="d4deb9d8-0dbd-4498-9424-f6cb80397996" providerId="ADAL" clId="{C8E4304F-4DA9-45FF-9754-D716276D8BAF}" dt="2022-10-23T06:40:13.994" v="2704" actId="20577"/>
          <ac:spMkLst>
            <pc:docMk/>
            <pc:sldMk cId="155295163" sldId="393"/>
            <ac:spMk id="4" creationId="{32089987-6852-443E-99F5-8A5B14EF9424}"/>
          </ac:spMkLst>
        </pc:spChg>
        <pc:spChg chg="add mod">
          <ac:chgData name="Simons Andrew (Physics) AWE" userId="d4deb9d8-0dbd-4498-9424-f6cb80397996" providerId="ADAL" clId="{C8E4304F-4DA9-45FF-9754-D716276D8BAF}" dt="2022-10-23T05:32:10.698" v="517" actId="20577"/>
          <ac:spMkLst>
            <pc:docMk/>
            <pc:sldMk cId="155295163" sldId="393"/>
            <ac:spMk id="5" creationId="{E6440D57-B418-462A-9B1C-877DD92F3E3F}"/>
          </ac:spMkLst>
        </pc:spChg>
      </pc:sldChg>
      <pc:sldChg chg="addSp modSp add mod">
        <pc:chgData name="Simons Andrew (Physics) AWE" userId="d4deb9d8-0dbd-4498-9424-f6cb80397996" providerId="ADAL" clId="{C8E4304F-4DA9-45FF-9754-D716276D8BAF}" dt="2022-10-23T06:12:04.968" v="1630" actId="20577"/>
        <pc:sldMkLst>
          <pc:docMk/>
          <pc:sldMk cId="556633887" sldId="394"/>
        </pc:sldMkLst>
        <pc:spChg chg="add mod ord">
          <ac:chgData name="Simons Andrew (Physics) AWE" userId="d4deb9d8-0dbd-4498-9424-f6cb80397996" providerId="ADAL" clId="{C8E4304F-4DA9-45FF-9754-D716276D8BAF}" dt="2022-10-23T06:12:04.968" v="1630" actId="20577"/>
          <ac:spMkLst>
            <pc:docMk/>
            <pc:sldMk cId="556633887" sldId="394"/>
            <ac:spMk id="2" creationId="{1A500577-C45E-41C0-A117-623A8B08AF5B}"/>
          </ac:spMkLst>
        </pc:spChg>
        <pc:spChg chg="add mod">
          <ac:chgData name="Simons Andrew (Physics) AWE" userId="d4deb9d8-0dbd-4498-9424-f6cb80397996" providerId="ADAL" clId="{C8E4304F-4DA9-45FF-9754-D716276D8BAF}" dt="2022-10-23T05:54:55.069" v="1460" actId="207"/>
          <ac:spMkLst>
            <pc:docMk/>
            <pc:sldMk cId="556633887" sldId="394"/>
            <ac:spMk id="3" creationId="{8F94EB6F-B8F5-41C1-80A5-B22E2114545D}"/>
          </ac:spMkLst>
        </pc:spChg>
      </pc:sldChg>
      <pc:sldChg chg="delSp modSp new mod">
        <pc:chgData name="Simons Andrew (Physics) AWE" userId="d4deb9d8-0dbd-4498-9424-f6cb80397996" providerId="ADAL" clId="{C8E4304F-4DA9-45FF-9754-D716276D8BAF}" dt="2022-10-23T06:39:23.227" v="2697" actId="20577"/>
        <pc:sldMkLst>
          <pc:docMk/>
          <pc:sldMk cId="2608242892" sldId="395"/>
        </pc:sldMkLst>
        <pc:spChg chg="del">
          <ac:chgData name="Simons Andrew (Physics) AWE" userId="d4deb9d8-0dbd-4498-9424-f6cb80397996" providerId="ADAL" clId="{C8E4304F-4DA9-45FF-9754-D716276D8BAF}" dt="2022-10-23T06:14:38.120" v="1716" actId="478"/>
          <ac:spMkLst>
            <pc:docMk/>
            <pc:sldMk cId="2608242892" sldId="395"/>
            <ac:spMk id="2" creationId="{FDB70BE5-8807-4A6B-863B-9355A2E3D2D4}"/>
          </ac:spMkLst>
        </pc:spChg>
        <pc:spChg chg="mod">
          <ac:chgData name="Simons Andrew (Physics) AWE" userId="d4deb9d8-0dbd-4498-9424-f6cb80397996" providerId="ADAL" clId="{C8E4304F-4DA9-45FF-9754-D716276D8BAF}" dt="2022-10-23T06:38:54.059" v="2681" actId="20577"/>
          <ac:spMkLst>
            <pc:docMk/>
            <pc:sldMk cId="2608242892" sldId="395"/>
            <ac:spMk id="3" creationId="{E77D173D-8FAB-4957-9366-F743C064208A}"/>
          </ac:spMkLst>
        </pc:spChg>
        <pc:spChg chg="mod">
          <ac:chgData name="Simons Andrew (Physics) AWE" userId="d4deb9d8-0dbd-4498-9424-f6cb80397996" providerId="ADAL" clId="{C8E4304F-4DA9-45FF-9754-D716276D8BAF}" dt="2022-10-23T06:39:23.227" v="2697" actId="20577"/>
          <ac:spMkLst>
            <pc:docMk/>
            <pc:sldMk cId="2608242892" sldId="395"/>
            <ac:spMk id="4" creationId="{C3A44B6C-F8FC-48BE-A73B-D4BBF84C8C15}"/>
          </ac:spMkLst>
        </pc:spChg>
      </pc:sldChg>
      <pc:sldChg chg="addSp modSp add mod">
        <pc:chgData name="Simons Andrew (Physics) AWE" userId="d4deb9d8-0dbd-4498-9424-f6cb80397996" providerId="ADAL" clId="{C8E4304F-4DA9-45FF-9754-D716276D8BAF}" dt="2022-10-23T06:35:15.063" v="2602" actId="255"/>
        <pc:sldMkLst>
          <pc:docMk/>
          <pc:sldMk cId="2372200105" sldId="396"/>
        </pc:sldMkLst>
        <pc:spChg chg="add mod ord">
          <ac:chgData name="Simons Andrew (Physics) AWE" userId="d4deb9d8-0dbd-4498-9424-f6cb80397996" providerId="ADAL" clId="{C8E4304F-4DA9-45FF-9754-D716276D8BAF}" dt="2022-10-23T06:35:15.063" v="2602" actId="255"/>
          <ac:spMkLst>
            <pc:docMk/>
            <pc:sldMk cId="2372200105" sldId="396"/>
            <ac:spMk id="6" creationId="{1D8991C4-38BD-47A4-9DCE-F789A1202302}"/>
          </ac:spMkLst>
        </pc:spChg>
        <pc:spChg chg="add mod">
          <ac:chgData name="Simons Andrew (Physics) AWE" userId="d4deb9d8-0dbd-4498-9424-f6cb80397996" providerId="ADAL" clId="{C8E4304F-4DA9-45FF-9754-D716276D8BAF}" dt="2022-10-23T06:34:48.752" v="2596" actId="207"/>
          <ac:spMkLst>
            <pc:docMk/>
            <pc:sldMk cId="2372200105" sldId="396"/>
            <ac:spMk id="7" creationId="{87F324B6-929A-47F8-8EFE-D84470D161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4F19-6042-6548-B04C-F86F88326ACD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44F5-9011-7543-9786-BBD8D6132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60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68994-2129-084D-B592-8915CD6716C0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01A1-D811-B54C-99DB-421274F1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10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01A1-D811-B54C-99DB-421274F175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3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01A1-D811-B54C-99DB-421274F175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9AE83E-607F-4D68-839E-B89A72EB4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97C6-2D59-4A56-9929-A03A11A5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4182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81242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731346"/>
            <a:ext cx="7281242" cy="302509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281242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7907-1EF2-4CC9-B479-80336DFD8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304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550737"/>
            <a:ext cx="7230442" cy="27605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None/>
              <a:defRPr sz="2000" b="1">
                <a:solidFill>
                  <a:srgbClr val="00747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87674D-96F6-40A0-9619-F109D2250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25900" y="1412665"/>
            <a:ext cx="3506209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7" y="1412664"/>
            <a:ext cx="3503877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F58896-A39B-4127-812D-993BF5CBD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i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60" y="241918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16795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25900" y="1731347"/>
            <a:ext cx="3506209" cy="302509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7" y="1731346"/>
            <a:ext cx="3503877" cy="302509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694523-EAFA-4758-B4B9-6B7EDFE7F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4159" y="1412665"/>
            <a:ext cx="7179641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7964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4E90DD-DEF9-4B49-A4E4-2CC88D9CE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9869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19869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4159" y="1731346"/>
            <a:ext cx="7198692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7BF3-D45C-46A3-A203-3AB56F63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4160" y="1412665"/>
            <a:ext cx="3513548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1139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2002" y="1412665"/>
            <a:ext cx="3513548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07C5B4-1488-4D59-942D-343A6E64F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304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4159" y="1290053"/>
            <a:ext cx="723044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4160" y="1731345"/>
            <a:ext cx="3530600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4000" y="1731345"/>
            <a:ext cx="3530600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25BD69-BBFB-4787-A3FA-C973B112B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64159" y="1412665"/>
            <a:ext cx="7179641" cy="334377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796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B667-5E17-4A05-A830-AD66E0AB7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N copyrigh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4B1E2-1B6F-4DA5-B752-25DB443C0B92}"/>
              </a:ext>
            </a:extLst>
          </p:cNvPr>
          <p:cNvSpPr txBox="1"/>
          <p:nvPr userDrawn="1"/>
        </p:nvSpPr>
        <p:spPr>
          <a:xfrm>
            <a:off x="5936875" y="4868443"/>
            <a:ext cx="393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UK Ministry of Defence © Crown Owned Copyright 2020/AWE</a:t>
            </a:r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52D404-7B12-4701-9282-B6D84073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98194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050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4158" y="1290053"/>
            <a:ext cx="720504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64159" y="1731346"/>
            <a:ext cx="7205041" cy="302509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0908" y="266699"/>
            <a:ext cx="6945892" cy="448974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A70FC7-BD9A-49DB-8E92-0DDD15862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0908" y="266700"/>
            <a:ext cx="7003041" cy="448974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182098"/>
            <a:ext cx="6845300" cy="1863865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rgbClr val="A5A9A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5D6AB8-3E52-49FC-A24B-B9E9F4BA3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3B8E-E5EE-4600-98D0-3BCF9C65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FB2F6-41B6-4469-BE1C-83E55870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FEFB-551F-4C18-8028-99576795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1254B-7A82-435E-ACC3-F58943FE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224E7D-8C4C-4542-A309-756075AB1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256867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5288" y="1204864"/>
            <a:ext cx="7632700" cy="3597069"/>
          </a:xfrm>
        </p:spPr>
        <p:txBody>
          <a:bodyPr/>
          <a:lstStyle>
            <a:lvl2pPr marL="456777" indent="0">
              <a:buNone/>
              <a:defRPr/>
            </a:lvl2pPr>
          </a:lstStyle>
          <a:p>
            <a:pPr lvl="1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9" y="556895"/>
            <a:ext cx="7632700" cy="647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4850-B907-43D0-98B6-41CF7B9EA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8686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09316"/>
            <a:ext cx="6832600" cy="1083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24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3281947"/>
            <a:ext cx="6832600" cy="34298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aseline="0">
                <a:solidFill>
                  <a:srgbClr val="00747B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5800" y="2166738"/>
            <a:ext cx="6832600" cy="1108525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spcBef>
                <a:spcPts val="200"/>
              </a:spcBef>
              <a:buNone/>
              <a:defRPr sz="2000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9BE4-349B-440E-A251-1474C99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182098"/>
            <a:ext cx="6959600" cy="186386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400"/>
              </a:lnSpc>
              <a:defRPr sz="28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94AAFA-9090-4EB7-A5B0-DC7286BA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4536"/>
            <a:ext cx="6934200" cy="100615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200"/>
              </a:lnSpc>
              <a:buNone/>
              <a:defRPr sz="2000" b="0">
                <a:solidFill>
                  <a:srgbClr val="A5A9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09316"/>
            <a:ext cx="6934200" cy="1083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00"/>
              </a:lnSpc>
              <a:defRPr sz="28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5616-BA26-4AC7-BA63-0ECAE0032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394786"/>
            <a:ext cx="7037137" cy="319633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88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2000" baseline="0"/>
            </a:lvl2pPr>
            <a:lvl3pPr>
              <a:lnSpc>
                <a:spcPts val="1920"/>
              </a:lnSpc>
              <a:spcBef>
                <a:spcPts val="600"/>
              </a:spcBef>
              <a:buClr>
                <a:srgbClr val="C8EFF1"/>
              </a:buClr>
              <a:buSzPct val="70000"/>
              <a:buFont typeface="Wingdings" charset="2"/>
              <a:buChar char="§"/>
              <a:defRPr sz="16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9C6FA5-0D37-47FC-AA0B-62247682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45818-8F95-441D-986E-7758E9CC6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5586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010D0F-AFAF-41F5-804A-C61206EC4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558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5A4F2-0BBA-4E06-A193-8D4D1776E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6863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076CB8-97DF-4841-8F94-618C9B2BC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A84-D309-43C1-A447-09B2EE40A5CB}"/>
              </a:ext>
            </a:extLst>
          </p:cNvPr>
          <p:cNvSpPr txBox="1"/>
          <p:nvPr userDrawn="1"/>
        </p:nvSpPr>
        <p:spPr>
          <a:xfrm>
            <a:off x="228600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1" dirty="0">
                <a:solidFill>
                  <a:srgbClr val="323130"/>
                </a:solidFill>
                <a:effectLst/>
                <a:latin typeface="Segoe UI Regular WestEuropean"/>
              </a:rPr>
              <a:t>UK Ministry of Defence © Crown owned copyright 2022/AWE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2" r:id="rId2"/>
    <p:sldLayoutId id="2147483676" r:id="rId3"/>
    <p:sldLayoutId id="2147483677" r:id="rId4"/>
    <p:sldLayoutId id="2147483678" r:id="rId5"/>
    <p:sldLayoutId id="2147483671" r:id="rId6"/>
    <p:sldLayoutId id="2147483652" r:id="rId7"/>
    <p:sldLayoutId id="2147483681" r:id="rId8"/>
    <p:sldLayoutId id="2147483679" r:id="rId9"/>
    <p:sldLayoutId id="2147483680" r:id="rId10"/>
    <p:sldLayoutId id="2147483658" r:id="rId11"/>
    <p:sldLayoutId id="2147483674" r:id="rId12"/>
    <p:sldLayoutId id="2147483659" r:id="rId13"/>
    <p:sldLayoutId id="2147483660" r:id="rId14"/>
    <p:sldLayoutId id="2147483664" r:id="rId15"/>
    <p:sldLayoutId id="2147483665" r:id="rId16"/>
    <p:sldLayoutId id="2147483661" r:id="rId17"/>
    <p:sldLayoutId id="2147483662" r:id="rId18"/>
    <p:sldLayoutId id="2147483666" r:id="rId19"/>
    <p:sldLayoutId id="2147483667" r:id="rId20"/>
    <p:sldLayoutId id="2147483653" r:id="rId21"/>
    <p:sldLayoutId id="2147483663" r:id="rId22"/>
    <p:sldLayoutId id="2147483670" r:id="rId23"/>
    <p:sldLayoutId id="2147483683" r:id="rId24"/>
    <p:sldLayoutId id="2147483684" r:id="rId2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CE53-F1F9-4FCA-B3B7-4611BCCB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8631"/>
            <a:ext cx="7436224" cy="1083898"/>
          </a:xfrm>
        </p:spPr>
        <p:txBody>
          <a:bodyPr/>
          <a:lstStyle/>
          <a:p>
            <a:r>
              <a:rPr lang="en-GB" dirty="0"/>
              <a:t>Cross section measurements at ASP and VENOM</a:t>
            </a:r>
            <a:br>
              <a:rPr lang="en-GB" dirty="0"/>
            </a:br>
            <a:endParaRPr lang="en-GB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E8C81-6167-414D-B3CE-BD4E4B3FE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178896"/>
            <a:ext cx="7259491" cy="1006158"/>
          </a:xfrm>
        </p:spPr>
        <p:txBody>
          <a:bodyPr/>
          <a:lstStyle/>
          <a:p>
            <a:r>
              <a:rPr lang="en-GB" dirty="0"/>
              <a:t>CSEWG 2022</a:t>
            </a:r>
            <a:br>
              <a:rPr lang="en-GB" dirty="0"/>
            </a:br>
            <a:r>
              <a:rPr lang="en-GB" dirty="0"/>
              <a:t>Andrew Simons – Radiation Data Team Leader and Project Scientist</a:t>
            </a:r>
          </a:p>
          <a:p>
            <a:r>
              <a:rPr lang="en-GB" sz="1600" dirty="0"/>
              <a:t>Simon Rice, Verity Woolhead, Tom Harrington and Tom Hodge</a:t>
            </a:r>
          </a:p>
          <a:p>
            <a:endParaRPr lang="en-GB" dirty="0"/>
          </a:p>
          <a:p>
            <a:r>
              <a:rPr lang="en-GB" dirty="0"/>
              <a:t>Andrew.simons@awe.co.uk</a:t>
            </a:r>
          </a:p>
        </p:txBody>
      </p:sp>
    </p:spTree>
    <p:extLst>
      <p:ext uri="{BB962C8B-B14F-4D97-AF65-F5344CB8AC3E}">
        <p14:creationId xmlns:p14="http://schemas.microsoft.com/office/powerpoint/2010/main" val="185392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0CF7602-9ABB-4738-B502-1C99DF4B4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67284"/>
              </p:ext>
            </p:extLst>
          </p:nvPr>
        </p:nvGraphicFramePr>
        <p:xfrm>
          <a:off x="254124" y="1708310"/>
          <a:ext cx="8511072" cy="2813939"/>
        </p:xfrm>
        <a:graphic>
          <a:graphicData uri="http://schemas.openxmlformats.org/drawingml/2006/table">
            <a:tbl>
              <a:tblPr/>
              <a:tblGrid>
                <a:gridCol w="473935">
                  <a:extLst>
                    <a:ext uri="{9D8B030D-6E8A-4147-A177-3AD203B41FA5}">
                      <a16:colId xmlns:a16="http://schemas.microsoft.com/office/drawing/2014/main" val="2633296011"/>
                    </a:ext>
                  </a:extLst>
                </a:gridCol>
                <a:gridCol w="473935">
                  <a:extLst>
                    <a:ext uri="{9D8B030D-6E8A-4147-A177-3AD203B41FA5}">
                      <a16:colId xmlns:a16="http://schemas.microsoft.com/office/drawing/2014/main" val="263619212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677713708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54918157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93298832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46110786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079086333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88530841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748885015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822348653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83907210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936252986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37148456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68760492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478185130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17263456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77536853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47277929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896447132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50643051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489472160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616418520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3312120675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974681944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308363492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711059423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23037876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27229413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2060837967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42637251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152394929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592175726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52157851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188490101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3521195862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999953730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01177250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469451027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23961204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3996648895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085431658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1924679220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2477032384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211176559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3544740318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798419201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1726925250"/>
                    </a:ext>
                  </a:extLst>
                </a:gridCol>
                <a:gridCol w="157978">
                  <a:extLst>
                    <a:ext uri="{9D8B030D-6E8A-4147-A177-3AD203B41FA5}">
                      <a16:colId xmlns:a16="http://schemas.microsoft.com/office/drawing/2014/main" val="2048573538"/>
                    </a:ext>
                  </a:extLst>
                </a:gridCol>
                <a:gridCol w="167852">
                  <a:extLst>
                    <a:ext uri="{9D8B030D-6E8A-4147-A177-3AD203B41FA5}">
                      <a16:colId xmlns:a16="http://schemas.microsoft.com/office/drawing/2014/main" val="805080089"/>
                    </a:ext>
                  </a:extLst>
                </a:gridCol>
              </a:tblGrid>
              <a:tr h="136853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n/cm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 </a:t>
                      </a:r>
                    </a:p>
                  </a:txBody>
                  <a:tcPr marL="4575" marR="4575" marT="457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&gt;1.E+14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89406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1.E+14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57479"/>
                  </a:ext>
                </a:extLst>
              </a:tr>
              <a:tr h="269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98496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1.E+13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84452"/>
                  </a:ext>
                </a:extLst>
              </a:tr>
              <a:tr h="269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10699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1.E+12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11693"/>
                  </a:ext>
                </a:extLst>
              </a:tr>
              <a:tr h="269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785655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1.E+11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00062"/>
                  </a:ext>
                </a:extLst>
              </a:tr>
              <a:tr h="269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67032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1.E+10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65743"/>
                  </a:ext>
                </a:extLst>
              </a:tr>
              <a:tr h="2737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00181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7.E+09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87458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&lt;7.E+09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38250"/>
                  </a:ext>
                </a:extLst>
              </a:tr>
              <a:tr h="1368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21373"/>
                  </a:ext>
                </a:extLst>
              </a:tr>
              <a:tr h="185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7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[MeV]</a:t>
                      </a:r>
                    </a:p>
                  </a:txBody>
                  <a:tcPr marL="4575" marR="4575" marT="4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03578"/>
                  </a:ext>
                </a:extLst>
              </a:tr>
            </a:tbl>
          </a:graphicData>
        </a:graphic>
      </p:graphicFrame>
      <p:sp>
        <p:nvSpPr>
          <p:cNvPr id="2" name="Subtitle 1">
            <a:extLst>
              <a:ext uri="{FF2B5EF4-FFF2-40B4-BE49-F238E27FC236}">
                <a16:creationId xmlns:a16="http://schemas.microsoft.com/office/drawing/2014/main" id="{99C05E7D-308A-48DB-A528-8AD8E7157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76"/>
            <a:ext cx="7230441" cy="879700"/>
          </a:xfrm>
        </p:spPr>
        <p:txBody>
          <a:bodyPr/>
          <a:lstStyle/>
          <a:p>
            <a:r>
              <a:rPr lang="en-GB" dirty="0"/>
              <a:t>Concept Solution Space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317AF2-B1FC-4187-AFEC-79712CF5A329}"/>
              </a:ext>
            </a:extLst>
          </p:cNvPr>
          <p:cNvCxnSpPr>
            <a:cxnSpLocks/>
          </p:cNvCxnSpPr>
          <p:nvPr/>
        </p:nvCxnSpPr>
        <p:spPr>
          <a:xfrm>
            <a:off x="1221828" y="3505846"/>
            <a:ext cx="7543365" cy="171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A6F8E-C63D-480B-9D43-FEF21DB94B8D}"/>
              </a:ext>
            </a:extLst>
          </p:cNvPr>
          <p:cNvCxnSpPr>
            <a:cxnSpLocks/>
          </p:cNvCxnSpPr>
          <p:nvPr/>
        </p:nvCxnSpPr>
        <p:spPr>
          <a:xfrm>
            <a:off x="1221828" y="3920309"/>
            <a:ext cx="7543365" cy="3962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1EE91B1-2429-4FE3-B281-69A6E11434DC}"/>
              </a:ext>
            </a:extLst>
          </p:cNvPr>
          <p:cNvSpPr/>
          <p:nvPr/>
        </p:nvSpPr>
        <p:spPr>
          <a:xfrm>
            <a:off x="1396001" y="3429050"/>
            <a:ext cx="111483" cy="1250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7B10BE-EB7D-4E09-8CF9-B5CE6AE8A05A}"/>
              </a:ext>
            </a:extLst>
          </p:cNvPr>
          <p:cNvSpPr/>
          <p:nvPr/>
        </p:nvSpPr>
        <p:spPr>
          <a:xfrm>
            <a:off x="1702443" y="3438228"/>
            <a:ext cx="107577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BD4DEA-C159-4892-B5F2-298B2C42A679}"/>
              </a:ext>
            </a:extLst>
          </p:cNvPr>
          <p:cNvSpPr/>
          <p:nvPr/>
        </p:nvSpPr>
        <p:spPr>
          <a:xfrm>
            <a:off x="2006121" y="3438690"/>
            <a:ext cx="107577" cy="11154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BDE5FD-3B8E-42D9-AA4A-1701F87D5C0E}"/>
              </a:ext>
            </a:extLst>
          </p:cNvPr>
          <p:cNvSpPr/>
          <p:nvPr/>
        </p:nvSpPr>
        <p:spPr>
          <a:xfrm>
            <a:off x="2324354" y="3435215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58647E-032B-4C8F-B05B-F978C7D168DB}"/>
              </a:ext>
            </a:extLst>
          </p:cNvPr>
          <p:cNvSpPr/>
          <p:nvPr/>
        </p:nvSpPr>
        <p:spPr>
          <a:xfrm>
            <a:off x="1221828" y="3443359"/>
            <a:ext cx="107577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D870E5-D34E-482A-991D-FEC93F433067}"/>
              </a:ext>
            </a:extLst>
          </p:cNvPr>
          <p:cNvSpPr/>
          <p:nvPr/>
        </p:nvSpPr>
        <p:spPr>
          <a:xfrm>
            <a:off x="2798017" y="3424744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47E315-60EB-4986-99C3-A92BAE3E2CCF}"/>
              </a:ext>
            </a:extLst>
          </p:cNvPr>
          <p:cNvSpPr/>
          <p:nvPr/>
        </p:nvSpPr>
        <p:spPr>
          <a:xfrm>
            <a:off x="3111311" y="3431799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88CFEE-DF83-4509-8441-76CCB4CC7BCE}"/>
              </a:ext>
            </a:extLst>
          </p:cNvPr>
          <p:cNvSpPr/>
          <p:nvPr/>
        </p:nvSpPr>
        <p:spPr>
          <a:xfrm>
            <a:off x="3426691" y="3431365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5DB724-571C-4859-81B5-C88FAC5AE160}"/>
              </a:ext>
            </a:extLst>
          </p:cNvPr>
          <p:cNvSpPr/>
          <p:nvPr/>
        </p:nvSpPr>
        <p:spPr>
          <a:xfrm>
            <a:off x="3756827" y="3431365"/>
            <a:ext cx="107577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28352A-0C95-4E2D-BCFD-4FCF754E894B}"/>
              </a:ext>
            </a:extLst>
          </p:cNvPr>
          <p:cNvSpPr/>
          <p:nvPr/>
        </p:nvSpPr>
        <p:spPr>
          <a:xfrm>
            <a:off x="4066473" y="3418035"/>
            <a:ext cx="107577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11AAE2-2D45-4BE8-A4A2-47DFD0EE2E5D}"/>
              </a:ext>
            </a:extLst>
          </p:cNvPr>
          <p:cNvSpPr/>
          <p:nvPr/>
        </p:nvSpPr>
        <p:spPr>
          <a:xfrm>
            <a:off x="4385766" y="3408137"/>
            <a:ext cx="107577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3A8DF3-F315-4990-9409-993CAB443D75}"/>
              </a:ext>
            </a:extLst>
          </p:cNvPr>
          <p:cNvSpPr/>
          <p:nvPr/>
        </p:nvSpPr>
        <p:spPr>
          <a:xfrm>
            <a:off x="4708806" y="3423066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D4DF03-F142-424A-B8F4-3E180600B062}"/>
              </a:ext>
            </a:extLst>
          </p:cNvPr>
          <p:cNvSpPr/>
          <p:nvPr/>
        </p:nvSpPr>
        <p:spPr>
          <a:xfrm>
            <a:off x="5688799" y="2559842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190943-4678-483D-83C6-0DEFEAAC0302}"/>
              </a:ext>
            </a:extLst>
          </p:cNvPr>
          <p:cNvSpPr/>
          <p:nvPr/>
        </p:nvSpPr>
        <p:spPr>
          <a:xfrm>
            <a:off x="6007663" y="3430735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21181F-95D6-488E-9D92-A7FEE1545D70}"/>
              </a:ext>
            </a:extLst>
          </p:cNvPr>
          <p:cNvSpPr/>
          <p:nvPr/>
        </p:nvSpPr>
        <p:spPr>
          <a:xfrm>
            <a:off x="6334417" y="3363397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8A8EC76-7977-4784-86A0-9C71437F0786}"/>
              </a:ext>
            </a:extLst>
          </p:cNvPr>
          <p:cNvSpPr/>
          <p:nvPr/>
        </p:nvSpPr>
        <p:spPr>
          <a:xfrm>
            <a:off x="6656759" y="3308671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B4274D-0455-41A7-929D-845BE94E630C}"/>
              </a:ext>
            </a:extLst>
          </p:cNvPr>
          <p:cNvSpPr/>
          <p:nvPr/>
        </p:nvSpPr>
        <p:spPr>
          <a:xfrm>
            <a:off x="6985086" y="3287901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561699-744B-4BD6-AD47-7ECA15FAD252}"/>
              </a:ext>
            </a:extLst>
          </p:cNvPr>
          <p:cNvSpPr/>
          <p:nvPr/>
        </p:nvSpPr>
        <p:spPr>
          <a:xfrm>
            <a:off x="7313864" y="3302321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18AB6F-2D45-43F1-B764-B33DB57357B6}"/>
              </a:ext>
            </a:extLst>
          </p:cNvPr>
          <p:cNvSpPr/>
          <p:nvPr/>
        </p:nvSpPr>
        <p:spPr>
          <a:xfrm>
            <a:off x="7642996" y="3262105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E78062-A855-4597-82D4-8CFF588C10B7}"/>
              </a:ext>
            </a:extLst>
          </p:cNvPr>
          <p:cNvSpPr/>
          <p:nvPr/>
        </p:nvSpPr>
        <p:spPr>
          <a:xfrm>
            <a:off x="7986122" y="3200015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0D5183-FCA2-43D5-81B8-27FB03AA46F4}"/>
              </a:ext>
            </a:extLst>
          </p:cNvPr>
          <p:cNvSpPr/>
          <p:nvPr/>
        </p:nvSpPr>
        <p:spPr>
          <a:xfrm>
            <a:off x="8298090" y="3023174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E97AA87-81C5-49BF-82EE-DE1607FC5618}"/>
              </a:ext>
            </a:extLst>
          </p:cNvPr>
          <p:cNvSpPr/>
          <p:nvPr/>
        </p:nvSpPr>
        <p:spPr>
          <a:xfrm>
            <a:off x="5034803" y="3768322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31C018-5766-473C-80D3-38D77541AF0D}"/>
              </a:ext>
            </a:extLst>
          </p:cNvPr>
          <p:cNvSpPr txBox="1"/>
          <p:nvPr/>
        </p:nvSpPr>
        <p:spPr>
          <a:xfrm>
            <a:off x="4827142" y="81194"/>
            <a:ext cx="2889214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KEY:</a:t>
            </a:r>
          </a:p>
          <a:p>
            <a:r>
              <a:rPr lang="en-GB" dirty="0">
                <a:solidFill>
                  <a:schemeClr val="bg1"/>
                </a:solidFill>
              </a:rPr>
              <a:t>Nuclear data</a:t>
            </a:r>
          </a:p>
          <a:p>
            <a:r>
              <a:rPr lang="en-GB" dirty="0">
                <a:solidFill>
                  <a:schemeClr val="bg1"/>
                </a:solidFill>
              </a:rPr>
              <a:t>Dose testing</a:t>
            </a:r>
          </a:p>
          <a:p>
            <a:r>
              <a:rPr lang="en-GB" dirty="0">
                <a:solidFill>
                  <a:schemeClr val="bg1"/>
                </a:solidFill>
              </a:rPr>
              <a:t>Concept delivery</a:t>
            </a:r>
          </a:p>
          <a:p>
            <a:r>
              <a:rPr lang="en-GB" dirty="0">
                <a:solidFill>
                  <a:schemeClr val="bg1"/>
                </a:solidFill>
              </a:rPr>
              <a:t>ASP        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181AEA-A4F6-4379-B587-F991663FADA5}"/>
              </a:ext>
            </a:extLst>
          </p:cNvPr>
          <p:cNvSpPr/>
          <p:nvPr/>
        </p:nvSpPr>
        <p:spPr>
          <a:xfrm>
            <a:off x="8621458" y="3297684"/>
            <a:ext cx="118335" cy="1226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E22969-CDCF-4D84-90D1-C7D9C31AAE83}"/>
              </a:ext>
            </a:extLst>
          </p:cNvPr>
          <p:cNvCxnSpPr>
            <a:cxnSpLocks/>
          </p:cNvCxnSpPr>
          <p:nvPr/>
        </p:nvCxnSpPr>
        <p:spPr>
          <a:xfrm>
            <a:off x="6813302" y="591756"/>
            <a:ext cx="77544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4E6DB6-10DE-4BA9-A40A-DB82F5AE63AF}"/>
              </a:ext>
            </a:extLst>
          </p:cNvPr>
          <p:cNvCxnSpPr>
            <a:cxnSpLocks/>
          </p:cNvCxnSpPr>
          <p:nvPr/>
        </p:nvCxnSpPr>
        <p:spPr>
          <a:xfrm>
            <a:off x="6820364" y="824244"/>
            <a:ext cx="775440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E92AFAD8-D835-4C8C-8824-6429376C4D10}"/>
              </a:ext>
            </a:extLst>
          </p:cNvPr>
          <p:cNvSpPr/>
          <p:nvPr/>
        </p:nvSpPr>
        <p:spPr>
          <a:xfrm>
            <a:off x="7184838" y="1072340"/>
            <a:ext cx="129026" cy="11129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7662E920-1023-4417-9FED-093DCE6A9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58223"/>
              </p:ext>
            </p:extLst>
          </p:nvPr>
        </p:nvGraphicFramePr>
        <p:xfrm>
          <a:off x="2635931" y="4666784"/>
          <a:ext cx="47371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37125" imgH="190369" progId="Excel.Sheet.12">
                  <p:embed/>
                </p:oleObj>
              </mc:Choice>
              <mc:Fallback>
                <p:oleObj name="Worksheet" r:id="rId2" imgW="4737125" imgH="190369" progId="Excel.Sheet.12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7662E920-1023-4417-9FED-093DCE6A9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931" y="4666784"/>
                        <a:ext cx="47371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938593-F665-4254-909F-F2A2256402D9}"/>
              </a:ext>
            </a:extLst>
          </p:cNvPr>
          <p:cNvSpPr txBox="1"/>
          <p:nvPr/>
        </p:nvSpPr>
        <p:spPr>
          <a:xfrm>
            <a:off x="75251" y="621251"/>
            <a:ext cx="456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three main reactions – D(</a:t>
            </a:r>
            <a:r>
              <a:rPr lang="en-GB" baseline="30000" dirty="0"/>
              <a:t>7</a:t>
            </a:r>
            <a:r>
              <a:rPr lang="en-GB" dirty="0"/>
              <a:t>Li, D(d and D(t</a:t>
            </a:r>
          </a:p>
          <a:p>
            <a:r>
              <a:rPr lang="en-GB" dirty="0"/>
              <a:t>Two more p(</a:t>
            </a:r>
            <a:r>
              <a:rPr lang="en-GB" baseline="30000" dirty="0"/>
              <a:t>7</a:t>
            </a:r>
            <a:r>
              <a:rPr lang="en-GB" dirty="0"/>
              <a:t>Li and p(t, can be used to extend the 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08E8A-CE92-4560-940B-4047218F8D09}"/>
              </a:ext>
            </a:extLst>
          </p:cNvPr>
          <p:cNvSpPr/>
          <p:nvPr/>
        </p:nvSpPr>
        <p:spPr>
          <a:xfrm>
            <a:off x="5688799" y="3940124"/>
            <a:ext cx="118335" cy="1187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26270E-AB6C-408D-9D32-3776B2E9CFAB}"/>
              </a:ext>
            </a:extLst>
          </p:cNvPr>
          <p:cNvSpPr/>
          <p:nvPr/>
        </p:nvSpPr>
        <p:spPr>
          <a:xfrm>
            <a:off x="2096001" y="4064028"/>
            <a:ext cx="118335" cy="1187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CFA3B7-C207-418A-A13E-99E91DDDE95B}"/>
              </a:ext>
            </a:extLst>
          </p:cNvPr>
          <p:cNvSpPr/>
          <p:nvPr/>
        </p:nvSpPr>
        <p:spPr>
          <a:xfrm>
            <a:off x="7182774" y="1308761"/>
            <a:ext cx="118335" cy="1187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0D6A75B1-9EC4-4C55-AFC8-6D88E10E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10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49023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6DD61-4DCB-47CD-9240-3F49DE23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7230441" cy="879700"/>
          </a:xfrm>
        </p:spPr>
        <p:txBody>
          <a:bodyPr lIns="91440" tIns="45720" rIns="91440" bIns="45720" anchor="ctr"/>
          <a:lstStyle/>
          <a:p>
            <a:r>
              <a:rPr lang="en-GB" dirty="0"/>
              <a:t>What else is in VENOM’s scope?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7C04-2327-433D-BCE1-E16282726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651206"/>
            <a:ext cx="8229601" cy="4156768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project scope is to realise business benefits for the prime stakeholders: nuclear data and component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In order to do this the concept requires the following supporting equipment 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Accelerator Mass Spectrometer (AMS)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Hot Radiochemistry cell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Neutron-field diagnostics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-field diagnostics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Support areas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Activated equipment and sample storage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Transfer system and automated sample loading/retrieval systems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Activation counting laboratory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5E6BEA-6320-4EDC-8A5C-060396E5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11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37267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79861B8-50E4-4D8A-9200-3DADE5C66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7167950" cy="879700"/>
          </a:xfrm>
        </p:spPr>
        <p:txBody>
          <a:bodyPr/>
          <a:lstStyle/>
          <a:p>
            <a:r>
              <a:rPr lang="en-GB" dirty="0"/>
              <a:t>Possible layout and scale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3340B4-D689-4236-B9F5-9F518400AC24}"/>
              </a:ext>
            </a:extLst>
          </p:cNvPr>
          <p:cNvGrpSpPr/>
          <p:nvPr/>
        </p:nvGrpSpPr>
        <p:grpSpPr>
          <a:xfrm>
            <a:off x="1017314" y="697787"/>
            <a:ext cx="6944915" cy="3991279"/>
            <a:chOff x="1017314" y="697787"/>
            <a:chExt cx="6944915" cy="399127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1B4612C-12B0-4831-8646-094105D1FF9E}"/>
                </a:ext>
              </a:extLst>
            </p:cNvPr>
            <p:cNvCxnSpPr>
              <a:cxnSpLocks/>
            </p:cNvCxnSpPr>
            <p:nvPr/>
          </p:nvCxnSpPr>
          <p:spPr>
            <a:xfrm>
              <a:off x="2210467" y="2659544"/>
              <a:ext cx="420645" cy="99856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4FA3BD-040B-475E-9D35-DE47451C8537}"/>
                </a:ext>
              </a:extLst>
            </p:cNvPr>
            <p:cNvGrpSpPr/>
            <p:nvPr/>
          </p:nvGrpSpPr>
          <p:grpSpPr>
            <a:xfrm rot="198094">
              <a:off x="1017314" y="697787"/>
              <a:ext cx="6944915" cy="2919082"/>
              <a:chOff x="454620" y="475550"/>
              <a:chExt cx="7295826" cy="304294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838EAC-A7BD-442E-8AA8-F1BFEB0E3827}"/>
                  </a:ext>
                </a:extLst>
              </p:cNvPr>
              <p:cNvSpPr/>
              <p:nvPr/>
            </p:nvSpPr>
            <p:spPr>
              <a:xfrm rot="20247702">
                <a:off x="454620" y="1311517"/>
                <a:ext cx="7295826" cy="22069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bliqueBottomLeft"/>
                <a:lightRig rig="threePt" dir="t"/>
              </a:scene3d>
              <a:sp3d extrusionH="381000" prstMaterial="matte">
                <a:bevelB w="0" h="0"/>
                <a:extrusionClr>
                  <a:schemeClr val="bg2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B4E3B8E-3F74-4F31-B382-1A0F05B37860}"/>
                  </a:ext>
                </a:extLst>
              </p:cNvPr>
              <p:cNvGrpSpPr/>
              <p:nvPr/>
            </p:nvGrpSpPr>
            <p:grpSpPr>
              <a:xfrm rot="20247702">
                <a:off x="701586" y="1706361"/>
                <a:ext cx="5455938" cy="1585538"/>
                <a:chOff x="1859262" y="2837143"/>
                <a:chExt cx="5455938" cy="158553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F3F8650-9EC9-46B6-AC65-1E7E89CCA6BE}"/>
                    </a:ext>
                  </a:extLst>
                </p:cNvPr>
                <p:cNvSpPr/>
                <p:nvPr/>
              </p:nvSpPr>
              <p:spPr>
                <a:xfrm>
                  <a:off x="5811215" y="2937167"/>
                  <a:ext cx="1503985" cy="50016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extrusionH="381000" prstMaterial="matte">
                  <a:bevelB w="0" h="0"/>
                  <a:extrusionClr>
                    <a:schemeClr val="accent2">
                      <a:lumMod val="5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Accelerator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58396E9-BA59-4A6E-93A3-75AF08724F9F}"/>
                    </a:ext>
                  </a:extLst>
                </p:cNvPr>
                <p:cNvSpPr/>
                <p:nvPr/>
              </p:nvSpPr>
              <p:spPr>
                <a:xfrm>
                  <a:off x="4618142" y="3625174"/>
                  <a:ext cx="1134148" cy="35769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extrusionH="381000" prstMaterial="matte">
                  <a:bevelB w="0" h="0"/>
                  <a:extrusionClr>
                    <a:srgbClr val="8013BD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L-Shape 36">
                  <a:extLst>
                    <a:ext uri="{FF2B5EF4-FFF2-40B4-BE49-F238E27FC236}">
                      <a16:creationId xmlns:a16="http://schemas.microsoft.com/office/drawing/2014/main" id="{A09808C2-5479-4E1D-84DF-01CFD7BC8622}"/>
                    </a:ext>
                  </a:extLst>
                </p:cNvPr>
                <p:cNvSpPr/>
                <p:nvPr/>
              </p:nvSpPr>
              <p:spPr>
                <a:xfrm rot="10800000">
                  <a:off x="4757132" y="2837143"/>
                  <a:ext cx="1064210" cy="1053663"/>
                </a:xfrm>
                <a:prstGeom prst="corner">
                  <a:avLst>
                    <a:gd name="adj1" fmla="val 73200"/>
                    <a:gd name="adj2" fmla="val 276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effectLst/>
                <a:scene3d>
                  <a:camera prst="obliqueTopRight"/>
                  <a:lightRig rig="threePt" dir="t"/>
                </a:scene3d>
                <a:sp3d z="254000" extrusionH="635000">
                  <a:extrusionClr>
                    <a:srgbClr val="8013BD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GB" sz="1400" dirty="0"/>
                    <a:t>Ion Optics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A78CE14-9F99-4F81-81CD-D5EFDDCDD5FC}"/>
                    </a:ext>
                  </a:extLst>
                </p:cNvPr>
                <p:cNvSpPr/>
                <p:nvPr/>
              </p:nvSpPr>
              <p:spPr>
                <a:xfrm>
                  <a:off x="3332785" y="3064362"/>
                  <a:ext cx="1285355" cy="135831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z="1270000" extrusionH="1905000" prstMaterial="matte">
                  <a:bevelB w="0" h="0"/>
                  <a:extrusionClr>
                    <a:srgbClr val="235281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Irradiation Cell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DC5E978-C14E-4B78-8975-323416FB1DB0}"/>
                    </a:ext>
                  </a:extLst>
                </p:cNvPr>
                <p:cNvSpPr/>
                <p:nvPr/>
              </p:nvSpPr>
              <p:spPr>
                <a:xfrm>
                  <a:off x="1859262" y="3064362"/>
                  <a:ext cx="1473524" cy="1099075"/>
                </a:xfrm>
                <a:prstGeom prst="rect">
                  <a:avLst/>
                </a:prstGeom>
                <a:solidFill>
                  <a:srgbClr val="002060"/>
                </a:solidFill>
                <a:effectLst/>
                <a:scene3d>
                  <a:camera prst="obliqueBottomLeft"/>
                  <a:lightRig rig="threePt" dir="t"/>
                </a:scene3d>
                <a:sp3d extrusionH="635000" prstMaterial="matte">
                  <a:bevelB w="0" h="0"/>
                  <a:extrusionClr>
                    <a:srgbClr val="002060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/>
                    <a:t>Diagnostics </a:t>
                  </a:r>
                  <a:r>
                    <a:rPr lang="en-GB" sz="1200" dirty="0"/>
                    <a:t>Bay</a:t>
                  </a:r>
                  <a:r>
                    <a:rPr lang="en-GB" sz="1400" dirty="0"/>
                    <a:t>  </a:t>
                  </a:r>
                </a:p>
                <a:p>
                  <a:pPr algn="ctr"/>
                  <a:r>
                    <a:rPr lang="en-GB" sz="1400" dirty="0"/>
                    <a:t>&amp; Active Equipment </a:t>
                  </a:r>
                  <a:r>
                    <a:rPr lang="en-GB" sz="1100" dirty="0"/>
                    <a:t>Bay</a:t>
                  </a:r>
                  <a:br>
                    <a:rPr lang="en-GB" dirty="0"/>
                  </a:br>
                  <a:endParaRPr lang="en-GB" dirty="0"/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3DE03AC-A43E-4BAC-BD0E-1F680C45F089}"/>
                  </a:ext>
                </a:extLst>
              </p:cNvPr>
              <p:cNvSpPr/>
              <p:nvPr/>
            </p:nvSpPr>
            <p:spPr>
              <a:xfrm rot="20247702">
                <a:off x="5088997" y="1569888"/>
                <a:ext cx="1572718" cy="97982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6600"/>
                </a:solidFill>
              </a:ln>
              <a:effectLst/>
              <a:scene3d>
                <a:camera prst="obliqueBottomLeft"/>
                <a:lightRig rig="threePt" dir="t"/>
              </a:scene3d>
              <a:sp3d extrusionH="381000" prstMaterial="matte">
                <a:bevelB w="0" h="0"/>
                <a:extrusionClr>
                  <a:srgbClr val="C09200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AMS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999CA99-BEA7-4272-86F9-B92853ABC54C}"/>
                  </a:ext>
                </a:extLst>
              </p:cNvPr>
              <p:cNvGrpSpPr/>
              <p:nvPr/>
            </p:nvGrpSpPr>
            <p:grpSpPr>
              <a:xfrm rot="20194978">
                <a:off x="6739793" y="475550"/>
                <a:ext cx="579633" cy="1115317"/>
                <a:chOff x="7040369" y="1128529"/>
                <a:chExt cx="579633" cy="111531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1A829D7-3D56-4805-A932-C2506F89FAE2}"/>
                    </a:ext>
                  </a:extLst>
                </p:cNvPr>
                <p:cNvSpPr/>
                <p:nvPr/>
              </p:nvSpPr>
              <p:spPr>
                <a:xfrm>
                  <a:off x="7040371" y="1128529"/>
                  <a:ext cx="579631" cy="48279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extrusionH="381000" prstMaterial="matte">
                  <a:bevelB w="0" h="0"/>
                  <a:extrusionClr>
                    <a:srgbClr val="A7F200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Hot Cell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6B07CB1-4326-4B76-B54C-CB42C8DB5B0E}"/>
                    </a:ext>
                  </a:extLst>
                </p:cNvPr>
                <p:cNvSpPr/>
                <p:nvPr/>
              </p:nvSpPr>
              <p:spPr>
                <a:xfrm>
                  <a:off x="7040369" y="1603169"/>
                  <a:ext cx="579631" cy="21914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extrusionH="381000" prstMaterial="matte">
                  <a:bevelB w="0" h="0"/>
                  <a:extrusionClr>
                    <a:srgbClr val="CDC800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CE3B680-8FEC-4B91-AB26-17F7DFFBE889}"/>
                    </a:ext>
                  </a:extLst>
                </p:cNvPr>
                <p:cNvSpPr/>
                <p:nvPr/>
              </p:nvSpPr>
              <p:spPr>
                <a:xfrm>
                  <a:off x="7040370" y="1821283"/>
                  <a:ext cx="579631" cy="42256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  <a:effectLst/>
                <a:scene3d>
                  <a:camera prst="obliqueBottomLeft"/>
                  <a:lightRig rig="threePt" dir="t"/>
                </a:scene3d>
                <a:sp3d extrusionH="381000" prstMaterial="matte">
                  <a:bevelB w="0" h="0"/>
                  <a:extrusionClr>
                    <a:srgbClr val="0091C4"/>
                  </a:extrusion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1E5B07C-402E-496C-BDED-D3F0D0CB0917}"/>
                </a:ext>
              </a:extLst>
            </p:cNvPr>
            <p:cNvSpPr/>
            <p:nvPr/>
          </p:nvSpPr>
          <p:spPr>
            <a:xfrm rot="20445796">
              <a:off x="3269125" y="3378311"/>
              <a:ext cx="4225707" cy="919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bliqueBottomLeft"/>
              <a:lightRig rig="threePt" dir="t"/>
            </a:scene3d>
            <a:sp3d extrusionH="381000" prstMaterial="matte">
              <a:bevelB w="0" h="0"/>
              <a:extrusionClr>
                <a:schemeClr val="bg2">
                  <a:lumMod val="65000"/>
                </a:schemeClr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Possible Support areas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1A21D5-9B20-4686-AD23-1901636E2753}"/>
                </a:ext>
              </a:extLst>
            </p:cNvPr>
            <p:cNvSpPr/>
            <p:nvPr/>
          </p:nvSpPr>
          <p:spPr>
            <a:xfrm rot="20445796">
              <a:off x="3487521" y="4015781"/>
              <a:ext cx="839970" cy="6732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  <a:scene3d>
              <a:camera prst="obliqueBottomLeft"/>
              <a:lightRig rig="threePt" dir="t"/>
            </a:scene3d>
            <a:sp3d extrusionH="381000" prstMaterial="matte">
              <a:bevelB w="0" h="0"/>
              <a:extrusionClr>
                <a:schemeClr val="accent4">
                  <a:lumMod val="20000"/>
                  <a:lumOff val="80000"/>
                </a:schemeClr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Nuclear assay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58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lowchart: Terminator 77">
            <a:extLst>
              <a:ext uri="{FF2B5EF4-FFF2-40B4-BE49-F238E27FC236}">
                <a16:creationId xmlns:a16="http://schemas.microsoft.com/office/drawing/2014/main" id="{881BF75B-2C10-4FF6-A22C-189B77F428F7}"/>
              </a:ext>
            </a:extLst>
          </p:cNvPr>
          <p:cNvSpPr/>
          <p:nvPr/>
        </p:nvSpPr>
        <p:spPr>
          <a:xfrm>
            <a:off x="310208" y="1169123"/>
            <a:ext cx="1445078" cy="710293"/>
          </a:xfrm>
          <a:prstGeom prst="flowChartTerminator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sp>
        <p:nvSpPr>
          <p:cNvPr id="80" name="Flowchart: Predefined Process 79">
            <a:extLst>
              <a:ext uri="{FF2B5EF4-FFF2-40B4-BE49-F238E27FC236}">
                <a16:creationId xmlns:a16="http://schemas.microsoft.com/office/drawing/2014/main" id="{D44D5B70-412B-49C6-A3BD-C40738601007}"/>
              </a:ext>
            </a:extLst>
          </p:cNvPr>
          <p:cNvSpPr/>
          <p:nvPr/>
        </p:nvSpPr>
        <p:spPr>
          <a:xfrm>
            <a:off x="2181216" y="1169123"/>
            <a:ext cx="1445078" cy="710293"/>
          </a:xfrm>
          <a:prstGeom prst="flowChartPredefinedProcess">
            <a:avLst/>
          </a:prstGeom>
          <a:solidFill>
            <a:srgbClr val="ED7D31">
              <a:lumMod val="60000"/>
              <a:lumOff val="40000"/>
            </a:srgbClr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Sample to Hot Cell</a:t>
            </a:r>
          </a:p>
        </p:txBody>
      </p:sp>
      <p:sp>
        <p:nvSpPr>
          <p:cNvPr id="81" name="Flowchart: Predefined Process 80">
            <a:extLst>
              <a:ext uri="{FF2B5EF4-FFF2-40B4-BE49-F238E27FC236}">
                <a16:creationId xmlns:a16="http://schemas.microsoft.com/office/drawing/2014/main" id="{8DB96291-31C3-4F2F-B022-459D53D85771}"/>
              </a:ext>
            </a:extLst>
          </p:cNvPr>
          <p:cNvSpPr/>
          <p:nvPr/>
        </p:nvSpPr>
        <p:spPr>
          <a:xfrm>
            <a:off x="4052224" y="1157896"/>
            <a:ext cx="1445078" cy="710293"/>
          </a:xfrm>
          <a:prstGeom prst="flowChartPredefinedProcess">
            <a:avLst/>
          </a:prstGeom>
          <a:solidFill>
            <a:srgbClr val="A5A5A5">
              <a:lumMod val="60000"/>
              <a:lumOff val="40000"/>
            </a:srgbClr>
          </a:solidFill>
          <a:ln w="381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Split and Prep Sample for Irradiation</a:t>
            </a:r>
          </a:p>
        </p:txBody>
      </p:sp>
      <p:sp>
        <p:nvSpPr>
          <p:cNvPr id="82" name="Flowchart: Predefined Process 81">
            <a:extLst>
              <a:ext uri="{FF2B5EF4-FFF2-40B4-BE49-F238E27FC236}">
                <a16:creationId xmlns:a16="http://schemas.microsoft.com/office/drawing/2014/main" id="{AA0B694F-B641-452F-94D9-B4557BDA9BC0}"/>
              </a:ext>
            </a:extLst>
          </p:cNvPr>
          <p:cNvSpPr/>
          <p:nvPr/>
        </p:nvSpPr>
        <p:spPr>
          <a:xfrm>
            <a:off x="5923232" y="1157895"/>
            <a:ext cx="1445078" cy="710293"/>
          </a:xfrm>
          <a:prstGeom prst="flowChartPredefinedProcess">
            <a:avLst/>
          </a:prstGeom>
          <a:solidFill>
            <a:srgbClr val="ED7D31">
              <a:lumMod val="60000"/>
              <a:lumOff val="40000"/>
            </a:srgbClr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Move Sample to Irradiation Cell</a:t>
            </a:r>
          </a:p>
        </p:txBody>
      </p:sp>
      <p:sp>
        <p:nvSpPr>
          <p:cNvPr id="83" name="Flowchart: Predefined Process 82">
            <a:extLst>
              <a:ext uri="{FF2B5EF4-FFF2-40B4-BE49-F238E27FC236}">
                <a16:creationId xmlns:a16="http://schemas.microsoft.com/office/drawing/2014/main" id="{117D7AB5-9AAB-4CA9-887F-9ADD02FDA162}"/>
              </a:ext>
            </a:extLst>
          </p:cNvPr>
          <p:cNvSpPr/>
          <p:nvPr/>
        </p:nvSpPr>
        <p:spPr>
          <a:xfrm>
            <a:off x="5923232" y="2486902"/>
            <a:ext cx="1445078" cy="710293"/>
          </a:xfrm>
          <a:prstGeom prst="flowChartPredefinedProcess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Irradiate</a:t>
            </a:r>
          </a:p>
        </p:txBody>
      </p:sp>
      <p:sp>
        <p:nvSpPr>
          <p:cNvPr id="84" name="Flowchart: Predefined Process 83">
            <a:extLst>
              <a:ext uri="{FF2B5EF4-FFF2-40B4-BE49-F238E27FC236}">
                <a16:creationId xmlns:a16="http://schemas.microsoft.com/office/drawing/2014/main" id="{EF47FFFB-2174-4959-92E3-0A3E73E7FDC8}"/>
              </a:ext>
            </a:extLst>
          </p:cNvPr>
          <p:cNvSpPr/>
          <p:nvPr/>
        </p:nvSpPr>
        <p:spPr>
          <a:xfrm>
            <a:off x="4052224" y="2486901"/>
            <a:ext cx="1445078" cy="710293"/>
          </a:xfrm>
          <a:prstGeom prst="flowChartPredefinedProcess">
            <a:avLst/>
          </a:prstGeom>
          <a:solidFill>
            <a:srgbClr val="ED7D31">
              <a:lumMod val="60000"/>
              <a:lumOff val="40000"/>
            </a:srgbClr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move sample(s) to Hot Cell 2</a:t>
            </a:r>
          </a:p>
        </p:txBody>
      </p:sp>
      <p:sp>
        <p:nvSpPr>
          <p:cNvPr id="85" name="Flowchart: Predefined Process 84">
            <a:extLst>
              <a:ext uri="{FF2B5EF4-FFF2-40B4-BE49-F238E27FC236}">
                <a16:creationId xmlns:a16="http://schemas.microsoft.com/office/drawing/2014/main" id="{6701FB9A-BACC-4807-BBB5-A7258B84626A}"/>
              </a:ext>
            </a:extLst>
          </p:cNvPr>
          <p:cNvSpPr/>
          <p:nvPr/>
        </p:nvSpPr>
        <p:spPr>
          <a:xfrm>
            <a:off x="2181216" y="2475144"/>
            <a:ext cx="1445078" cy="710293"/>
          </a:xfrm>
          <a:prstGeom prst="flowChartPredefinedProcess">
            <a:avLst/>
          </a:prstGeom>
          <a:solidFill>
            <a:srgbClr val="A5A5A5">
              <a:lumMod val="60000"/>
              <a:lumOff val="40000"/>
            </a:srgbClr>
          </a:solidFill>
          <a:ln w="381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Split and Prep Sample for AMS</a:t>
            </a:r>
          </a:p>
        </p:txBody>
      </p:sp>
      <p:sp>
        <p:nvSpPr>
          <p:cNvPr id="86" name="Flowchart: Predefined Process 85">
            <a:extLst>
              <a:ext uri="{FF2B5EF4-FFF2-40B4-BE49-F238E27FC236}">
                <a16:creationId xmlns:a16="http://schemas.microsoft.com/office/drawing/2014/main" id="{5A5CED72-F2A7-46CB-99B2-77F198A08A42}"/>
              </a:ext>
            </a:extLst>
          </p:cNvPr>
          <p:cNvSpPr/>
          <p:nvPr/>
        </p:nvSpPr>
        <p:spPr>
          <a:xfrm>
            <a:off x="314630" y="2475145"/>
            <a:ext cx="1445078" cy="710293"/>
          </a:xfrm>
          <a:prstGeom prst="flowChartPredefinedProcess">
            <a:avLst/>
          </a:prstGeom>
          <a:solidFill>
            <a:srgbClr val="70AD47">
              <a:lumMod val="60000"/>
              <a:lumOff val="40000"/>
            </a:srgbClr>
          </a:solidFill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AMS</a:t>
            </a:r>
          </a:p>
        </p:txBody>
      </p:sp>
      <p:sp>
        <p:nvSpPr>
          <p:cNvPr id="87" name="Flowchart: Terminator 86">
            <a:extLst>
              <a:ext uri="{FF2B5EF4-FFF2-40B4-BE49-F238E27FC236}">
                <a16:creationId xmlns:a16="http://schemas.microsoft.com/office/drawing/2014/main" id="{67BFC6A7-FFA9-4AE1-828E-2EB06ACE56D7}"/>
              </a:ext>
            </a:extLst>
          </p:cNvPr>
          <p:cNvSpPr/>
          <p:nvPr/>
        </p:nvSpPr>
        <p:spPr>
          <a:xfrm>
            <a:off x="314630" y="3781167"/>
            <a:ext cx="1445078" cy="710293"/>
          </a:xfrm>
          <a:prstGeom prst="flowChartTerminator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</a:t>
            </a:r>
          </a:p>
        </p:txBody>
      </p:sp>
      <p:sp>
        <p:nvSpPr>
          <p:cNvPr id="88" name="Flowchart: Predefined Process 87">
            <a:extLst>
              <a:ext uri="{FF2B5EF4-FFF2-40B4-BE49-F238E27FC236}">
                <a16:creationId xmlns:a16="http://schemas.microsoft.com/office/drawing/2014/main" id="{9062480D-FA50-4F55-AC3F-8F6677EF1610}"/>
              </a:ext>
            </a:extLst>
          </p:cNvPr>
          <p:cNvSpPr/>
          <p:nvPr/>
        </p:nvSpPr>
        <p:spPr>
          <a:xfrm>
            <a:off x="2181216" y="3772575"/>
            <a:ext cx="1445078" cy="710293"/>
          </a:xfrm>
          <a:prstGeom prst="flowChartPredefinedProcess">
            <a:avLst/>
          </a:prstGeom>
          <a:solidFill>
            <a:srgbClr val="ED7D31">
              <a:lumMod val="60000"/>
              <a:lumOff val="40000"/>
            </a:srgbClr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move sample(s) to Secondary diagnostics 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DDA6090A-BA89-4042-A7D1-D35B3E3D1A6F}"/>
              </a:ext>
            </a:extLst>
          </p:cNvPr>
          <p:cNvSpPr/>
          <p:nvPr/>
        </p:nvSpPr>
        <p:spPr>
          <a:xfrm>
            <a:off x="1867882" y="1338112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9DB921B0-D7CE-4767-B8AB-25C48042B297}"/>
              </a:ext>
            </a:extLst>
          </p:cNvPr>
          <p:cNvSpPr/>
          <p:nvPr/>
        </p:nvSpPr>
        <p:spPr>
          <a:xfrm rot="5400000">
            <a:off x="846283" y="3308374"/>
            <a:ext cx="388331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9BD6080C-4A95-4FE6-90EA-A6267AADE5A1}"/>
              </a:ext>
            </a:extLst>
          </p:cNvPr>
          <p:cNvSpPr/>
          <p:nvPr/>
        </p:nvSpPr>
        <p:spPr>
          <a:xfrm rot="10800000">
            <a:off x="1867882" y="3961384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AC48F9E9-74A6-4752-BE02-2C28DA3C1791}"/>
              </a:ext>
            </a:extLst>
          </p:cNvPr>
          <p:cNvSpPr/>
          <p:nvPr/>
        </p:nvSpPr>
        <p:spPr>
          <a:xfrm>
            <a:off x="3739867" y="1338111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93B9C045-6D3B-4D3A-A721-5ED6CD5FEE12}"/>
              </a:ext>
            </a:extLst>
          </p:cNvPr>
          <p:cNvSpPr/>
          <p:nvPr/>
        </p:nvSpPr>
        <p:spPr>
          <a:xfrm>
            <a:off x="5610875" y="1338110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A11C302E-6207-404C-B4E7-85A2769FB5A4}"/>
              </a:ext>
            </a:extLst>
          </p:cNvPr>
          <p:cNvSpPr/>
          <p:nvPr/>
        </p:nvSpPr>
        <p:spPr>
          <a:xfrm rot="5400000">
            <a:off x="6451605" y="2002616"/>
            <a:ext cx="388331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298EEA7A-AC4C-4929-88F8-1C79F38AE659}"/>
              </a:ext>
            </a:extLst>
          </p:cNvPr>
          <p:cNvSpPr/>
          <p:nvPr/>
        </p:nvSpPr>
        <p:spPr>
          <a:xfrm rot="5400000">
            <a:off x="2709589" y="3308374"/>
            <a:ext cx="388331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E8E9D629-6B24-4CBF-A4D6-18B5BDDA05DD}"/>
              </a:ext>
            </a:extLst>
          </p:cNvPr>
          <p:cNvSpPr/>
          <p:nvPr/>
        </p:nvSpPr>
        <p:spPr>
          <a:xfrm rot="10800000">
            <a:off x="1867882" y="2649748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0A28110B-FDBE-44B9-AD1A-9A4BF3A641D8}"/>
              </a:ext>
            </a:extLst>
          </p:cNvPr>
          <p:cNvSpPr/>
          <p:nvPr/>
        </p:nvSpPr>
        <p:spPr>
          <a:xfrm rot="10800000">
            <a:off x="3739867" y="2649747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DD4ADFA9-F94C-400F-907F-22061DFC54EE}"/>
              </a:ext>
            </a:extLst>
          </p:cNvPr>
          <p:cNvSpPr/>
          <p:nvPr/>
        </p:nvSpPr>
        <p:spPr>
          <a:xfrm rot="10800000">
            <a:off x="5610875" y="2667118"/>
            <a:ext cx="198783" cy="34985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E7787AFD-889D-465D-ACF6-FD4FB7732BD7}"/>
              </a:ext>
            </a:extLst>
          </p:cNvPr>
          <p:cNvSpPr/>
          <p:nvPr/>
        </p:nvSpPr>
        <p:spPr>
          <a:xfrm rot="10800000">
            <a:off x="5270195" y="3368676"/>
            <a:ext cx="1200647" cy="807668"/>
          </a:xfrm>
          <a:prstGeom prst="wedgeRoundRectCallou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id="{F94679EE-AA6C-432C-A670-235EE09095C2}"/>
              </a:ext>
            </a:extLst>
          </p:cNvPr>
          <p:cNvSpPr/>
          <p:nvPr/>
        </p:nvSpPr>
        <p:spPr>
          <a:xfrm rot="10800000">
            <a:off x="6820699" y="3377333"/>
            <a:ext cx="1200648" cy="807668"/>
          </a:xfrm>
          <a:prstGeom prst="wedgeRoundRectCallout">
            <a:avLst>
              <a:gd name="adj1" fmla="val 20889"/>
              <a:gd name="adj2" fmla="val 634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111D9B-D975-4DE1-9122-A07D65EE15EA}"/>
              </a:ext>
            </a:extLst>
          </p:cNvPr>
          <p:cNvSpPr txBox="1"/>
          <p:nvPr/>
        </p:nvSpPr>
        <p:spPr>
          <a:xfrm>
            <a:off x="5261069" y="3456374"/>
            <a:ext cx="120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1D757B"/>
                </a:solidFill>
              </a:rPr>
              <a:t>Includes Field Diagnostics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0F038D-F573-4794-89D2-6B9F71F653A0}"/>
              </a:ext>
            </a:extLst>
          </p:cNvPr>
          <p:cNvSpPr txBox="1"/>
          <p:nvPr/>
        </p:nvSpPr>
        <p:spPr>
          <a:xfrm>
            <a:off x="6816135" y="3454835"/>
            <a:ext cx="1209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1D757B"/>
                </a:solidFill>
              </a:rPr>
              <a:t>Includes Source Readiness</a:t>
            </a:r>
          </a:p>
        </p:txBody>
      </p:sp>
      <p:sp>
        <p:nvSpPr>
          <p:cNvPr id="105" name="Subtitle 5">
            <a:extLst>
              <a:ext uri="{FF2B5EF4-FFF2-40B4-BE49-F238E27FC236}">
                <a16:creationId xmlns:a16="http://schemas.microsoft.com/office/drawing/2014/main" id="{FDD946D6-4BFB-499A-8921-05A390B50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101"/>
            <a:ext cx="7167950" cy="879700"/>
          </a:xfrm>
        </p:spPr>
        <p:txBody>
          <a:bodyPr/>
          <a:lstStyle/>
          <a:p>
            <a:r>
              <a:rPr lang="en-GB" sz="1600" dirty="0"/>
              <a:t>Example: </a:t>
            </a:r>
            <a:r>
              <a:rPr lang="en-GB" sz="2400" dirty="0"/>
              <a:t>Nuclear Data experiments – radioactive samples</a:t>
            </a:r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A69BFDA-4BDB-48B7-A6D4-083976200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13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52499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CE86-1214-4D40-A184-3C9D4EF4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14</a:t>
            </a:fld>
            <a:r>
              <a:rPr lang="en-US"/>
              <a:t>/15</a:t>
            </a:r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832F0479-EA94-490A-92CC-45A696861CED}"/>
              </a:ext>
            </a:extLst>
          </p:cNvPr>
          <p:cNvSpPr txBox="1">
            <a:spLocks/>
          </p:cNvSpPr>
          <p:nvPr/>
        </p:nvSpPr>
        <p:spPr>
          <a:xfrm>
            <a:off x="0" y="16101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2600" b="1" kern="1200">
                <a:solidFill>
                  <a:srgbClr val="00747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of extended access to areas of the Segre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FBBFD6-8779-4EC9-852B-29AF4D09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17417" r="3193" b="7525"/>
          <a:stretch/>
        </p:blipFill>
        <p:spPr>
          <a:xfrm>
            <a:off x="61473" y="734437"/>
            <a:ext cx="8675274" cy="38606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1AEAD6-5BDE-41DB-8682-E0ADF943069B}"/>
              </a:ext>
            </a:extLst>
          </p:cNvPr>
          <p:cNvSpPr/>
          <p:nvPr/>
        </p:nvSpPr>
        <p:spPr>
          <a:xfrm>
            <a:off x="3465499" y="3408521"/>
            <a:ext cx="568619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EBAC-FD92-4C89-B7B8-B000FFA20030}"/>
              </a:ext>
            </a:extLst>
          </p:cNvPr>
          <p:cNvSpPr/>
          <p:nvPr/>
        </p:nvSpPr>
        <p:spPr>
          <a:xfrm>
            <a:off x="3753652" y="4002228"/>
            <a:ext cx="280466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1C7CD-C20C-496B-974F-684DEF3B8E84}"/>
              </a:ext>
            </a:extLst>
          </p:cNvPr>
          <p:cNvSpPr/>
          <p:nvPr/>
        </p:nvSpPr>
        <p:spPr>
          <a:xfrm>
            <a:off x="1153889" y="4284052"/>
            <a:ext cx="1125709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41DFF6-1DCF-42C4-8466-9B993244667C}"/>
              </a:ext>
            </a:extLst>
          </p:cNvPr>
          <p:cNvSpPr/>
          <p:nvPr/>
        </p:nvSpPr>
        <p:spPr>
          <a:xfrm>
            <a:off x="2906496" y="4002640"/>
            <a:ext cx="544280" cy="28564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D9B89-E76C-4EF0-BF5F-3C2950F7AC1C}"/>
              </a:ext>
            </a:extLst>
          </p:cNvPr>
          <p:cNvSpPr/>
          <p:nvPr/>
        </p:nvSpPr>
        <p:spPr>
          <a:xfrm>
            <a:off x="2580568" y="3696021"/>
            <a:ext cx="870208" cy="31342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CE2A82-14FE-4F08-8A40-BC851244ACAD}"/>
              </a:ext>
            </a:extLst>
          </p:cNvPr>
          <p:cNvSpPr/>
          <p:nvPr/>
        </p:nvSpPr>
        <p:spPr>
          <a:xfrm>
            <a:off x="3463290" y="3121021"/>
            <a:ext cx="568619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F301F1-5490-4BFC-A3B4-264D332FE481}"/>
              </a:ext>
            </a:extLst>
          </p:cNvPr>
          <p:cNvSpPr/>
          <p:nvPr/>
        </p:nvSpPr>
        <p:spPr>
          <a:xfrm>
            <a:off x="3465498" y="2833521"/>
            <a:ext cx="860969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78682-2174-4E82-8F19-6AA4A22B5041}"/>
              </a:ext>
            </a:extLst>
          </p:cNvPr>
          <p:cNvSpPr/>
          <p:nvPr/>
        </p:nvSpPr>
        <p:spPr>
          <a:xfrm>
            <a:off x="4347632" y="3418335"/>
            <a:ext cx="2002367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D8BE4-4898-4D7C-ADAA-8C934A29897C}"/>
              </a:ext>
            </a:extLst>
          </p:cNvPr>
          <p:cNvSpPr/>
          <p:nvPr/>
        </p:nvSpPr>
        <p:spPr>
          <a:xfrm>
            <a:off x="4940299" y="2833521"/>
            <a:ext cx="2002367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8A32D4-69C7-4A3D-A391-F8DD831D72DB}"/>
              </a:ext>
            </a:extLst>
          </p:cNvPr>
          <p:cNvSpPr/>
          <p:nvPr/>
        </p:nvSpPr>
        <p:spPr>
          <a:xfrm>
            <a:off x="4347631" y="2258521"/>
            <a:ext cx="2861735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4B0284-7ED0-4F38-95CE-91C5CDE5C418}"/>
              </a:ext>
            </a:extLst>
          </p:cNvPr>
          <p:cNvSpPr/>
          <p:nvPr/>
        </p:nvSpPr>
        <p:spPr>
          <a:xfrm>
            <a:off x="4940299" y="3130835"/>
            <a:ext cx="1739290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AB21D2-6912-466D-8B80-EEE7780FAB32}"/>
              </a:ext>
            </a:extLst>
          </p:cNvPr>
          <p:cNvSpPr/>
          <p:nvPr/>
        </p:nvSpPr>
        <p:spPr>
          <a:xfrm>
            <a:off x="4347745" y="3708984"/>
            <a:ext cx="870208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263A42-2EF5-402B-9880-83D7ECB59C5D}"/>
              </a:ext>
            </a:extLst>
          </p:cNvPr>
          <p:cNvSpPr/>
          <p:nvPr/>
        </p:nvSpPr>
        <p:spPr>
          <a:xfrm>
            <a:off x="3753652" y="4295092"/>
            <a:ext cx="280466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B11FB0-0054-458D-9EA6-37E2AB5C943D}"/>
              </a:ext>
            </a:extLst>
          </p:cNvPr>
          <p:cNvSpPr/>
          <p:nvPr/>
        </p:nvSpPr>
        <p:spPr>
          <a:xfrm>
            <a:off x="4347418" y="3988651"/>
            <a:ext cx="280466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070DB5-60D3-483F-9957-D0E714CDA571}"/>
              </a:ext>
            </a:extLst>
          </p:cNvPr>
          <p:cNvSpPr/>
          <p:nvPr/>
        </p:nvSpPr>
        <p:spPr>
          <a:xfrm>
            <a:off x="4347418" y="4293773"/>
            <a:ext cx="280466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FF97CF-B507-4CC0-8934-97AC5A07D753}"/>
              </a:ext>
            </a:extLst>
          </p:cNvPr>
          <p:cNvSpPr/>
          <p:nvPr/>
        </p:nvSpPr>
        <p:spPr>
          <a:xfrm>
            <a:off x="2603299" y="4285049"/>
            <a:ext cx="280466" cy="2996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AE7E82-1641-4B22-8141-8EFC027FA19E}"/>
              </a:ext>
            </a:extLst>
          </p:cNvPr>
          <p:cNvSpPr/>
          <p:nvPr/>
        </p:nvSpPr>
        <p:spPr>
          <a:xfrm>
            <a:off x="6077999" y="2545166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FBA8AF-26B1-4A05-8BAD-E2392E522406}"/>
              </a:ext>
            </a:extLst>
          </p:cNvPr>
          <p:cNvSpPr/>
          <p:nvPr/>
        </p:nvSpPr>
        <p:spPr>
          <a:xfrm>
            <a:off x="6674288" y="2543482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7230B5-52FB-498D-B20C-3A26DC402506}"/>
              </a:ext>
            </a:extLst>
          </p:cNvPr>
          <p:cNvSpPr/>
          <p:nvPr/>
        </p:nvSpPr>
        <p:spPr>
          <a:xfrm>
            <a:off x="4347745" y="2549595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EA7B5E-E3B1-4C23-AA02-9B7988E4F5E5}"/>
              </a:ext>
            </a:extLst>
          </p:cNvPr>
          <p:cNvSpPr/>
          <p:nvPr/>
        </p:nvSpPr>
        <p:spPr>
          <a:xfrm>
            <a:off x="3760363" y="2554980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EB6BC3-51F1-48AD-8F87-0176FF94E338}"/>
              </a:ext>
            </a:extLst>
          </p:cNvPr>
          <p:cNvSpPr/>
          <p:nvPr/>
        </p:nvSpPr>
        <p:spPr>
          <a:xfrm>
            <a:off x="4937487" y="1974231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5DC13A-1713-4DFE-B32F-3DF15BD2DF01}"/>
              </a:ext>
            </a:extLst>
          </p:cNvPr>
          <p:cNvSpPr/>
          <p:nvPr/>
        </p:nvSpPr>
        <p:spPr>
          <a:xfrm>
            <a:off x="4346350" y="1979980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AEEF57-C9FB-4724-AD89-C7C6399F3234}"/>
              </a:ext>
            </a:extLst>
          </p:cNvPr>
          <p:cNvSpPr/>
          <p:nvPr/>
        </p:nvSpPr>
        <p:spPr>
          <a:xfrm>
            <a:off x="5510997" y="1677759"/>
            <a:ext cx="860969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F732A6-545E-46DA-81BC-3FA2E928DF92}"/>
              </a:ext>
            </a:extLst>
          </p:cNvPr>
          <p:cNvSpPr/>
          <p:nvPr/>
        </p:nvSpPr>
        <p:spPr>
          <a:xfrm>
            <a:off x="5510997" y="1399218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13C1E9-434C-4465-B7BB-78B2BC4F8594}"/>
              </a:ext>
            </a:extLst>
          </p:cNvPr>
          <p:cNvSpPr/>
          <p:nvPr/>
        </p:nvSpPr>
        <p:spPr>
          <a:xfrm>
            <a:off x="6091500" y="1393469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0FF810-DDDF-47D5-86D5-FC426ABAEEB9}"/>
              </a:ext>
            </a:extLst>
          </p:cNvPr>
          <p:cNvSpPr/>
          <p:nvPr/>
        </p:nvSpPr>
        <p:spPr>
          <a:xfrm>
            <a:off x="6659243" y="1681824"/>
            <a:ext cx="550123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BF76F9-42DD-46CD-BC07-4D8D940F7DBB}"/>
              </a:ext>
            </a:extLst>
          </p:cNvPr>
          <p:cNvSpPr/>
          <p:nvPr/>
        </p:nvSpPr>
        <p:spPr>
          <a:xfrm>
            <a:off x="6659243" y="1983189"/>
            <a:ext cx="280466" cy="278541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BAA211-D967-45A9-8076-AEFEEB9686D7}"/>
              </a:ext>
            </a:extLst>
          </p:cNvPr>
          <p:cNvSpPr/>
          <p:nvPr/>
        </p:nvSpPr>
        <p:spPr>
          <a:xfrm>
            <a:off x="6377803" y="1080427"/>
            <a:ext cx="576951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EE1DEC-914E-4873-A36F-8977AB4A7201}"/>
              </a:ext>
            </a:extLst>
          </p:cNvPr>
          <p:cNvSpPr/>
          <p:nvPr/>
        </p:nvSpPr>
        <p:spPr>
          <a:xfrm>
            <a:off x="6097338" y="797611"/>
            <a:ext cx="280466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454F9B-9256-4422-9DCE-67BC49D3970F}"/>
              </a:ext>
            </a:extLst>
          </p:cNvPr>
          <p:cNvSpPr/>
          <p:nvPr/>
        </p:nvSpPr>
        <p:spPr>
          <a:xfrm>
            <a:off x="6679589" y="801212"/>
            <a:ext cx="275165" cy="2875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CE86-1214-4D40-A184-3C9D4EF4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15</a:t>
            </a:fld>
            <a:r>
              <a:rPr lang="en-US"/>
              <a:t>/15</a:t>
            </a:r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832F0479-EA94-490A-92CC-45A696861CED}"/>
              </a:ext>
            </a:extLst>
          </p:cNvPr>
          <p:cNvSpPr txBox="1">
            <a:spLocks/>
          </p:cNvSpPr>
          <p:nvPr/>
        </p:nvSpPr>
        <p:spPr>
          <a:xfrm>
            <a:off x="0" y="16101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2600" b="1" kern="1200">
                <a:solidFill>
                  <a:srgbClr val="00747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of extended access to areas of the Segre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FBBFD6-8779-4EC9-852B-29AF4D09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17417" r="3193" b="7525"/>
          <a:stretch/>
        </p:blipFill>
        <p:spPr>
          <a:xfrm>
            <a:off x="61473" y="734437"/>
            <a:ext cx="8675274" cy="38606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6FF95-3A33-432A-B143-A4369CAA4A2E}"/>
              </a:ext>
            </a:extLst>
          </p:cNvPr>
          <p:cNvSpPr/>
          <p:nvPr/>
        </p:nvSpPr>
        <p:spPr>
          <a:xfrm>
            <a:off x="2850778" y="2551099"/>
            <a:ext cx="1183340" cy="112955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FEEFB-FB3A-4E26-967A-BA0F50478ECC}"/>
              </a:ext>
            </a:extLst>
          </p:cNvPr>
          <p:cNvSpPr/>
          <p:nvPr/>
        </p:nvSpPr>
        <p:spPr>
          <a:xfrm>
            <a:off x="4034118" y="1356392"/>
            <a:ext cx="1189744" cy="119102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4048E5-E7FF-4549-927E-2C4EE8EDA4C7}"/>
              </a:ext>
            </a:extLst>
          </p:cNvPr>
          <p:cNvSpPr/>
          <p:nvPr/>
        </p:nvSpPr>
        <p:spPr>
          <a:xfrm>
            <a:off x="4630910" y="816509"/>
            <a:ext cx="1782696" cy="112955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1F16B-421C-4315-9DA7-32EEA455923D}"/>
              </a:ext>
            </a:extLst>
          </p:cNvPr>
          <p:cNvSpPr/>
          <p:nvPr/>
        </p:nvSpPr>
        <p:spPr>
          <a:xfrm>
            <a:off x="3447570" y="1976237"/>
            <a:ext cx="1183340" cy="112955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4CF7A-9EE0-4AA5-B48C-B52E2374DFC3}"/>
              </a:ext>
            </a:extLst>
          </p:cNvPr>
          <p:cNvSpPr/>
          <p:nvPr/>
        </p:nvSpPr>
        <p:spPr>
          <a:xfrm>
            <a:off x="2279598" y="3140368"/>
            <a:ext cx="1183340" cy="112955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AEAD6-5BDE-41DB-8682-E0ADF943069B}"/>
              </a:ext>
            </a:extLst>
          </p:cNvPr>
          <p:cNvSpPr/>
          <p:nvPr/>
        </p:nvSpPr>
        <p:spPr>
          <a:xfrm>
            <a:off x="1153889" y="3434806"/>
            <a:ext cx="1183340" cy="112955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4CEBE-98F8-484D-9DB8-788D4AE7E15A}"/>
              </a:ext>
            </a:extLst>
          </p:cNvPr>
          <p:cNvSpPr/>
          <p:nvPr/>
        </p:nvSpPr>
        <p:spPr>
          <a:xfrm>
            <a:off x="4324832" y="3434805"/>
            <a:ext cx="1183340" cy="59162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2CEDC7-3B7D-4D50-991D-80AC4EF1C97B}"/>
              </a:ext>
            </a:extLst>
          </p:cNvPr>
          <p:cNvSpPr/>
          <p:nvPr/>
        </p:nvSpPr>
        <p:spPr>
          <a:xfrm>
            <a:off x="5222582" y="2843176"/>
            <a:ext cx="576304" cy="83747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EBAC-FD92-4C89-B7B8-B000FFA20030}"/>
              </a:ext>
            </a:extLst>
          </p:cNvPr>
          <p:cNvSpPr/>
          <p:nvPr/>
        </p:nvSpPr>
        <p:spPr>
          <a:xfrm>
            <a:off x="3753652" y="4002227"/>
            <a:ext cx="280466" cy="59162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4EB6F-B8F5-41C1-80A5-B22E2114545D}"/>
              </a:ext>
            </a:extLst>
          </p:cNvPr>
          <p:cNvSpPr/>
          <p:nvPr/>
        </p:nvSpPr>
        <p:spPr>
          <a:xfrm>
            <a:off x="28180" y="608348"/>
            <a:ext cx="8816143" cy="41250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00577-C45E-41C0-A117-623A8B08AF5B}"/>
              </a:ext>
            </a:extLst>
          </p:cNvPr>
          <p:cNvSpPr txBox="1"/>
          <p:nvPr/>
        </p:nvSpPr>
        <p:spPr>
          <a:xfrm>
            <a:off x="61472" y="2011324"/>
            <a:ext cx="8590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In essence we believe that the VENOM concept will allow us to make a range of cross section measurements on long lived radioactive isotopes – moving one or two steps away from the valley of stability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NOTE: both parent and daughter isotopes must have suitable half lives to meet irradiation and measurement criteria</a:t>
            </a:r>
          </a:p>
        </p:txBody>
      </p:sp>
    </p:spTree>
    <p:extLst>
      <p:ext uri="{BB962C8B-B14F-4D97-AF65-F5344CB8AC3E}">
        <p14:creationId xmlns:p14="http://schemas.microsoft.com/office/powerpoint/2010/main" val="55663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6DD61-4DCB-47CD-9240-3F49DE23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7230441" cy="8797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7C04-2327-433D-BCE1-E16282726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739" y="648382"/>
            <a:ext cx="7776231" cy="2760579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Measurement campaigns have commenced at AWE’s ASP facility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VENOM is a project seeking to deliver a fast neutron capability for AWE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VENOM concept solution generates a variable peak neutron energy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/>
              <a:t>0.5 to 23 MeV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neutron field has high brightness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/>
              <a:t>~2x10</a:t>
            </a:r>
            <a:r>
              <a:rPr lang="en-GB" b="1" baseline="30000" dirty="0"/>
              <a:t>9</a:t>
            </a:r>
            <a:r>
              <a:rPr lang="en-GB" b="1" dirty="0"/>
              <a:t> to ~8x10</a:t>
            </a:r>
            <a:r>
              <a:rPr lang="en-GB" b="1" baseline="30000" dirty="0"/>
              <a:t>12</a:t>
            </a:r>
            <a:r>
              <a:rPr lang="en-GB" b="1" dirty="0"/>
              <a:t> n/cm</a:t>
            </a:r>
            <a:r>
              <a:rPr lang="en-GB" b="1" baseline="30000" dirty="0"/>
              <a:t>2</a:t>
            </a:r>
            <a:r>
              <a:rPr lang="en-GB" b="1" dirty="0"/>
              <a:t>/s</a:t>
            </a:r>
            <a:r>
              <a:rPr lang="en-GB" b="1" baseline="30000" dirty="0"/>
              <a:t> </a:t>
            </a:r>
            <a:r>
              <a:rPr lang="en-GB" dirty="0"/>
              <a:t>(lowest and highest intensities at quoted energies)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capability consist of two accelerators pointing into the same irradiation cell.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Sample to be assayed through gamma spectroscopy and AMS techniques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C4295F-123F-4D1C-AF81-6AB4AD44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16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6355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6DD61-4DCB-47CD-9240-3F49DE23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7230441" cy="8797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7C04-2327-433D-BCE1-E16282726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739" y="648382"/>
            <a:ext cx="7776231" cy="2760579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Measurement campaigns have commenced at AWE’s ASP facility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VENOM is a project seeking to deliver a fast neutron capability for AWE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VENOM concept solution generates a variable peak neutron energy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/>
              <a:t>0.5 to 23 MeV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neutron field has high brightness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/>
              <a:t>~2x10</a:t>
            </a:r>
            <a:r>
              <a:rPr lang="en-GB" b="1" baseline="30000" dirty="0"/>
              <a:t>9</a:t>
            </a:r>
            <a:r>
              <a:rPr lang="en-GB" b="1" dirty="0"/>
              <a:t> to ~8x10</a:t>
            </a:r>
            <a:r>
              <a:rPr lang="en-GB" b="1" baseline="30000" dirty="0"/>
              <a:t>12</a:t>
            </a:r>
            <a:r>
              <a:rPr lang="en-GB" b="1" dirty="0"/>
              <a:t> n/cm</a:t>
            </a:r>
            <a:r>
              <a:rPr lang="en-GB" b="1" baseline="30000" dirty="0"/>
              <a:t>2</a:t>
            </a:r>
            <a:r>
              <a:rPr lang="en-GB" b="1" dirty="0"/>
              <a:t>/s</a:t>
            </a:r>
            <a:r>
              <a:rPr lang="en-GB" b="1" baseline="30000" dirty="0"/>
              <a:t> </a:t>
            </a:r>
            <a:r>
              <a:rPr lang="en-GB" dirty="0"/>
              <a:t>(lowest and highest intensities at quoted energies)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capability consist of two accelerators pointing into the same irradiation cell.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Sample to be assayed through gamma spectroscopy and AMS techniques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C4295F-123F-4D1C-AF81-6AB4AD44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17</a:t>
            </a:fld>
            <a:r>
              <a:rPr lang="en-US" sz="1000" dirty="0"/>
              <a:t>/15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324B6-929A-47F8-8EFE-D84470D16133}"/>
              </a:ext>
            </a:extLst>
          </p:cNvPr>
          <p:cNvSpPr/>
          <p:nvPr/>
        </p:nvSpPr>
        <p:spPr>
          <a:xfrm>
            <a:off x="185739" y="648382"/>
            <a:ext cx="7988202" cy="4297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91C4-38BD-47A4-9DCE-F789A1202302}"/>
              </a:ext>
            </a:extLst>
          </p:cNvPr>
          <p:cNvSpPr txBox="1"/>
          <p:nvPr/>
        </p:nvSpPr>
        <p:spPr>
          <a:xfrm>
            <a:off x="970058" y="2217807"/>
            <a:ext cx="7307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747B"/>
              </a:buClr>
              <a:buSzPct val="70000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Happy for any questions, comments, advice or useful contacts…</a:t>
            </a:r>
          </a:p>
        </p:txBody>
      </p:sp>
    </p:spTree>
    <p:extLst>
      <p:ext uri="{BB962C8B-B14F-4D97-AF65-F5344CB8AC3E}">
        <p14:creationId xmlns:p14="http://schemas.microsoft.com/office/powerpoint/2010/main" val="237220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505" y="375588"/>
            <a:ext cx="7632259" cy="647968"/>
          </a:xfrm>
        </p:spPr>
        <p:txBody>
          <a:bodyPr/>
          <a:lstStyle/>
          <a:p>
            <a:r>
              <a:rPr lang="en-GB" sz="2600" b="1" dirty="0">
                <a:solidFill>
                  <a:srgbClr val="00747B"/>
                </a:solidFill>
                <a:latin typeface="+mn-lt"/>
                <a:ea typeface="+mn-ea"/>
                <a:cs typeface="+mn-cs"/>
              </a:rPr>
              <a:t>AWE’s Current Fast neutron capability - ASP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478" y="842555"/>
            <a:ext cx="3899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Designed in the mid fifties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Commissioned in 1962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Generated nuclear data until 1972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Used to provide neutron dose to experiments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Work began in 2011 to demonstrate the machine could still be used to benchmark nuclear data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2015 to 2019 ASP undertook a modernisation programme</a:t>
            </a:r>
          </a:p>
          <a:p>
            <a:pPr marL="285081" indent="-285493">
              <a:buFont typeface="Arial" panose="020B0604020202020204" pitchFamily="34" charset="0"/>
              <a:buChar char="•"/>
            </a:pPr>
            <a:r>
              <a:rPr lang="en-GB" dirty="0"/>
              <a:t>2019 nuclear data generation programme recommenced and post Covid has resumed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D33DF1-51EC-4B86-9C3F-AEEDB7E1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34" y="1023556"/>
            <a:ext cx="4678188" cy="34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0478F8-231D-4E9B-AAD6-804BF96E8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2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04908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6DD61-4DCB-47CD-9240-3F49DE23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95" y="-18309"/>
            <a:ext cx="7167950" cy="879700"/>
          </a:xfrm>
        </p:spPr>
        <p:txBody>
          <a:bodyPr/>
          <a:lstStyle/>
          <a:p>
            <a:r>
              <a:rPr lang="en-GB" dirty="0"/>
              <a:t>What is ASP?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1BB48A-8D77-4263-915A-C8C6E1209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67" y="861391"/>
            <a:ext cx="4769500" cy="4648863"/>
          </a:xfrm>
        </p:spPr>
        <p:txBody>
          <a:bodyPr>
            <a:normAutofit fontScale="62500" lnSpcReduction="20000"/>
          </a:bodyPr>
          <a:lstStyle/>
          <a:p>
            <a:r>
              <a:rPr lang="en-GB" sz="2900" dirty="0"/>
              <a:t>ASP is a Cockcroft-Walton accelerator generating D</a:t>
            </a:r>
            <a:r>
              <a:rPr lang="en-GB" sz="2900" baseline="-25000" dirty="0"/>
              <a:t>1</a:t>
            </a:r>
            <a:r>
              <a:rPr lang="en-GB" sz="2900" baseline="30000" dirty="0"/>
              <a:t>+</a:t>
            </a:r>
            <a:r>
              <a:rPr lang="en-GB" sz="2900" dirty="0"/>
              <a:t>, D</a:t>
            </a:r>
            <a:r>
              <a:rPr lang="en-GB" sz="2900" baseline="-25000" dirty="0"/>
              <a:t>2</a:t>
            </a:r>
            <a:r>
              <a:rPr lang="en-GB" sz="2900" baseline="30000" dirty="0"/>
              <a:t>+</a:t>
            </a:r>
            <a:r>
              <a:rPr lang="en-GB" sz="2900" dirty="0"/>
              <a:t> and D</a:t>
            </a:r>
            <a:r>
              <a:rPr lang="en-GB" sz="2900" baseline="-25000" dirty="0"/>
              <a:t>3</a:t>
            </a:r>
            <a:r>
              <a:rPr lang="en-GB" sz="2900" baseline="30000" dirty="0"/>
              <a:t>+</a:t>
            </a:r>
            <a:r>
              <a:rPr lang="en-GB" sz="2900" dirty="0"/>
              <a:t> molecular beams</a:t>
            </a:r>
          </a:p>
          <a:p>
            <a:r>
              <a:rPr lang="en-GB" sz="2900" dirty="0"/>
              <a:t>The beams impinge titanium tritide or titanium deuteride targets generating ~ 14.7 or 3.0 MeV neutrons</a:t>
            </a:r>
          </a:p>
          <a:p>
            <a:r>
              <a:rPr lang="en-GB" sz="2900" dirty="0"/>
              <a:t>ASP was designed (~1960’s) to produce up to 10</a:t>
            </a:r>
            <a:r>
              <a:rPr lang="en-GB" sz="2900" baseline="30000" dirty="0"/>
              <a:t>12 </a:t>
            </a:r>
            <a:r>
              <a:rPr lang="en-GB" sz="2900" dirty="0"/>
              <a:t>n/s</a:t>
            </a:r>
            <a:r>
              <a:rPr lang="en-GB" sz="2900" baseline="30000" dirty="0"/>
              <a:t> </a:t>
            </a:r>
            <a:r>
              <a:rPr lang="en-GB" sz="2900" dirty="0"/>
              <a:t>(from source)</a:t>
            </a:r>
          </a:p>
          <a:p>
            <a:pPr lvl="1"/>
            <a:r>
              <a:rPr lang="en-GB" sz="2900" dirty="0"/>
              <a:t>In 2015 the measured nominal output level is 10</a:t>
            </a:r>
            <a:r>
              <a:rPr lang="en-GB" sz="2900" baseline="30000" dirty="0"/>
              <a:t>10 </a:t>
            </a:r>
            <a:r>
              <a:rPr lang="en-GB" sz="2900" dirty="0"/>
              <a:t>n/s</a:t>
            </a:r>
          </a:p>
          <a:p>
            <a:r>
              <a:rPr lang="en-GB" sz="2900" dirty="0"/>
              <a:t>Current nominal output for DT (on sample)</a:t>
            </a:r>
          </a:p>
          <a:p>
            <a:pPr lvl="1"/>
            <a:r>
              <a:rPr lang="en-GB" sz="2900" dirty="0"/>
              <a:t> ~5x10</a:t>
            </a:r>
            <a:r>
              <a:rPr lang="en-GB" sz="2900" baseline="30000" dirty="0"/>
              <a:t>7</a:t>
            </a:r>
            <a:r>
              <a:rPr lang="en-GB" sz="2900" dirty="0"/>
              <a:t> n/cm</a:t>
            </a:r>
            <a:r>
              <a:rPr lang="en-GB" sz="2900" baseline="30000" dirty="0"/>
              <a:t>2</a:t>
            </a:r>
            <a:r>
              <a:rPr lang="en-GB" sz="2900" dirty="0"/>
              <a:t>/s at 200 mm</a:t>
            </a:r>
          </a:p>
          <a:p>
            <a:r>
              <a:rPr lang="en-GB" sz="2900" dirty="0"/>
              <a:t>The cell is a 9x9x9 m room</a:t>
            </a:r>
          </a:p>
          <a:p>
            <a:r>
              <a:rPr lang="en-GB" sz="2900" dirty="0"/>
              <a:t>However the facility is aging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66F0829-8021-41A8-AC34-ADE0BD16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4"/>
          <a:stretch>
            <a:fillRect/>
          </a:stretch>
        </p:blipFill>
        <p:spPr bwMode="auto">
          <a:xfrm>
            <a:off x="6332323" y="2746086"/>
            <a:ext cx="2399572" cy="23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4044-05 UNC">
            <a:extLst>
              <a:ext uri="{FF2B5EF4-FFF2-40B4-BE49-F238E27FC236}">
                <a16:creationId xmlns:a16="http://schemas.microsoft.com/office/drawing/2014/main" id="{0BCF96CB-4438-4FE6-8C35-69DF2C90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67" y="148582"/>
            <a:ext cx="3845288" cy="25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9DDA13-2B34-4E83-B31B-699DE4B6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3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7368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1E643B-1CFF-4A8C-A64F-D23FE4B0C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Understanding ASP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6BCDC-D941-47AF-A082-E47575561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108" y="899860"/>
            <a:ext cx="8211225" cy="3343780"/>
          </a:xfrm>
        </p:spPr>
        <p:txBody>
          <a:bodyPr/>
          <a:lstStyle/>
          <a:p>
            <a:r>
              <a:rPr lang="en-GB" dirty="0"/>
              <a:t>The ASP facility spent nearly two decades supporting engineering trials work at a low level</a:t>
            </a:r>
          </a:p>
          <a:p>
            <a:r>
              <a:rPr lang="en-GB" dirty="0"/>
              <a:t>Detailed knowledge of neutron generation and field diagnosis were degraded during this time</a:t>
            </a:r>
          </a:p>
          <a:p>
            <a:r>
              <a:rPr lang="en-GB" dirty="0"/>
              <a:t>Since 2012 a modernisation programme has invested in the facility, the operations staff and the machine itself</a:t>
            </a:r>
          </a:p>
          <a:p>
            <a:r>
              <a:rPr lang="en-GB" dirty="0"/>
              <a:t>A new generation of field diagnostics have been demonstrated at the facility including:</a:t>
            </a:r>
          </a:p>
          <a:p>
            <a:pPr lvl="1"/>
            <a:r>
              <a:rPr lang="en-GB" dirty="0"/>
              <a:t>Additional Fission Counters - ~ 1m from the source</a:t>
            </a:r>
          </a:p>
          <a:p>
            <a:pPr lvl="1"/>
            <a:r>
              <a:rPr lang="en-GB" dirty="0"/>
              <a:t>Rotating Neutron Spectrometer and Simple Scintillating Spectrometer</a:t>
            </a:r>
          </a:p>
          <a:p>
            <a:pPr lvl="1"/>
            <a:r>
              <a:rPr lang="en-GB" dirty="0"/>
              <a:t>Activation Foils – cross calibrated with the UK’s National Physical Laboratory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E703D-4B4A-483A-AAFA-F8F4FB3F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4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67857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8D4019-71C8-4DB9-BB2C-FC38A0D97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Campaign 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16838-41A7-485F-A701-7B1BF55AF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81" y="899860"/>
            <a:ext cx="8787119" cy="3343780"/>
          </a:xfrm>
        </p:spPr>
        <p:txBody>
          <a:bodyPr/>
          <a:lstStyle/>
          <a:p>
            <a:r>
              <a:rPr lang="en-GB" dirty="0"/>
              <a:t>From past experiences working at the facility a campaign strategy has been developed and followed to create cross section data</a:t>
            </a:r>
          </a:p>
          <a:p>
            <a:r>
              <a:rPr lang="en-GB" dirty="0"/>
              <a:t>Field assessment campaigns (FA) are undertaken using multiple diagnostics to check the field output</a:t>
            </a:r>
          </a:p>
          <a:p>
            <a:r>
              <a:rPr lang="en-GB" dirty="0"/>
              <a:t>As soon as possible (scheduling/maintenance permitting) after the field assessment a cross section experimental campaign is undertaken</a:t>
            </a:r>
          </a:p>
          <a:p>
            <a:r>
              <a:rPr lang="en-GB" dirty="0"/>
              <a:t>This year, for the first time in over 15 years, a deuterium target was utilised thus we have had four campaigns: FA, CX2 (at 14 MeV) and Fad, CX2d (at 3 MeV)</a:t>
            </a:r>
          </a:p>
          <a:p>
            <a:r>
              <a:rPr lang="en-GB" dirty="0"/>
              <a:t>Foils are mounted at multiple angles around the (D-T or D-D) interaction volume in the target typically 10 cm from the source – thus we can neutron energies in the range (2.5-3.0 MeV [DD] and 13.5 to 14.7 [DT])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CF0F1-C4E0-4815-9909-C0A129C2B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5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9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7D173D-8FAB-4957-9366-F743C06420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Experimental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44B6C-F8FC-48BE-A73B-D4BBF84C8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7" y="899860"/>
            <a:ext cx="8127836" cy="3343780"/>
          </a:xfrm>
        </p:spPr>
        <p:txBody>
          <a:bodyPr/>
          <a:lstStyle/>
          <a:p>
            <a:r>
              <a:rPr lang="en-GB" dirty="0"/>
              <a:t>Use high-purity natural abundance foils, weighed to high accuracy and precision</a:t>
            </a:r>
          </a:p>
          <a:p>
            <a:r>
              <a:rPr lang="en-GB" dirty="0"/>
              <a:t>Irradiation is monitored by fission counters for temporal information and Gas proportional counters plus plastic scintillators for spectral information</a:t>
            </a:r>
          </a:p>
          <a:p>
            <a:r>
              <a:rPr lang="en-GB" dirty="0"/>
              <a:t>Monitor foils are used as a cross check</a:t>
            </a:r>
          </a:p>
          <a:p>
            <a:r>
              <a:rPr lang="en-GB" dirty="0"/>
              <a:t>Gamma spectroscopy measurements are made using multiple </a:t>
            </a:r>
            <a:r>
              <a:rPr lang="en-GB" dirty="0" err="1"/>
              <a:t>HPGe</a:t>
            </a:r>
            <a:r>
              <a:rPr lang="en-GB" dirty="0"/>
              <a:t> systems with the DAQs networked to the ASP control system</a:t>
            </a:r>
          </a:p>
          <a:p>
            <a:r>
              <a:rPr lang="en-GB" dirty="0"/>
              <a:t>Gamma spectroscopy can be undertaken within 10 seconds of the end of irradiation and usually up to a week afterwards with each sample measured multiple times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869D8-2AC4-4CC1-BF47-532A7751F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4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41DF15-48B6-4B67-972E-BAD1626A1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9" t="20467" r="22269" b="10065"/>
          <a:stretch/>
        </p:blipFill>
        <p:spPr>
          <a:xfrm>
            <a:off x="3427770" y="614724"/>
            <a:ext cx="5668665" cy="39342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33CBD-6010-4E05-99C0-677F9413F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7</a:t>
            </a:fld>
            <a:r>
              <a:rPr lang="en-US"/>
              <a:t>/15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67BAE-0F3F-43A5-BA47-348D330E9D51}"/>
              </a:ext>
            </a:extLst>
          </p:cNvPr>
          <p:cNvSpPr txBox="1">
            <a:spLocks/>
          </p:cNvSpPr>
          <p:nvPr/>
        </p:nvSpPr>
        <p:spPr>
          <a:xfrm>
            <a:off x="364159" y="241918"/>
            <a:ext cx="7167950" cy="879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00747B"/>
                </a:solidFill>
              </a:rPr>
              <a:t>Data of interest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0A46B-8916-4898-9B34-1D9E5BA69E1A}"/>
              </a:ext>
            </a:extLst>
          </p:cNvPr>
          <p:cNvSpPr txBox="1">
            <a:spLocks/>
          </p:cNvSpPr>
          <p:nvPr/>
        </p:nvSpPr>
        <p:spPr>
          <a:xfrm>
            <a:off x="0" y="899860"/>
            <a:ext cx="3723749" cy="33437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To date ASP has been used to look at cross sections of interest accessible from stable targets</a:t>
            </a:r>
          </a:p>
          <a:p>
            <a:r>
              <a:rPr lang="en-GB" sz="1800" dirty="0"/>
              <a:t>We have collected data on the </a:t>
            </a:r>
            <a:r>
              <a:rPr lang="en-GB" sz="1800" baseline="30000" dirty="0"/>
              <a:t>89</a:t>
            </a:r>
            <a:r>
              <a:rPr lang="en-GB" sz="1800" dirty="0"/>
              <a:t>Y(n,2n)</a:t>
            </a:r>
            <a:r>
              <a:rPr lang="en-GB" sz="1800" baseline="30000" dirty="0"/>
              <a:t>88</a:t>
            </a:r>
            <a:r>
              <a:rPr lang="en-GB" sz="1800" dirty="0"/>
              <a:t>Y </a:t>
            </a:r>
            <a:r>
              <a:rPr lang="en-GB" sz="1800" baseline="30000" dirty="0"/>
              <a:t>89</a:t>
            </a:r>
            <a:r>
              <a:rPr lang="en-GB" sz="1800" dirty="0"/>
              <a:t>Y(</a:t>
            </a:r>
            <a:r>
              <a:rPr lang="en-GB" sz="1800" dirty="0" err="1"/>
              <a:t>n,n</a:t>
            </a:r>
            <a:r>
              <a:rPr lang="en-GB" sz="1800" dirty="0"/>
              <a:t>’)</a:t>
            </a:r>
            <a:r>
              <a:rPr lang="en-GB" sz="1800" baseline="30000" dirty="0"/>
              <a:t>89</a:t>
            </a:r>
            <a:r>
              <a:rPr lang="en-GB" sz="1800" dirty="0"/>
              <a:t>Y</a:t>
            </a:r>
            <a:r>
              <a:rPr lang="en-GB" sz="1800" baseline="30000" dirty="0"/>
              <a:t>m</a:t>
            </a:r>
            <a:r>
              <a:rPr lang="en-GB" sz="1800" dirty="0"/>
              <a:t> reactions for comparison with historic experiments</a:t>
            </a:r>
          </a:p>
          <a:p>
            <a:r>
              <a:rPr lang="en-GB" sz="1800" dirty="0"/>
              <a:t>Since 2021 we have conducted 8 campaigns that are still being analysed with data on: Y, W, Fe, Cu and 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36A0A-8AB0-4A21-A759-5738746DF603}"/>
              </a:ext>
            </a:extLst>
          </p:cNvPr>
          <p:cNvSpPr txBox="1"/>
          <p:nvPr/>
        </p:nvSpPr>
        <p:spPr>
          <a:xfrm>
            <a:off x="5545355" y="3220278"/>
            <a:ext cx="321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Decay of 89Y isomer (~15 second half life)</a:t>
            </a:r>
          </a:p>
        </p:txBody>
      </p:sp>
    </p:spTree>
    <p:extLst>
      <p:ext uri="{BB962C8B-B14F-4D97-AF65-F5344CB8AC3E}">
        <p14:creationId xmlns:p14="http://schemas.microsoft.com/office/powerpoint/2010/main" val="396717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284C7-2349-4225-BAF4-ED953CE2A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D3162F-F016-AA4E-B576-33313F2A66D9}" type="slidenum">
              <a:rPr lang="en-US" smtClean="0"/>
              <a:pPr/>
              <a:t>8</a:t>
            </a:fld>
            <a:r>
              <a:rPr lang="en-US"/>
              <a:t>/15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89987-6852-443E-99F5-8A5B14EF9424}"/>
              </a:ext>
            </a:extLst>
          </p:cNvPr>
          <p:cNvSpPr txBox="1"/>
          <p:nvPr/>
        </p:nvSpPr>
        <p:spPr>
          <a:xfrm>
            <a:off x="0" y="681768"/>
            <a:ext cx="83813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 is an old facility and the cost to maintain the machine (in time and money) is high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AWE has a requirement to maintain a nuclear experiments capability hence investing in people and equipment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 is proving an invaluable training ground for operations, science and diagnostics and as a base for technology review and trials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 replacement is unlikely to be a like for like in capability as the project is requirements lead and AWE’s needs require extended capabilities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Greater range of neutron energies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brightness of neutron sources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modern radiochemical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Potentially Accelerator Mass Spectroscopy coupled with bespoke diagnostics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6440D57-B418-462A-9B1C-877DD92F3E3F}"/>
              </a:ext>
            </a:extLst>
          </p:cNvPr>
          <p:cNvSpPr txBox="1">
            <a:spLocks/>
          </p:cNvSpPr>
          <p:nvPr/>
        </p:nvSpPr>
        <p:spPr>
          <a:xfrm>
            <a:off x="364159" y="241918"/>
            <a:ext cx="7167950" cy="879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00747B"/>
                </a:solidFill>
              </a:rPr>
              <a:t>New Capabilities</a:t>
            </a:r>
          </a:p>
        </p:txBody>
      </p:sp>
    </p:spTree>
    <p:extLst>
      <p:ext uri="{BB962C8B-B14F-4D97-AF65-F5344CB8AC3E}">
        <p14:creationId xmlns:p14="http://schemas.microsoft.com/office/powerpoint/2010/main" val="15529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6DD61-4DCB-47CD-9240-3F49DE23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7230441" cy="879700"/>
          </a:xfrm>
        </p:spPr>
        <p:txBody>
          <a:bodyPr/>
          <a:lstStyle/>
          <a:p>
            <a:r>
              <a:rPr lang="en-GB" dirty="0"/>
              <a:t>What is VENOM?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7C04-2327-433D-BCE1-E16282726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739" y="648382"/>
            <a:ext cx="8494530" cy="4158749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</a:rPr>
              <a:t>V</a:t>
            </a:r>
            <a:r>
              <a:rPr lang="en-GB" dirty="0">
                <a:solidFill>
                  <a:schemeClr val="tx2"/>
                </a:solidFill>
              </a:rPr>
              <a:t>ariable </a:t>
            </a:r>
            <a:r>
              <a:rPr lang="en-GB" b="1" dirty="0">
                <a:solidFill>
                  <a:schemeClr val="tx2"/>
                </a:solidFill>
              </a:rPr>
              <a:t>E</a:t>
            </a:r>
            <a:r>
              <a:rPr lang="en-GB" dirty="0">
                <a:solidFill>
                  <a:schemeClr val="tx2"/>
                </a:solidFill>
              </a:rPr>
              <a:t>nergy </a:t>
            </a:r>
            <a:r>
              <a:rPr lang="en-GB" b="1" dirty="0">
                <a:solidFill>
                  <a:schemeClr val="tx2"/>
                </a:solidFill>
              </a:rPr>
              <a:t>N</a:t>
            </a:r>
            <a:r>
              <a:rPr lang="en-GB" dirty="0">
                <a:solidFill>
                  <a:schemeClr val="tx2"/>
                </a:solidFill>
              </a:rPr>
              <a:t>eutron </a:t>
            </a:r>
            <a:r>
              <a:rPr lang="en-GB" b="1" dirty="0">
                <a:solidFill>
                  <a:schemeClr val="tx2"/>
                </a:solidFill>
              </a:rPr>
              <a:t>O</a:t>
            </a:r>
            <a:r>
              <a:rPr lang="en-GB" dirty="0">
                <a:solidFill>
                  <a:schemeClr val="tx2"/>
                </a:solidFill>
              </a:rPr>
              <a:t>utput </a:t>
            </a:r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en-GB" dirty="0">
                <a:solidFill>
                  <a:schemeClr val="tx2"/>
                </a:solidFill>
              </a:rPr>
              <a:t>achine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VENOM is a project to deliver a fast neutron capability for AWE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Currently the project has passed stage gate 1 (Demonstration of feasibility) 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working towards gate 2 (Conceptual design)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A proposed solution has been identified against prime stakeholder’s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neutron field has a variable peak neutron energy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0.5 to 23 MeV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neutron field has high brightness (depending on the energy selected)	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~2x10</a:t>
            </a:r>
            <a:r>
              <a:rPr lang="en-GB" baseline="30000" dirty="0"/>
              <a:t>9</a:t>
            </a:r>
            <a:r>
              <a:rPr lang="en-GB" dirty="0"/>
              <a:t> to ~8x10</a:t>
            </a:r>
            <a:r>
              <a:rPr lang="en-GB" baseline="30000" dirty="0"/>
              <a:t>12</a:t>
            </a:r>
            <a:r>
              <a:rPr lang="en-GB" dirty="0"/>
              <a:t> n/cm</a:t>
            </a:r>
            <a:r>
              <a:rPr lang="en-GB" baseline="30000" dirty="0"/>
              <a:t>2</a:t>
            </a:r>
            <a:r>
              <a:rPr lang="en-GB" dirty="0"/>
              <a:t>/s</a:t>
            </a:r>
            <a:r>
              <a:rPr lang="en-GB" baseline="30000" dirty="0"/>
              <a:t> </a:t>
            </a:r>
            <a:r>
              <a:rPr lang="en-GB" dirty="0"/>
              <a:t>(lowest and highest intensities at quoted energies)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concept’s capability consists of two accelerators pointing into the same irradiation cell.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454FC-D016-4F91-9425-8D06E307A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4879671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z="1000" smtClean="0"/>
              <a:pPr/>
              <a:t>9</a:t>
            </a:fld>
            <a:r>
              <a:rPr lang="en-US" sz="1000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0237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WE corporate colours">
      <a:dk1>
        <a:sysClr val="windowText" lastClr="000000"/>
      </a:dk1>
      <a:lt1>
        <a:sysClr val="window" lastClr="FFFFFF"/>
      </a:lt1>
      <a:dk2>
        <a:srgbClr val="A5A9AC"/>
      </a:dk2>
      <a:lt2>
        <a:srgbClr val="FFFFFF"/>
      </a:lt2>
      <a:accent1>
        <a:srgbClr val="00747B"/>
      </a:accent1>
      <a:accent2>
        <a:srgbClr val="94D600"/>
      </a:accent2>
      <a:accent3>
        <a:srgbClr val="510C76"/>
      </a:accent3>
      <a:accent4>
        <a:srgbClr val="9F3259"/>
      </a:accent4>
      <a:accent5>
        <a:srgbClr val="4DC4CF"/>
      </a:accent5>
      <a:accent6>
        <a:srgbClr val="619BD3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(AWE)" ma:contentTypeID="0x010100D8C41F07BCD140B0B3750A132EA12712090056C6CB59A658DE4EB2E94F3F086FC79C" ma:contentTypeVersion="27" ma:contentTypeDescription="Create a new document with GSC." ma:contentTypeScope="" ma:versionID="550ce3e502722405dfc53212a24ea53c">
  <xsd:schema xmlns:xsd="http://www.w3.org/2001/XMLSchema" xmlns:xs="http://www.w3.org/2001/XMLSchema" xmlns:p="http://schemas.microsoft.com/office/2006/metadata/properties" xmlns:ns2="259708fd-a72e-46c9-bfc2-93122f0920b5" xmlns:ns3="54b04e13-788d-41da-846a-81b1787dcdc9" xmlns:ns4="e1fe397a-d904-405c-b912-3d2bbfc109b6" targetNamespace="http://schemas.microsoft.com/office/2006/metadata/properties" ma:root="true" ma:fieldsID="12248521c849a8cf42aeec0c0643c17f" ns2:_="" ns3:_="" ns4:_="">
    <xsd:import namespace="259708fd-a72e-46c9-bfc2-93122f0920b5"/>
    <xsd:import namespace="54b04e13-788d-41da-846a-81b1787dcdc9"/>
    <xsd:import namespace="e1fe397a-d904-405c-b912-3d2bbfc109b6"/>
    <xsd:element name="properties">
      <xsd:complexType>
        <xsd:sequence>
          <xsd:element name="documentManagement">
            <xsd:complexType>
              <xsd:all>
                <xsd:element ref="ns2:b8c14ec0b1ba4744863d5110e801bb16" minOccurs="0"/>
                <xsd:element ref="ns2:TaxCatchAll" minOccurs="0"/>
                <xsd:element ref="ns2:TaxCatchAllLabel" minOccurs="0"/>
                <xsd:element ref="ns2:p4e2b99357bc47d988d1ccd4434a843d" minOccurs="0"/>
                <xsd:element ref="ns2:PreviousDocumentID" minOccurs="0"/>
                <xsd:element ref="ns2:TaxKeywordTaxHTField" minOccurs="0"/>
                <xsd:element ref="ns2:jc87299190a64dd498e0e27ebe76fe15" minOccurs="0"/>
                <xsd:element ref="ns2:b89147adbf754e4a921375496e80ab30" minOccurs="0"/>
                <xsd:element ref="ns2:Sign-Off_x0020_Status" minOccurs="0"/>
                <xsd:element ref="ns2:Approval_x0020_Comment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Users" minOccurs="0"/>
                <xsd:element ref="ns3:SharedWithDetail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708fd-a72e-46c9-bfc2-93122f0920b5" elementFormDefault="qualified">
    <xsd:import namespace="http://schemas.microsoft.com/office/2006/documentManagement/types"/>
    <xsd:import namespace="http://schemas.microsoft.com/office/infopath/2007/PartnerControls"/>
    <xsd:element name="b8c14ec0b1ba4744863d5110e801bb16" ma:index="8" ma:taxonomy="true" ma:internalName="b8c14ec0b1ba4744863d5110e801bb16" ma:taxonomyFieldName="SecurityMarking" ma:displayName="Security Marking" ma:default="" ma:fieldId="{b8c14ec0-b1ba-4744-863d-5110e801bb16}" ma:sspId="c3da18ca-885f-4e50-b790-a540194a1537" ma:termSetId="e2d780f9-711a-45dc-842c-d2840d2293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214167e-933f-45f1-ad8b-9d126afd5dbf}" ma:internalName="TaxCatchAll" ma:showField="CatchAllData" ma:web="54b04e13-788d-41da-846a-81b1787dc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214167e-933f-45f1-ad8b-9d126afd5dbf}" ma:internalName="TaxCatchAllLabel" ma:readOnly="true" ma:showField="CatchAllDataLabel" ma:web="54b04e13-788d-41da-846a-81b1787dc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4e2b99357bc47d988d1ccd4434a843d" ma:index="12" nillable="true" ma:taxonomy="true" ma:internalName="p4e2b99357bc47d988d1ccd4434a843d" ma:taxonomyFieldName="Descriptor" ma:displayName="Descriptor" ma:default="" ma:fieldId="{94e2b993-57bc-47d9-88d1-ccd4434a843d}" ma:sspId="c3da18ca-885f-4e50-b790-a540194a1537" ma:termSetId="ecc761e1-d00d-4a58-9685-e37d44011c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eviousDocumentID" ma:index="14" nillable="true" ma:displayName="Previous Document ID" ma:description="Use this field to hold any previous document IDs, including any previous version IDs to enable searching" ma:internalName="PreviousDocumentID">
      <xsd:simpleType>
        <xsd:restriction base="dms:Text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c87299190a64dd498e0e27ebe76fe15" ma:index="17" nillable="true" ma:taxonomy="true" ma:internalName="jc87299190a64dd498e0e27ebe76fe15" ma:taxonomyFieldName="Facility" ma:displayName="Facility" ma:default="" ma:fieldId="{3c872991-90a6-4dd4-98e0-e27ebe76fe15}" ma:sspId="c3da18ca-885f-4e50-b790-a540194a1537" ma:termSetId="bb136d4d-0901-4d88-8c16-f9396d3df7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147adbf754e4a921375496e80ab30" ma:index="19" ma:taxonomy="true" ma:internalName="b89147adbf754e4a921375496e80ab30" ma:taxonomyFieldName="DocumentType" ma:displayName="Document Type" ma:default="" ma:fieldId="{b89147ad-bf75-4e4a-9213-75496e80ab30}" ma:sspId="c3da18ca-885f-4e50-b790-a540194a1537" ma:termSetId="0f2e3793-d771-4e81-967f-777d644d90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gn-Off_x0020_Status" ma:index="21" nillable="true" ma:displayName="Sign-Off Status" ma:internalName="Sign_x002d_Off_x0020_Status">
      <xsd:simpleType>
        <xsd:restriction base="dms:Text">
          <xsd:maxLength value="255"/>
        </xsd:restriction>
      </xsd:simpleType>
    </xsd:element>
    <xsd:element name="Approval_x0020_Comments" ma:index="22" nillable="true" ma:displayName="Approval Comments" ma:internalName="Approval_x0020_Comment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04e13-788d-41da-846a-81b1787dcdc9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e397a-d904-405c-b912-3d2bbfc10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3da18ca-885f-4e50-b790-a540194a1537" ContentTypeId="0x010100D8C41F07BCD140B0B3750A132EA1271209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9708fd-a72e-46c9-bfc2-93122f0920b5">
      <Value>13</Value>
      <Value>12</Value>
      <Value>2</Value>
      <Value>14</Value>
    </TaxCatchAll>
    <TaxKeywordTaxHTField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Template Brand Marketing</TermName>
          <TermId xmlns="http://schemas.microsoft.com/office/infopath/2007/PartnerControls">f9c7bf0b-4893-4eb4-8c59-29cab683a812</TermId>
        </TermInfo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de083fb7-f39f-4eb7-9b2b-6cfd22dce14a</TermId>
        </TermInfo>
      </Terms>
    </TaxKeywordTaxHTField>
    <b8c14ec0b1ba4744863d5110e801bb16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2088df97-0d58-48da-b509-1f365f199e06</TermId>
        </TermInfo>
      </Terms>
    </b8c14ec0b1ba4744863d5110e801bb16>
    <PreviousDocumentID xmlns="259708fd-a72e-46c9-bfc2-93122f0920b5" xsi:nil="true"/>
    <jc87299190a64dd498e0e27ebe76fe15 xmlns="259708fd-a72e-46c9-bfc2-93122f0920b5">
      <Terms xmlns="http://schemas.microsoft.com/office/infopath/2007/PartnerControls"/>
    </jc87299190a64dd498e0e27ebe76fe15>
    <b89147adbf754e4a921375496e80ab30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document</TermName>
          <TermId xmlns="http://schemas.microsoft.com/office/infopath/2007/PartnerControls">452199a0-c8da-4dda-9513-45e1801898f3</TermId>
        </TermInfo>
      </Terms>
    </b89147adbf754e4a921375496e80ab30>
    <p4e2b99357bc47d988d1ccd4434a843d xmlns="259708fd-a72e-46c9-bfc2-93122f0920b5">
      <Terms xmlns="http://schemas.microsoft.com/office/infopath/2007/PartnerControls"/>
    </p4e2b99357bc47d988d1ccd4434a843d>
    <_dlc_DocId xmlns="54b04e13-788d-41da-846a-81b1787dcdc9">AWEABST-1817936306-85</_dlc_DocId>
    <_dlc_DocIdUrl xmlns="54b04e13-788d-41da-846a-81b1787dcdc9">
      <Url>https://aweuk.sharepoint.com/Teams/VENOM/_layouts/15/DocIdRedir.aspx?ID=AWEABST-1817936306-85</Url>
      <Description>AWEABST-1817936306-85</Description>
    </_dlc_DocIdUrl>
    <Sign-Off_x0020_Status xmlns="259708fd-a72e-46c9-bfc2-93122f0920b5" xsi:nil="true"/>
    <Approval_x0020_Comments xmlns="259708fd-a72e-46c9-bfc2-93122f0920b5" xsi:nil="true"/>
    <SharedWithUsers xmlns="54b04e13-788d-41da-846a-81b1787dcdc9">
      <UserInfo>
        <DisplayName>Fisher Adam AWE</DisplayName>
        <AccountId>28</AccountId>
        <AccountType/>
      </UserInfo>
      <UserInfo>
        <DisplayName>Simons Andrew (Physics) AWE</DisplayName>
        <AccountId>26</AccountId>
        <AccountType/>
      </UserInfo>
      <UserInfo>
        <DisplayName>Hopps Nick AWE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3A95BED-8BB7-4EEB-B787-45B09BC4466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F937055-0B6B-4D10-A3F8-FCBDBEB61C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8EA68-B66C-4B7D-975D-64040851B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708fd-a72e-46c9-bfc2-93122f0920b5"/>
    <ds:schemaRef ds:uri="54b04e13-788d-41da-846a-81b1787dcdc9"/>
    <ds:schemaRef ds:uri="e1fe397a-d904-405c-b912-3d2bbfc109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36C9577-2CAF-45B8-9207-E4DA171465F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03C59D7-C179-414E-96CC-C56D32D2365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e1fe397a-d904-405c-b912-3d2bbfc109b6"/>
    <ds:schemaRef ds:uri="http://schemas.microsoft.com/office/2006/documentManagement/types"/>
    <ds:schemaRef ds:uri="54b04e13-788d-41da-846a-81b1787dcdc9"/>
    <ds:schemaRef ds:uri="259708fd-a72e-46c9-bfc2-93122f0920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5167</TotalTime>
  <Words>2014</Words>
  <Application>Microsoft Office PowerPoint</Application>
  <PresentationFormat>On-screen Show (16:9)</PresentationFormat>
  <Paragraphs>828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 Regular WestEuropean</vt:lpstr>
      <vt:lpstr>Symbol</vt:lpstr>
      <vt:lpstr>Wingdings</vt:lpstr>
      <vt:lpstr>Office Theme</vt:lpstr>
      <vt:lpstr>Worksheet</vt:lpstr>
      <vt:lpstr>Cross section measurements at ASP and VENOM </vt:lpstr>
      <vt:lpstr>AWE’s Current Fast neutron capability - ASP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 16x9 Powerpoint Template 2020</dc:title>
  <dc:creator>Templeton David AWE</dc:creator>
  <cp:keywords>PowerPoint Template Brand Marketing; PowerPoint template</cp:keywords>
  <cp:lastModifiedBy>Simons Andrew AWE</cp:lastModifiedBy>
  <cp:revision>493</cp:revision>
  <dcterms:created xsi:type="dcterms:W3CDTF">2015-09-15T15:35:15Z</dcterms:created>
  <dcterms:modified xsi:type="dcterms:W3CDTF">2022-10-23T06:40:24Z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0x010100D8C41F07BCD140B0B3750A132EA12712090056C6CB59A658DE4EB2E94F3F086FC79C</vt:lpwstr>
  </property>
  <property fmtid="{D5CDD505-2E9C-101B-9397-08002B2CF9AE}" pid="3" name="_dlc_DocIdItemGuid">
    <vt:lpwstr>6415be5a-50f5-441a-a97d-5bf4125eb99d</vt:lpwstr>
  </property>
  <property fmtid="{D5CDD505-2E9C-101B-9397-08002B2CF9AE}" pid="4" name="TaxKeyword">
    <vt:lpwstr>13;#PowerPoint Template Brand Marketing|f9c7bf0b-4893-4eb4-8c59-29cab683a812;#12;#PowerPoint template|de083fb7-f39f-4eb7-9b2b-6cfd22dce14a</vt:lpwstr>
  </property>
  <property fmtid="{D5CDD505-2E9C-101B-9397-08002B2CF9AE}" pid="5" name="SecurityMarking">
    <vt:lpwstr>2;#OFFICIAL|2088df97-0d58-48da-b509-1f365f199e06</vt:lpwstr>
  </property>
  <property fmtid="{D5CDD505-2E9C-101B-9397-08002B2CF9AE}" pid="6" name="Descriptor">
    <vt:lpwstr/>
  </property>
  <property fmtid="{D5CDD505-2E9C-101B-9397-08002B2CF9AE}" pid="7" name="DocumentType">
    <vt:lpwstr>14;#Communications document|452199a0-c8da-4dda-9513-45e1801898f3</vt:lpwstr>
  </property>
  <property fmtid="{D5CDD505-2E9C-101B-9397-08002B2CF9AE}" pid="8" name="Facility">
    <vt:lpwstr/>
  </property>
  <property fmtid="{D5CDD505-2E9C-101B-9397-08002B2CF9AE}" pid="9" name="SharedWithUsers">
    <vt:lpwstr>477;#Gurung Parogya AWE</vt:lpwstr>
  </property>
</Properties>
</file>