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16"/>
  </p:notesMasterIdLst>
  <p:handoutMasterIdLst>
    <p:handoutMasterId r:id="rId17"/>
  </p:handoutMasterIdLst>
  <p:sldIdLst>
    <p:sldId id="260" r:id="rId7"/>
    <p:sldId id="261" r:id="rId8"/>
    <p:sldId id="271" r:id="rId9"/>
    <p:sldId id="269" r:id="rId10"/>
    <p:sldId id="270" r:id="rId11"/>
    <p:sldId id="272" r:id="rId12"/>
    <p:sldId id="273" r:id="rId13"/>
    <p:sldId id="274" r:id="rId14"/>
    <p:sldId id="264"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1D757B"/>
    <a:srgbClr val="87CBD3"/>
    <a:srgbClr val="00747B"/>
    <a:srgbClr val="A5A9AC"/>
    <a:srgbClr val="00626F"/>
    <a:srgbClr val="C8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C5AAD-B70E-4033-8057-F7C9FFD8DC1C}" v="15" dt="2022-10-18T22:30:44.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4607" autoAdjust="0"/>
  </p:normalViewPr>
  <p:slideViewPr>
    <p:cSldViewPr snapToGrid="0" snapToObjects="1">
      <p:cViewPr varScale="1">
        <p:scale>
          <a:sx n="142" d="100"/>
          <a:sy n="142" d="100"/>
        </p:scale>
        <p:origin x="1032" y="120"/>
      </p:cViewPr>
      <p:guideLst>
        <p:guide orient="horz" pos="209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0" d="100"/>
        <a:sy n="3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A94F19-6042-6548-B04C-F86F88326ACD}" type="datetimeFigureOut">
              <a:rPr lang="en-US" smtClean="0"/>
              <a:pPr/>
              <a:t>18/10/2022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0044F5-9011-7543-9786-BBD8D6132A29}" type="slidenum">
              <a:rPr lang="en-US" smtClean="0"/>
              <a:pPr/>
              <a:t>‹#›</a:t>
            </a:fld>
            <a:endParaRPr lang="en-US"/>
          </a:p>
        </p:txBody>
      </p:sp>
    </p:spTree>
    <p:extLst>
      <p:ext uri="{BB962C8B-B14F-4D97-AF65-F5344CB8AC3E}">
        <p14:creationId xmlns:p14="http://schemas.microsoft.com/office/powerpoint/2010/main" val="2109260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68994-2129-084D-B592-8915CD6716C0}" type="datetimeFigureOut">
              <a:rPr lang="en-US" smtClean="0"/>
              <a:t>18/10/2022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01A1-D811-B54C-99DB-421274F175F6}" type="slidenum">
              <a:rPr lang="en-US" smtClean="0"/>
              <a:t>‹#›</a:t>
            </a:fld>
            <a:endParaRPr lang="en-US"/>
          </a:p>
        </p:txBody>
      </p:sp>
    </p:spTree>
    <p:extLst>
      <p:ext uri="{BB962C8B-B14F-4D97-AF65-F5344CB8AC3E}">
        <p14:creationId xmlns:p14="http://schemas.microsoft.com/office/powerpoint/2010/main" val="9873107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ext, call out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22A097-0D2C-4102-9B74-0189DECC5368}"/>
              </a:ext>
            </a:extLst>
          </p:cNvPr>
          <p:cNvSpPr/>
          <p:nvPr userDrawn="1"/>
        </p:nvSpPr>
        <p:spPr>
          <a:xfrm>
            <a:off x="1" y="4280361"/>
            <a:ext cx="5383272" cy="370074"/>
          </a:xfrm>
          <a:custGeom>
            <a:avLst/>
            <a:gdLst>
              <a:gd name="connsiteX0" fmla="*/ 0 w 6057041"/>
              <a:gd name="connsiteY0" fmla="*/ 0 h 370074"/>
              <a:gd name="connsiteX1" fmla="*/ 6057041 w 6057041"/>
              <a:gd name="connsiteY1" fmla="*/ 0 h 370074"/>
              <a:gd name="connsiteX2" fmla="*/ 6057041 w 6057041"/>
              <a:gd name="connsiteY2" fmla="*/ 370074 h 370074"/>
              <a:gd name="connsiteX3" fmla="*/ 0 w 6057041"/>
              <a:gd name="connsiteY3" fmla="*/ 370074 h 370074"/>
              <a:gd name="connsiteX4" fmla="*/ 0 w 6057041"/>
              <a:gd name="connsiteY4" fmla="*/ 0 h 370074"/>
              <a:gd name="connsiteX0" fmla="*/ 0 w 6057041"/>
              <a:gd name="connsiteY0" fmla="*/ 0 h 370074"/>
              <a:gd name="connsiteX1" fmla="*/ 5974538 w 6057041"/>
              <a:gd name="connsiteY1" fmla="*/ 20625 h 370074"/>
              <a:gd name="connsiteX2" fmla="*/ 6057041 w 6057041"/>
              <a:gd name="connsiteY2" fmla="*/ 370074 h 370074"/>
              <a:gd name="connsiteX3" fmla="*/ 0 w 6057041"/>
              <a:gd name="connsiteY3" fmla="*/ 370074 h 370074"/>
              <a:gd name="connsiteX4" fmla="*/ 0 w 6057041"/>
              <a:gd name="connsiteY4" fmla="*/ 0 h 37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041" h="370074">
                <a:moveTo>
                  <a:pt x="0" y="0"/>
                </a:moveTo>
                <a:lnTo>
                  <a:pt x="5974538" y="20625"/>
                </a:lnTo>
                <a:lnTo>
                  <a:pt x="6057041" y="370074"/>
                </a:lnTo>
                <a:lnTo>
                  <a:pt x="0" y="370074"/>
                </a:lnTo>
                <a:lnTo>
                  <a:pt x="0" y="0"/>
                </a:lnTo>
                <a:close/>
              </a:path>
            </a:pathLst>
          </a:custGeom>
          <a:gradFill flip="none" rotWithShape="1">
            <a:gsLst>
              <a:gs pos="0">
                <a:schemeClr val="accent3"/>
              </a:gs>
              <a:gs pos="100000">
                <a:schemeClr val="accent3">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0"/>
          </p:nvPr>
        </p:nvSpPr>
        <p:spPr>
          <a:xfrm>
            <a:off x="364158" y="1412664"/>
            <a:ext cx="7255842" cy="3343780"/>
          </a:xfrm>
          <a:prstGeom prst="rect">
            <a:avLst/>
          </a:prstGeom>
        </p:spPr>
        <p:txBody>
          <a:bodyPr vert="horz"/>
          <a:lstStyle>
            <a:lvl1pPr>
              <a:lnSpc>
                <a:spcPct val="100000"/>
              </a:lnSpc>
              <a:spcBef>
                <a:spcPts val="800"/>
              </a:spcBef>
              <a:spcAft>
                <a:spcPts val="800"/>
              </a:spcAft>
              <a:buClr>
                <a:schemeClr val="accent1"/>
              </a:buClr>
              <a:buSzPct val="70000"/>
              <a:buFont typeface="Wingdings" charset="2"/>
              <a:buChar char="§"/>
              <a:defRPr sz="2000"/>
            </a:lvl1pPr>
            <a:lvl2pPr>
              <a:lnSpc>
                <a:spcPct val="100000"/>
              </a:lnSpc>
              <a:spcBef>
                <a:spcPts val="0"/>
              </a:spcBef>
              <a:spcAft>
                <a:spcPts val="600"/>
              </a:spcAft>
              <a:buClr>
                <a:srgbClr val="C8EFF1"/>
              </a:buClr>
              <a:buSzPct val="70000"/>
              <a:buFont typeface="Wingdings" charset="2"/>
              <a:buChar char="§"/>
              <a:defRPr sz="1600" baseline="0"/>
            </a:lvl2pPr>
            <a:lvl3pPr>
              <a:lnSpc>
                <a:spcPct val="100000"/>
              </a:lnSpc>
              <a:spcBef>
                <a:spcPts val="0"/>
              </a:spcBef>
              <a:spcAft>
                <a:spcPts val="400"/>
              </a:spcAft>
              <a:buClr>
                <a:schemeClr val="tx2"/>
              </a:buClr>
              <a:buSzPct val="70000"/>
              <a:buFont typeface="Wingdings" charset="2"/>
              <a:buChar char="§"/>
              <a:defRPr sz="12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a:p>
            <a:pPr lvl="1"/>
            <a:r>
              <a:rPr lang="en-GB" dirty="0"/>
              <a:t>Second level</a:t>
            </a:r>
          </a:p>
          <a:p>
            <a:pPr lvl="2"/>
            <a:r>
              <a:rPr lang="en-GB" dirty="0"/>
              <a:t>Third level</a:t>
            </a:r>
          </a:p>
        </p:txBody>
      </p:sp>
      <p:sp>
        <p:nvSpPr>
          <p:cNvPr id="5" name="Subtitle 2"/>
          <p:cNvSpPr>
            <a:spLocks noGrp="1"/>
          </p:cNvSpPr>
          <p:nvPr>
            <p:ph type="subTitle" idx="1"/>
          </p:nvPr>
        </p:nvSpPr>
        <p:spPr>
          <a:xfrm>
            <a:off x="364159" y="241918"/>
            <a:ext cx="725584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11" name="Text Placeholder 10">
            <a:extLst>
              <a:ext uri="{FF2B5EF4-FFF2-40B4-BE49-F238E27FC236}">
                <a16:creationId xmlns:a16="http://schemas.microsoft.com/office/drawing/2014/main" id="{9ABCE908-1275-4D8C-8968-99F3804651EE}"/>
              </a:ext>
            </a:extLst>
          </p:cNvPr>
          <p:cNvSpPr>
            <a:spLocks noGrp="1"/>
          </p:cNvSpPr>
          <p:nvPr>
            <p:ph type="body" sz="quarter" idx="11" hasCustomPrompt="1"/>
          </p:nvPr>
        </p:nvSpPr>
        <p:spPr>
          <a:xfrm>
            <a:off x="363538" y="4279900"/>
            <a:ext cx="4665662" cy="369888"/>
          </a:xfrm>
          <a:prstGeom prst="rect">
            <a:avLst/>
          </a:prstGeom>
        </p:spPr>
        <p:txBody>
          <a:bodyPr/>
          <a:lstStyle>
            <a:lvl1pPr marL="0" indent="0">
              <a:buFontTx/>
              <a:buNone/>
              <a:defRPr sz="18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t>Click to add call-out bar text</a:t>
            </a:r>
          </a:p>
        </p:txBody>
      </p:sp>
    </p:spTree>
    <p:extLst>
      <p:ext uri="{BB962C8B-B14F-4D97-AF65-F5344CB8AC3E}">
        <p14:creationId xmlns:p14="http://schemas.microsoft.com/office/powerpoint/2010/main" val="24182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ext">
    <p:spTree>
      <p:nvGrpSpPr>
        <p:cNvPr id="1" name=""/>
        <p:cNvGrpSpPr/>
        <p:nvPr/>
      </p:nvGrpSpPr>
      <p:grpSpPr>
        <a:xfrm>
          <a:off x="0" y="0"/>
          <a:ext cx="0" cy="0"/>
          <a:chOff x="0" y="0"/>
          <a:chExt cx="0" cy="0"/>
        </a:xfrm>
      </p:grpSpPr>
      <p:sp>
        <p:nvSpPr>
          <p:cNvPr id="7" name="Subtitle 2"/>
          <p:cNvSpPr>
            <a:spLocks noGrp="1"/>
          </p:cNvSpPr>
          <p:nvPr>
            <p:ph type="subTitle" idx="1"/>
          </p:nvPr>
        </p:nvSpPr>
        <p:spPr>
          <a:xfrm>
            <a:off x="364159" y="241918"/>
            <a:ext cx="7281242"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8" name="Text Placeholder 3"/>
          <p:cNvSpPr>
            <a:spLocks noGrp="1"/>
          </p:cNvSpPr>
          <p:nvPr>
            <p:ph type="body" sz="quarter" idx="10"/>
          </p:nvPr>
        </p:nvSpPr>
        <p:spPr>
          <a:xfrm>
            <a:off x="364158" y="1731346"/>
            <a:ext cx="7281242" cy="3025098"/>
          </a:xfrm>
          <a:prstGeom prst="rect">
            <a:avLst/>
          </a:prstGeom>
        </p:spPr>
        <p:txBody>
          <a:bodyPr vert="horz"/>
          <a:lstStyle>
            <a:lvl1pPr>
              <a:lnSpc>
                <a:spcPct val="100000"/>
              </a:lnSpc>
              <a:spcBef>
                <a:spcPts val="0"/>
              </a:spcBef>
              <a:spcAft>
                <a:spcPts val="800"/>
              </a:spcAft>
              <a:buClr>
                <a:schemeClr val="accent1"/>
              </a:buClr>
              <a:buSzPct val="70000"/>
              <a:buFont typeface="Wingdings" charset="2"/>
              <a:buChar char="§"/>
              <a:defRPr sz="2000"/>
            </a:lvl1pPr>
            <a:lvl2pPr>
              <a:lnSpc>
                <a:spcPct val="100000"/>
              </a:lnSpc>
              <a:spcBef>
                <a:spcPts val="0"/>
              </a:spcBef>
              <a:spcAft>
                <a:spcPts val="600"/>
              </a:spcAft>
              <a:buClr>
                <a:srgbClr val="C8EFF1"/>
              </a:buClr>
              <a:buSzPct val="70000"/>
              <a:buFont typeface="Wingdings" charset="2"/>
              <a:buChar char="§"/>
              <a:defRPr sz="1600" baseline="0"/>
            </a:lvl2pPr>
            <a:lvl3pPr>
              <a:lnSpc>
                <a:spcPct val="100000"/>
              </a:lnSpc>
              <a:spcBef>
                <a:spcPts val="0"/>
              </a:spcBef>
              <a:spcAft>
                <a:spcPts val="400"/>
              </a:spcAft>
              <a:buClr>
                <a:schemeClr val="tx2"/>
              </a:buClr>
              <a:buSzPct val="70000"/>
              <a:buFont typeface="Wingdings" charset="2"/>
              <a:buChar char="§"/>
              <a:defRPr sz="12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a:p>
            <a:pPr lvl="1"/>
            <a:r>
              <a:rPr lang="en-GB" dirty="0"/>
              <a:t>Second level</a:t>
            </a:r>
          </a:p>
          <a:p>
            <a:pPr lvl="2"/>
            <a:r>
              <a:rPr lang="en-GB" dirty="0"/>
              <a:t>Third level</a:t>
            </a:r>
          </a:p>
        </p:txBody>
      </p:sp>
      <p:sp>
        <p:nvSpPr>
          <p:cNvPr id="5" name="Text Placeholder 9"/>
          <p:cNvSpPr>
            <a:spLocks noGrp="1"/>
          </p:cNvSpPr>
          <p:nvPr>
            <p:ph type="body" sz="quarter" idx="12"/>
          </p:nvPr>
        </p:nvSpPr>
        <p:spPr>
          <a:xfrm>
            <a:off x="364159" y="1290053"/>
            <a:ext cx="7281242" cy="441293"/>
          </a:xfrm>
          <a:prstGeom prst="rect">
            <a:avLst/>
          </a:prstGeom>
        </p:spPr>
        <p:txBody>
          <a:bodyPr vert="horz"/>
          <a:lstStyle>
            <a:lvl1pPr>
              <a:lnSpc>
                <a:spcPts val="2200"/>
              </a:lnSpc>
              <a:buNone/>
              <a:defRPr sz="2000" b="1" baseline="0">
                <a:solidFill>
                  <a:srgbClr val="A5A9AC"/>
                </a:solidFill>
              </a:defRPr>
            </a:lvl1pPr>
            <a:lvl2pPr>
              <a:defRPr sz="1400">
                <a:solidFill>
                  <a:srgbClr val="00747B"/>
                </a:solidFill>
              </a:defRPr>
            </a:lvl2pPr>
            <a:lvl3pPr>
              <a:defRPr sz="1400">
                <a:solidFill>
                  <a:srgbClr val="00747B"/>
                </a:solidFill>
              </a:defRPr>
            </a:lvl3pPr>
            <a:lvl4pPr>
              <a:defRPr sz="1400">
                <a:solidFill>
                  <a:srgbClr val="00747B"/>
                </a:solidFill>
              </a:defRPr>
            </a:lvl4pPr>
            <a:lvl5pPr>
              <a:defRPr sz="1400">
                <a:solidFill>
                  <a:srgbClr val="00747B"/>
                </a:solidFill>
              </a:defRPr>
            </a:lvl5pPr>
          </a:lstStyle>
          <a:p>
            <a:pPr lvl="0"/>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quote">
    <p:spTree>
      <p:nvGrpSpPr>
        <p:cNvPr id="1" name=""/>
        <p:cNvGrpSpPr/>
        <p:nvPr/>
      </p:nvGrpSpPr>
      <p:grpSpPr>
        <a:xfrm>
          <a:off x="0" y="0"/>
          <a:ext cx="0" cy="0"/>
          <a:chOff x="0" y="0"/>
          <a:chExt cx="0" cy="0"/>
        </a:xfrm>
      </p:grpSpPr>
      <p:sp>
        <p:nvSpPr>
          <p:cNvPr id="2" name="Subtitle 2"/>
          <p:cNvSpPr>
            <a:spLocks noGrp="1"/>
          </p:cNvSpPr>
          <p:nvPr>
            <p:ph type="subTitle" idx="1"/>
          </p:nvPr>
        </p:nvSpPr>
        <p:spPr>
          <a:xfrm>
            <a:off x="364159" y="241918"/>
            <a:ext cx="723044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4" name="Text Placeholder 3"/>
          <p:cNvSpPr>
            <a:spLocks noGrp="1"/>
          </p:cNvSpPr>
          <p:nvPr>
            <p:ph type="body" sz="quarter" idx="10"/>
          </p:nvPr>
        </p:nvSpPr>
        <p:spPr>
          <a:xfrm>
            <a:off x="364158" y="1550737"/>
            <a:ext cx="7230442" cy="2760579"/>
          </a:xfrm>
          <a:prstGeom prst="rect">
            <a:avLst/>
          </a:prstGeom>
        </p:spPr>
        <p:txBody>
          <a:bodyPr vert="horz" anchor="ctr"/>
          <a:lstStyle>
            <a:lvl1pPr marL="0" indent="0" algn="ctr">
              <a:lnSpc>
                <a:spcPct val="100000"/>
              </a:lnSpc>
              <a:spcBef>
                <a:spcPts val="0"/>
              </a:spcBef>
              <a:spcAft>
                <a:spcPts val="800"/>
              </a:spcAft>
              <a:buClr>
                <a:schemeClr val="accent1"/>
              </a:buClr>
              <a:buSzPct val="70000"/>
              <a:buFont typeface="Wingdings" charset="2"/>
              <a:buNone/>
              <a:defRPr sz="2000" b="1">
                <a:solidFill>
                  <a:srgbClr val="00747B"/>
                </a:solidFill>
              </a:defRPr>
            </a:lvl1pPr>
            <a:lvl2pPr>
              <a:lnSpc>
                <a:spcPct val="100000"/>
              </a:lnSpc>
              <a:spcBef>
                <a:spcPts val="0"/>
              </a:spcBef>
              <a:spcAft>
                <a:spcPts val="600"/>
              </a:spcAft>
              <a:buClr>
                <a:srgbClr val="C8EFF1"/>
              </a:buClr>
              <a:buSzPct val="70000"/>
              <a:buFont typeface="Wingdings" charset="2"/>
              <a:buChar char="§"/>
              <a:defRPr sz="1600" baseline="0"/>
            </a:lvl2pPr>
            <a:lvl3pPr>
              <a:lnSpc>
                <a:spcPct val="100000"/>
              </a:lnSpc>
              <a:spcBef>
                <a:spcPts val="0"/>
              </a:spcBef>
              <a:spcAft>
                <a:spcPts val="400"/>
              </a:spcAft>
              <a:buClr>
                <a:schemeClr val="tx2"/>
              </a:buClr>
              <a:buSzPct val="70000"/>
              <a:buFont typeface="Wingdings" charset="2"/>
              <a:buChar char="§"/>
              <a:defRPr sz="12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5" name="Picture Placeholder 6"/>
          <p:cNvSpPr>
            <a:spLocks noGrp="1"/>
          </p:cNvSpPr>
          <p:nvPr>
            <p:ph type="pic" sz="quarter" idx="11"/>
          </p:nvPr>
        </p:nvSpPr>
        <p:spPr>
          <a:xfrm>
            <a:off x="4025900" y="1412665"/>
            <a:ext cx="3506209" cy="3343780"/>
          </a:xfrm>
          <a:prstGeom prst="rect">
            <a:avLst/>
          </a:prstGeom>
        </p:spPr>
        <p:txBody>
          <a:bodyPr vert="horz"/>
          <a:lstStyle>
            <a:lvl1pPr>
              <a:buFontTx/>
              <a:buNone/>
              <a:defRPr/>
            </a:lvl1pPr>
          </a:lstStyle>
          <a:p>
            <a:endParaRPr lang="en-US"/>
          </a:p>
        </p:txBody>
      </p:sp>
      <p:sp>
        <p:nvSpPr>
          <p:cNvPr id="6" name="Subtitle 2"/>
          <p:cNvSpPr>
            <a:spLocks noGrp="1"/>
          </p:cNvSpPr>
          <p:nvPr>
            <p:ph type="subTitle" idx="1"/>
          </p:nvPr>
        </p:nvSpPr>
        <p:spPr>
          <a:xfrm>
            <a:off x="364159" y="241918"/>
            <a:ext cx="7167950"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7" name="Text Placeholder 3"/>
          <p:cNvSpPr>
            <a:spLocks noGrp="1"/>
          </p:cNvSpPr>
          <p:nvPr>
            <p:ph type="body" sz="quarter" idx="10"/>
          </p:nvPr>
        </p:nvSpPr>
        <p:spPr>
          <a:xfrm>
            <a:off x="364157" y="1412664"/>
            <a:ext cx="3503877" cy="3343780"/>
          </a:xfrm>
          <a:prstGeom prst="rect">
            <a:avLst/>
          </a:prstGeom>
        </p:spPr>
        <p:txBody>
          <a:bodyPr vert="horz"/>
          <a:lstStyle>
            <a:lvl1pPr>
              <a:lnSpc>
                <a:spcPct val="100000"/>
              </a:lnSpc>
              <a:spcBef>
                <a:spcPts val="0"/>
              </a:spcBef>
              <a:spcAft>
                <a:spcPts val="1200"/>
              </a:spcAft>
              <a:buClr>
                <a:schemeClr val="accent1"/>
              </a:buClr>
              <a:buSzPct val="70000"/>
              <a:buFont typeface="Wingdings" charset="2"/>
              <a:buChar char="§"/>
              <a:defRPr sz="2000"/>
            </a:lvl1pPr>
            <a:lvl2pPr>
              <a:lnSpc>
                <a:spcPct val="100000"/>
              </a:lnSpc>
              <a:spcBef>
                <a:spcPts val="0"/>
              </a:spcBef>
              <a:spcAft>
                <a:spcPts val="600"/>
              </a:spcAft>
              <a:buClr>
                <a:srgbClr val="C8EFF1"/>
              </a:buClr>
              <a:buSzPct val="70000"/>
              <a:buFont typeface="Wingdings" charset="2"/>
              <a:buChar char="§"/>
              <a:defRPr sz="1600" baseline="0"/>
            </a:lvl2pPr>
            <a:lvl3pPr>
              <a:lnSpc>
                <a:spcPct val="100000"/>
              </a:lnSpc>
              <a:spcBef>
                <a:spcPts val="0"/>
              </a:spcBef>
              <a:spcAft>
                <a:spcPts val="400"/>
              </a:spcAft>
              <a:buClr>
                <a:schemeClr val="tx2"/>
              </a:buClr>
              <a:buSzPct val="70000"/>
              <a:buFont typeface="Wingdings" charset="2"/>
              <a:buChar char="§"/>
              <a:defRPr sz="12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a:p>
            <a:pPr lvl="1"/>
            <a:r>
              <a:rPr lang="en-GB" dirty="0"/>
              <a:t>Second level</a:t>
            </a:r>
          </a:p>
          <a:p>
            <a:pPr lvl="2"/>
            <a:r>
              <a:rPr lang="en-GB" dirty="0"/>
              <a:t>Third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ile, text and imag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64160" y="241918"/>
            <a:ext cx="7167950"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6" name="Text Placeholder 9"/>
          <p:cNvSpPr>
            <a:spLocks noGrp="1"/>
          </p:cNvSpPr>
          <p:nvPr>
            <p:ph type="body" sz="quarter" idx="12"/>
          </p:nvPr>
        </p:nvSpPr>
        <p:spPr>
          <a:xfrm>
            <a:off x="364159" y="1290053"/>
            <a:ext cx="7167951" cy="441293"/>
          </a:xfrm>
          <a:prstGeom prst="rect">
            <a:avLst/>
          </a:prstGeom>
        </p:spPr>
        <p:txBody>
          <a:bodyPr vert="horz"/>
          <a:lstStyle>
            <a:lvl1pPr>
              <a:lnSpc>
                <a:spcPts val="2200"/>
              </a:lnSpc>
              <a:buNone/>
              <a:defRPr sz="2000" b="1" baseline="0">
                <a:solidFill>
                  <a:srgbClr val="A5A9AC"/>
                </a:solidFill>
              </a:defRPr>
            </a:lvl1pPr>
            <a:lvl2pPr>
              <a:defRPr sz="1400">
                <a:solidFill>
                  <a:srgbClr val="00747B"/>
                </a:solidFill>
              </a:defRPr>
            </a:lvl2pPr>
            <a:lvl3pPr>
              <a:defRPr sz="1400">
                <a:solidFill>
                  <a:srgbClr val="00747B"/>
                </a:solidFill>
              </a:defRPr>
            </a:lvl3pPr>
            <a:lvl4pPr>
              <a:defRPr sz="1400">
                <a:solidFill>
                  <a:srgbClr val="00747B"/>
                </a:solidFill>
              </a:defRPr>
            </a:lvl4pPr>
            <a:lvl5pPr>
              <a:defRPr sz="1400">
                <a:solidFill>
                  <a:srgbClr val="00747B"/>
                </a:solidFill>
              </a:defRPr>
            </a:lvl5pPr>
          </a:lstStyle>
          <a:p>
            <a:pPr lvl="0"/>
            <a:endParaRPr lang="en-GB" dirty="0"/>
          </a:p>
        </p:txBody>
      </p:sp>
      <p:sp>
        <p:nvSpPr>
          <p:cNvPr id="9" name="Picture Placeholder 6"/>
          <p:cNvSpPr>
            <a:spLocks noGrp="1"/>
          </p:cNvSpPr>
          <p:nvPr>
            <p:ph type="pic" sz="quarter" idx="11"/>
          </p:nvPr>
        </p:nvSpPr>
        <p:spPr>
          <a:xfrm>
            <a:off x="4025900" y="1731347"/>
            <a:ext cx="3506209" cy="3025098"/>
          </a:xfrm>
          <a:prstGeom prst="rect">
            <a:avLst/>
          </a:prstGeom>
        </p:spPr>
        <p:txBody>
          <a:bodyPr vert="horz"/>
          <a:lstStyle>
            <a:lvl1pPr>
              <a:buFontTx/>
              <a:buNone/>
              <a:defRPr/>
            </a:lvl1pPr>
          </a:lstStyle>
          <a:p>
            <a:endParaRPr lang="en-US"/>
          </a:p>
        </p:txBody>
      </p:sp>
      <p:sp>
        <p:nvSpPr>
          <p:cNvPr id="10" name="Text Placeholder 3"/>
          <p:cNvSpPr>
            <a:spLocks noGrp="1"/>
          </p:cNvSpPr>
          <p:nvPr>
            <p:ph type="body" sz="quarter" idx="10"/>
          </p:nvPr>
        </p:nvSpPr>
        <p:spPr>
          <a:xfrm>
            <a:off x="364157" y="1731346"/>
            <a:ext cx="3503877" cy="3025098"/>
          </a:xfrm>
          <a:prstGeom prst="rect">
            <a:avLst/>
          </a:prstGeom>
        </p:spPr>
        <p:txBody>
          <a:bodyPr vert="horz"/>
          <a:lstStyle>
            <a:lvl1pPr>
              <a:lnSpc>
                <a:spcPct val="100000"/>
              </a:lnSpc>
              <a:spcBef>
                <a:spcPts val="0"/>
              </a:spcBef>
              <a:spcAft>
                <a:spcPts val="1200"/>
              </a:spcAft>
              <a:buClr>
                <a:schemeClr val="accent1"/>
              </a:buClr>
              <a:buSzPct val="70000"/>
              <a:buFont typeface="Wingdings" charset="2"/>
              <a:buChar char="§"/>
              <a:defRPr sz="2000"/>
            </a:lvl1pPr>
            <a:lvl2pPr>
              <a:lnSpc>
                <a:spcPct val="100000"/>
              </a:lnSpc>
              <a:spcBef>
                <a:spcPts val="0"/>
              </a:spcBef>
              <a:spcAft>
                <a:spcPts val="600"/>
              </a:spcAft>
              <a:buClr>
                <a:srgbClr val="C8EFF1"/>
              </a:buClr>
              <a:buSzPct val="70000"/>
              <a:buFont typeface="Wingdings" charset="2"/>
              <a:buChar char="§"/>
              <a:defRPr sz="1600" baseline="0"/>
            </a:lvl2pPr>
            <a:lvl3pPr>
              <a:lnSpc>
                <a:spcPct val="100000"/>
              </a:lnSpc>
              <a:spcBef>
                <a:spcPts val="0"/>
              </a:spcBef>
              <a:spcAft>
                <a:spcPts val="400"/>
              </a:spcAft>
              <a:buClr>
                <a:schemeClr val="tx2"/>
              </a:buClr>
              <a:buSzPct val="70000"/>
              <a:buFont typeface="Wingdings" charset="2"/>
              <a:buChar char="§"/>
              <a:defRPr sz="12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a:p>
            <a:pPr lvl="1"/>
            <a:r>
              <a:rPr lang="en-GB" dirty="0"/>
              <a:t>Second level</a:t>
            </a:r>
          </a:p>
          <a:p>
            <a:pPr lvl="2"/>
            <a:r>
              <a:rPr lang="en-GB"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6"/>
          <p:cNvSpPr>
            <a:spLocks noGrp="1"/>
          </p:cNvSpPr>
          <p:nvPr>
            <p:ph type="pic" sz="quarter" idx="11"/>
          </p:nvPr>
        </p:nvSpPr>
        <p:spPr>
          <a:xfrm>
            <a:off x="364159" y="1412665"/>
            <a:ext cx="7179641" cy="3343780"/>
          </a:xfrm>
          <a:prstGeom prst="rect">
            <a:avLst/>
          </a:prstGeom>
        </p:spPr>
        <p:txBody>
          <a:bodyPr vert="horz"/>
          <a:lstStyle>
            <a:lvl1pPr>
              <a:buFontTx/>
              <a:buNone/>
              <a:defRPr/>
            </a:lvl1pPr>
          </a:lstStyle>
          <a:p>
            <a:endParaRPr lang="en-US" dirty="0"/>
          </a:p>
        </p:txBody>
      </p:sp>
      <p:sp>
        <p:nvSpPr>
          <p:cNvPr id="6" name="Subtitle 2"/>
          <p:cNvSpPr>
            <a:spLocks noGrp="1"/>
          </p:cNvSpPr>
          <p:nvPr>
            <p:ph type="subTitle" idx="1"/>
          </p:nvPr>
        </p:nvSpPr>
        <p:spPr>
          <a:xfrm>
            <a:off x="364159" y="241918"/>
            <a:ext cx="7179640"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imag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64159" y="241918"/>
            <a:ext cx="719869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5" name="Text Placeholder 9"/>
          <p:cNvSpPr>
            <a:spLocks noGrp="1"/>
          </p:cNvSpPr>
          <p:nvPr>
            <p:ph type="body" sz="quarter" idx="12"/>
          </p:nvPr>
        </p:nvSpPr>
        <p:spPr>
          <a:xfrm>
            <a:off x="364159" y="1290053"/>
            <a:ext cx="7198691" cy="441293"/>
          </a:xfrm>
          <a:prstGeom prst="rect">
            <a:avLst/>
          </a:prstGeom>
        </p:spPr>
        <p:txBody>
          <a:bodyPr vert="horz"/>
          <a:lstStyle>
            <a:lvl1pPr>
              <a:lnSpc>
                <a:spcPts val="2200"/>
              </a:lnSpc>
              <a:buNone/>
              <a:defRPr sz="2000" b="1" baseline="0">
                <a:solidFill>
                  <a:srgbClr val="A5A9AC"/>
                </a:solidFill>
              </a:defRPr>
            </a:lvl1pPr>
            <a:lvl2pPr>
              <a:defRPr sz="1400">
                <a:solidFill>
                  <a:srgbClr val="00747B"/>
                </a:solidFill>
              </a:defRPr>
            </a:lvl2pPr>
            <a:lvl3pPr>
              <a:defRPr sz="1400">
                <a:solidFill>
                  <a:srgbClr val="00747B"/>
                </a:solidFill>
              </a:defRPr>
            </a:lvl3pPr>
            <a:lvl4pPr>
              <a:defRPr sz="1400">
                <a:solidFill>
                  <a:srgbClr val="00747B"/>
                </a:solidFill>
              </a:defRPr>
            </a:lvl4pPr>
            <a:lvl5pPr>
              <a:defRPr sz="1400">
                <a:solidFill>
                  <a:srgbClr val="00747B"/>
                </a:solidFill>
              </a:defRPr>
            </a:lvl5pPr>
          </a:lstStyle>
          <a:p>
            <a:pPr lvl="0"/>
            <a:endParaRPr lang="en-GB" dirty="0"/>
          </a:p>
        </p:txBody>
      </p:sp>
      <p:sp>
        <p:nvSpPr>
          <p:cNvPr id="7" name="Picture Placeholder 6"/>
          <p:cNvSpPr>
            <a:spLocks noGrp="1"/>
          </p:cNvSpPr>
          <p:nvPr>
            <p:ph type="pic" sz="quarter" idx="11"/>
          </p:nvPr>
        </p:nvSpPr>
        <p:spPr>
          <a:xfrm>
            <a:off x="364159" y="1731346"/>
            <a:ext cx="7198692" cy="3025099"/>
          </a:xfrm>
          <a:prstGeom prst="rect">
            <a:avLst/>
          </a:prstGeom>
        </p:spPr>
        <p:txBody>
          <a:bodyPr vert="horz"/>
          <a:lstStyle>
            <a:lvl1pPr>
              <a:buFontTx/>
              <a:buNone/>
              <a:defRPr/>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images">
    <p:spTree>
      <p:nvGrpSpPr>
        <p:cNvPr id="1" name=""/>
        <p:cNvGrpSpPr/>
        <p:nvPr/>
      </p:nvGrpSpPr>
      <p:grpSpPr>
        <a:xfrm>
          <a:off x="0" y="0"/>
          <a:ext cx="0" cy="0"/>
          <a:chOff x="0" y="0"/>
          <a:chExt cx="0" cy="0"/>
        </a:xfrm>
      </p:grpSpPr>
      <p:sp>
        <p:nvSpPr>
          <p:cNvPr id="6" name="Picture Placeholder 6"/>
          <p:cNvSpPr>
            <a:spLocks noGrp="1"/>
          </p:cNvSpPr>
          <p:nvPr>
            <p:ph type="pic" sz="quarter" idx="12"/>
          </p:nvPr>
        </p:nvSpPr>
        <p:spPr>
          <a:xfrm>
            <a:off x="364160" y="1412665"/>
            <a:ext cx="3513548" cy="3343780"/>
          </a:xfrm>
          <a:prstGeom prst="rect">
            <a:avLst/>
          </a:prstGeom>
        </p:spPr>
        <p:txBody>
          <a:bodyPr vert="horz"/>
          <a:lstStyle>
            <a:lvl1pPr>
              <a:buFontTx/>
              <a:buNone/>
              <a:defRPr/>
            </a:lvl1pPr>
          </a:lstStyle>
          <a:p>
            <a:endParaRPr lang="en-US"/>
          </a:p>
        </p:txBody>
      </p:sp>
      <p:sp>
        <p:nvSpPr>
          <p:cNvPr id="7" name="Subtitle 2"/>
          <p:cNvSpPr>
            <a:spLocks noGrp="1"/>
          </p:cNvSpPr>
          <p:nvPr>
            <p:ph type="subTitle" idx="1"/>
          </p:nvPr>
        </p:nvSpPr>
        <p:spPr>
          <a:xfrm>
            <a:off x="364159" y="241918"/>
            <a:ext cx="721139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8" name="Picture Placeholder 6"/>
          <p:cNvSpPr>
            <a:spLocks noGrp="1"/>
          </p:cNvSpPr>
          <p:nvPr>
            <p:ph type="pic" sz="quarter" idx="13"/>
          </p:nvPr>
        </p:nvSpPr>
        <p:spPr>
          <a:xfrm>
            <a:off x="4062002" y="1412665"/>
            <a:ext cx="3513548" cy="3343780"/>
          </a:xfrm>
          <a:prstGeom prst="rect">
            <a:avLst/>
          </a:prstGeom>
        </p:spPr>
        <p:txBody>
          <a:bodyPr vert="horz"/>
          <a:lstStyle>
            <a:lvl1pPr>
              <a:buFontTx/>
              <a:buNone/>
              <a:defRPr/>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2 images">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64159" y="241918"/>
            <a:ext cx="723044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6" name="Text Placeholder 9"/>
          <p:cNvSpPr>
            <a:spLocks noGrp="1"/>
          </p:cNvSpPr>
          <p:nvPr>
            <p:ph type="body" sz="quarter" idx="14"/>
          </p:nvPr>
        </p:nvSpPr>
        <p:spPr>
          <a:xfrm>
            <a:off x="364159" y="1290053"/>
            <a:ext cx="7230441" cy="441293"/>
          </a:xfrm>
          <a:prstGeom prst="rect">
            <a:avLst/>
          </a:prstGeom>
        </p:spPr>
        <p:txBody>
          <a:bodyPr vert="horz"/>
          <a:lstStyle>
            <a:lvl1pPr>
              <a:lnSpc>
                <a:spcPts val="2200"/>
              </a:lnSpc>
              <a:buNone/>
              <a:defRPr sz="2000" b="1" baseline="0">
                <a:solidFill>
                  <a:srgbClr val="A5A9AC"/>
                </a:solidFill>
              </a:defRPr>
            </a:lvl1pPr>
            <a:lvl2pPr>
              <a:defRPr sz="1400">
                <a:solidFill>
                  <a:srgbClr val="00747B"/>
                </a:solidFill>
              </a:defRPr>
            </a:lvl2pPr>
            <a:lvl3pPr>
              <a:defRPr sz="1400">
                <a:solidFill>
                  <a:srgbClr val="00747B"/>
                </a:solidFill>
              </a:defRPr>
            </a:lvl3pPr>
            <a:lvl4pPr>
              <a:defRPr sz="1400">
                <a:solidFill>
                  <a:srgbClr val="00747B"/>
                </a:solidFill>
              </a:defRPr>
            </a:lvl4pPr>
            <a:lvl5pPr>
              <a:defRPr sz="1400">
                <a:solidFill>
                  <a:srgbClr val="00747B"/>
                </a:solidFill>
              </a:defRPr>
            </a:lvl5pPr>
          </a:lstStyle>
          <a:p>
            <a:pPr lvl="0"/>
            <a:endParaRPr lang="en-GB" dirty="0"/>
          </a:p>
        </p:txBody>
      </p:sp>
      <p:sp>
        <p:nvSpPr>
          <p:cNvPr id="7" name="Picture Placeholder 6"/>
          <p:cNvSpPr>
            <a:spLocks noGrp="1"/>
          </p:cNvSpPr>
          <p:nvPr>
            <p:ph type="pic" sz="quarter" idx="12"/>
          </p:nvPr>
        </p:nvSpPr>
        <p:spPr>
          <a:xfrm>
            <a:off x="364160" y="1731345"/>
            <a:ext cx="3530600" cy="3025099"/>
          </a:xfrm>
          <a:prstGeom prst="rect">
            <a:avLst/>
          </a:prstGeom>
        </p:spPr>
        <p:txBody>
          <a:bodyPr vert="horz"/>
          <a:lstStyle>
            <a:lvl1pPr>
              <a:buFontTx/>
              <a:buNone/>
              <a:defRPr/>
            </a:lvl1pPr>
          </a:lstStyle>
          <a:p>
            <a:endParaRPr lang="en-US"/>
          </a:p>
        </p:txBody>
      </p:sp>
      <p:sp>
        <p:nvSpPr>
          <p:cNvPr id="8" name="Picture Placeholder 6"/>
          <p:cNvSpPr>
            <a:spLocks noGrp="1"/>
          </p:cNvSpPr>
          <p:nvPr>
            <p:ph type="pic" sz="quarter" idx="13"/>
          </p:nvPr>
        </p:nvSpPr>
        <p:spPr>
          <a:xfrm>
            <a:off x="4064000" y="1731345"/>
            <a:ext cx="3530600" cy="3025099"/>
          </a:xfrm>
          <a:prstGeom prst="rect">
            <a:avLst/>
          </a:prstGeom>
        </p:spPr>
        <p:txBody>
          <a:bodyPr vert="horz"/>
          <a:lstStyle>
            <a:lvl1pPr>
              <a:buFontTx/>
              <a:buNone/>
              <a:defRPr/>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Chart Placeholder 4"/>
          <p:cNvSpPr>
            <a:spLocks noGrp="1"/>
          </p:cNvSpPr>
          <p:nvPr>
            <p:ph type="chart" sz="quarter" idx="13"/>
          </p:nvPr>
        </p:nvSpPr>
        <p:spPr>
          <a:xfrm>
            <a:off x="364159" y="1412665"/>
            <a:ext cx="7179641" cy="3343779"/>
          </a:xfrm>
          <a:prstGeom prst="rect">
            <a:avLst/>
          </a:prstGeom>
        </p:spPr>
        <p:txBody>
          <a:bodyPr vert="horz"/>
          <a:lstStyle>
            <a:lvl1pPr>
              <a:buFontTx/>
              <a:buNone/>
              <a:defRPr/>
            </a:lvl1pPr>
          </a:lstStyle>
          <a:p>
            <a:endParaRPr lang="en-US"/>
          </a:p>
        </p:txBody>
      </p:sp>
      <p:sp>
        <p:nvSpPr>
          <p:cNvPr id="6" name="Subtitle 2"/>
          <p:cNvSpPr>
            <a:spLocks noGrp="1"/>
          </p:cNvSpPr>
          <p:nvPr>
            <p:ph type="subTitle" idx="1"/>
          </p:nvPr>
        </p:nvSpPr>
        <p:spPr>
          <a:xfrm>
            <a:off x="364159" y="241918"/>
            <a:ext cx="717964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ROWN copyright statem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4B1E2-1B6F-4DA5-B752-25DB443C0B92}"/>
              </a:ext>
            </a:extLst>
          </p:cNvPr>
          <p:cNvSpPr txBox="1"/>
          <p:nvPr userDrawn="1"/>
        </p:nvSpPr>
        <p:spPr>
          <a:xfrm>
            <a:off x="5936875" y="4868443"/>
            <a:ext cx="3939989" cy="230832"/>
          </a:xfrm>
          <a:prstGeom prst="rect">
            <a:avLst/>
          </a:prstGeom>
          <a:noFill/>
        </p:spPr>
        <p:txBody>
          <a:bodyPr wrap="square" rtlCol="0">
            <a:spAutoFit/>
          </a:bodyPr>
          <a:lstStyle/>
          <a:p>
            <a:r>
              <a:rPr lang="en-GB" sz="900" kern="1200" dirty="0">
                <a:solidFill>
                  <a:schemeClr val="bg2"/>
                </a:solidFill>
                <a:effectLst/>
                <a:latin typeface="+mn-lt"/>
                <a:ea typeface="+mn-ea"/>
                <a:cs typeface="+mn-cs"/>
              </a:rPr>
              <a:t>UK Ministry of Defence © Crown Owned Copyright 2020/AWE</a:t>
            </a:r>
            <a:endParaRPr lang="en-GB" sz="900" dirty="0">
              <a:solidFill>
                <a:schemeClr val="bg2"/>
              </a:solidFill>
            </a:endParaRPr>
          </a:p>
        </p:txBody>
      </p:sp>
    </p:spTree>
    <p:extLst>
      <p:ext uri="{BB962C8B-B14F-4D97-AF65-F5344CB8AC3E}">
        <p14:creationId xmlns:p14="http://schemas.microsoft.com/office/powerpoint/2010/main" val="2981940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hart">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64159" y="241918"/>
            <a:ext cx="720504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6" name="Text Placeholder 9"/>
          <p:cNvSpPr>
            <a:spLocks noGrp="1"/>
          </p:cNvSpPr>
          <p:nvPr>
            <p:ph type="body" sz="quarter" idx="14"/>
          </p:nvPr>
        </p:nvSpPr>
        <p:spPr>
          <a:xfrm>
            <a:off x="364158" y="1290053"/>
            <a:ext cx="7205041" cy="441293"/>
          </a:xfrm>
          <a:prstGeom prst="rect">
            <a:avLst/>
          </a:prstGeom>
        </p:spPr>
        <p:txBody>
          <a:bodyPr vert="horz"/>
          <a:lstStyle>
            <a:lvl1pPr>
              <a:lnSpc>
                <a:spcPts val="2200"/>
              </a:lnSpc>
              <a:buNone/>
              <a:defRPr sz="2000" b="1" baseline="0">
                <a:solidFill>
                  <a:srgbClr val="A5A9AC"/>
                </a:solidFill>
              </a:defRPr>
            </a:lvl1pPr>
            <a:lvl2pPr>
              <a:defRPr sz="1400">
                <a:solidFill>
                  <a:srgbClr val="00747B"/>
                </a:solidFill>
              </a:defRPr>
            </a:lvl2pPr>
            <a:lvl3pPr>
              <a:defRPr sz="1400">
                <a:solidFill>
                  <a:srgbClr val="00747B"/>
                </a:solidFill>
              </a:defRPr>
            </a:lvl3pPr>
            <a:lvl4pPr>
              <a:defRPr sz="1400">
                <a:solidFill>
                  <a:srgbClr val="00747B"/>
                </a:solidFill>
              </a:defRPr>
            </a:lvl4pPr>
            <a:lvl5pPr>
              <a:defRPr sz="1400">
                <a:solidFill>
                  <a:srgbClr val="00747B"/>
                </a:solidFill>
              </a:defRPr>
            </a:lvl5pPr>
          </a:lstStyle>
          <a:p>
            <a:pPr lvl="0"/>
            <a:endParaRPr lang="en-GB" dirty="0"/>
          </a:p>
        </p:txBody>
      </p:sp>
      <p:sp>
        <p:nvSpPr>
          <p:cNvPr id="7" name="Chart Placeholder 4"/>
          <p:cNvSpPr>
            <a:spLocks noGrp="1"/>
          </p:cNvSpPr>
          <p:nvPr>
            <p:ph type="chart" sz="quarter" idx="15"/>
          </p:nvPr>
        </p:nvSpPr>
        <p:spPr>
          <a:xfrm>
            <a:off x="364159" y="1731346"/>
            <a:ext cx="7205041" cy="3025098"/>
          </a:xfrm>
          <a:prstGeom prst="rect">
            <a:avLst/>
          </a:prstGeom>
        </p:spPr>
        <p:txBody>
          <a:bodyPr vert="horz"/>
          <a:lstStyle>
            <a:lvl1pPr>
              <a:buFontTx/>
              <a:buNone/>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6"/>
          <p:cNvSpPr>
            <a:spLocks noGrp="1"/>
          </p:cNvSpPr>
          <p:nvPr>
            <p:ph type="pic" sz="quarter" idx="12"/>
          </p:nvPr>
        </p:nvSpPr>
        <p:spPr>
          <a:xfrm>
            <a:off x="470908" y="266699"/>
            <a:ext cx="6945892" cy="4489745"/>
          </a:xfrm>
          <a:prstGeom prst="rect">
            <a:avLst/>
          </a:prstGeom>
        </p:spPr>
        <p:txBody>
          <a:bodyPr vert="horz"/>
          <a:lstStyle>
            <a:lvl1pPr>
              <a:buFontTx/>
              <a:buNone/>
              <a:defRPr/>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3" name="Chart Placeholder 4"/>
          <p:cNvSpPr>
            <a:spLocks noGrp="1"/>
          </p:cNvSpPr>
          <p:nvPr>
            <p:ph type="chart" sz="quarter" idx="13"/>
          </p:nvPr>
        </p:nvSpPr>
        <p:spPr>
          <a:xfrm>
            <a:off x="470908" y="266700"/>
            <a:ext cx="7003041" cy="4489744"/>
          </a:xfrm>
          <a:prstGeom prst="rect">
            <a:avLst/>
          </a:prstGeom>
        </p:spPr>
        <p:txBody>
          <a:bodyPr vert="horz"/>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182098"/>
            <a:ext cx="6845300" cy="1863865"/>
          </a:xfrm>
          <a:prstGeom prst="rect">
            <a:avLst/>
          </a:prstGeom>
        </p:spPr>
        <p:txBody>
          <a:bodyPr anchor="ctr"/>
          <a:lstStyle>
            <a:lvl1pPr algn="l">
              <a:defRPr sz="3600" b="1">
                <a:solidFill>
                  <a:srgbClr val="A5A9AC"/>
                </a:solidFill>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resentation Header Slid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009316"/>
            <a:ext cx="6832600" cy="1083898"/>
          </a:xfrm>
          <a:prstGeom prst="rect">
            <a:avLst/>
          </a:prstGeom>
        </p:spPr>
        <p:txBody>
          <a:bodyPr anchor="b"/>
          <a:lstStyle>
            <a:lvl1pPr algn="l">
              <a:lnSpc>
                <a:spcPts val="2800"/>
              </a:lnSpc>
              <a:defRPr sz="2400" b="1">
                <a:solidFill>
                  <a:srgbClr val="00747B"/>
                </a:solidFill>
              </a:defRPr>
            </a:lvl1pPr>
          </a:lstStyle>
          <a:p>
            <a:endParaRPr lang="en-US" dirty="0"/>
          </a:p>
        </p:txBody>
      </p:sp>
      <p:sp>
        <p:nvSpPr>
          <p:cNvPr id="10" name="Text Placeholder 9"/>
          <p:cNvSpPr>
            <a:spLocks noGrp="1"/>
          </p:cNvSpPr>
          <p:nvPr>
            <p:ph type="body" sz="quarter" idx="10"/>
          </p:nvPr>
        </p:nvSpPr>
        <p:spPr>
          <a:xfrm>
            <a:off x="685800" y="3281947"/>
            <a:ext cx="6832600" cy="342983"/>
          </a:xfrm>
          <a:prstGeom prst="rect">
            <a:avLst/>
          </a:prstGeom>
        </p:spPr>
        <p:txBody>
          <a:bodyPr vert="horz"/>
          <a:lstStyle>
            <a:lvl1pPr>
              <a:buNone/>
              <a:defRPr sz="1400" baseline="0">
                <a:solidFill>
                  <a:srgbClr val="00747B"/>
                </a:solidFill>
              </a:defRPr>
            </a:lvl1pPr>
            <a:lvl2pPr>
              <a:defRPr sz="1400">
                <a:solidFill>
                  <a:srgbClr val="00747B"/>
                </a:solidFill>
              </a:defRPr>
            </a:lvl2pPr>
            <a:lvl3pPr>
              <a:defRPr sz="1400">
                <a:solidFill>
                  <a:srgbClr val="00747B"/>
                </a:solidFill>
              </a:defRPr>
            </a:lvl3pPr>
            <a:lvl4pPr>
              <a:defRPr sz="1400">
                <a:solidFill>
                  <a:srgbClr val="00747B"/>
                </a:solidFill>
              </a:defRPr>
            </a:lvl4pPr>
            <a:lvl5pPr>
              <a:defRPr sz="1400">
                <a:solidFill>
                  <a:srgbClr val="00747B"/>
                </a:solidFill>
              </a:defRPr>
            </a:lvl5pPr>
          </a:lstStyle>
          <a:p>
            <a:pPr lvl="0"/>
            <a:endParaRPr lang="en-GB" dirty="0"/>
          </a:p>
        </p:txBody>
      </p:sp>
      <p:sp>
        <p:nvSpPr>
          <p:cNvPr id="11" name="Text Placeholder 9"/>
          <p:cNvSpPr>
            <a:spLocks noGrp="1"/>
          </p:cNvSpPr>
          <p:nvPr>
            <p:ph type="body" sz="quarter" idx="12"/>
          </p:nvPr>
        </p:nvSpPr>
        <p:spPr>
          <a:xfrm>
            <a:off x="685800" y="2166738"/>
            <a:ext cx="6832600" cy="1108525"/>
          </a:xfrm>
          <a:prstGeom prst="rect">
            <a:avLst/>
          </a:prstGeom>
        </p:spPr>
        <p:txBody>
          <a:bodyPr vert="horz"/>
          <a:lstStyle>
            <a:lvl1pPr>
              <a:lnSpc>
                <a:spcPts val="2200"/>
              </a:lnSpc>
              <a:spcBef>
                <a:spcPts val="200"/>
              </a:spcBef>
              <a:buNone/>
              <a:defRPr sz="2000" baseline="0">
                <a:solidFill>
                  <a:srgbClr val="A5A9AC"/>
                </a:solidFill>
              </a:defRPr>
            </a:lvl1pPr>
            <a:lvl2pPr>
              <a:defRPr sz="1400">
                <a:solidFill>
                  <a:srgbClr val="00747B"/>
                </a:solidFill>
              </a:defRPr>
            </a:lvl2pPr>
            <a:lvl3pPr>
              <a:defRPr sz="1400">
                <a:solidFill>
                  <a:srgbClr val="00747B"/>
                </a:solidFill>
              </a:defRPr>
            </a:lvl3pPr>
            <a:lvl4pPr>
              <a:defRPr sz="1400">
                <a:solidFill>
                  <a:srgbClr val="00747B"/>
                </a:solidFill>
              </a:defRPr>
            </a:lvl4pPr>
            <a:lvl5pPr>
              <a:defRPr sz="1400">
                <a:solidFill>
                  <a:srgbClr val="00747B"/>
                </a:solidFill>
              </a:defRPr>
            </a:lvl5pPr>
          </a:lstStyle>
          <a:p>
            <a:pPr lvl="0"/>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182098"/>
            <a:ext cx="6959600" cy="1863865"/>
          </a:xfrm>
          <a:prstGeom prst="rect">
            <a:avLst/>
          </a:prstGeom>
        </p:spPr>
        <p:txBody>
          <a:bodyPr anchor="ctr"/>
          <a:lstStyle>
            <a:lvl1pPr algn="l">
              <a:lnSpc>
                <a:spcPts val="3400"/>
              </a:lnSpc>
              <a:defRPr sz="2800" b="1">
                <a:solidFill>
                  <a:srgbClr val="00747B"/>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with Sub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174536"/>
            <a:ext cx="6934200" cy="1006158"/>
          </a:xfrm>
          <a:prstGeom prst="rect">
            <a:avLst/>
          </a:prstGeom>
        </p:spPr>
        <p:txBody>
          <a:bodyPr anchor="t"/>
          <a:lstStyle>
            <a:lvl1pPr marL="0" indent="0" algn="l">
              <a:lnSpc>
                <a:spcPts val="2200"/>
              </a:lnSpc>
              <a:buNone/>
              <a:defRPr sz="2000" b="0">
                <a:solidFill>
                  <a:srgbClr val="A5A9A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Title 1"/>
          <p:cNvSpPr>
            <a:spLocks noGrp="1"/>
          </p:cNvSpPr>
          <p:nvPr>
            <p:ph type="ctrTitle"/>
          </p:nvPr>
        </p:nvSpPr>
        <p:spPr>
          <a:xfrm>
            <a:off x="685800" y="1009316"/>
            <a:ext cx="6934200" cy="1083898"/>
          </a:xfrm>
          <a:prstGeom prst="rect">
            <a:avLst/>
          </a:prstGeom>
        </p:spPr>
        <p:txBody>
          <a:bodyPr anchor="b"/>
          <a:lstStyle>
            <a:lvl1pPr algn="l">
              <a:lnSpc>
                <a:spcPts val="3400"/>
              </a:lnSpc>
              <a:defRPr sz="2800" b="1">
                <a:solidFill>
                  <a:srgbClr val="00747B"/>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4158" y="394786"/>
            <a:ext cx="7037137" cy="3196330"/>
          </a:xfrm>
          <a:prstGeom prst="rect">
            <a:avLst/>
          </a:prstGeom>
        </p:spPr>
        <p:txBody>
          <a:bodyPr vert="horz"/>
          <a:lstStyle>
            <a:lvl1pPr>
              <a:lnSpc>
                <a:spcPts val="2880"/>
              </a:lnSpc>
              <a:spcBef>
                <a:spcPts val="600"/>
              </a:spcBef>
              <a:buClr>
                <a:schemeClr val="accent1"/>
              </a:buClr>
              <a:buSzPct val="70000"/>
              <a:buFont typeface="Wingdings" charset="2"/>
              <a:buChar char="§"/>
              <a:defRPr sz="2000"/>
            </a:lvl1pPr>
            <a:lvl2pPr>
              <a:lnSpc>
                <a:spcPts val="2400"/>
              </a:lnSpc>
              <a:spcBef>
                <a:spcPts val="600"/>
              </a:spcBef>
              <a:buClr>
                <a:schemeClr val="tx2"/>
              </a:buClr>
              <a:buSzPct val="70000"/>
              <a:buFont typeface="Wingdings" charset="2"/>
              <a:buChar char="§"/>
              <a:defRPr sz="2000" baseline="0"/>
            </a:lvl2pPr>
            <a:lvl3pPr>
              <a:lnSpc>
                <a:spcPts val="1920"/>
              </a:lnSpc>
              <a:spcBef>
                <a:spcPts val="600"/>
              </a:spcBef>
              <a:buClr>
                <a:srgbClr val="C8EFF1"/>
              </a:buClr>
              <a:buSzPct val="70000"/>
              <a:buFont typeface="Wingdings" charset="2"/>
              <a:buChar char="§"/>
              <a:defRPr sz="16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call out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22A097-0D2C-4102-9B74-0189DECC5368}"/>
              </a:ext>
            </a:extLst>
          </p:cNvPr>
          <p:cNvSpPr/>
          <p:nvPr userDrawn="1"/>
        </p:nvSpPr>
        <p:spPr>
          <a:xfrm>
            <a:off x="1" y="4280361"/>
            <a:ext cx="5383272" cy="370074"/>
          </a:xfrm>
          <a:custGeom>
            <a:avLst/>
            <a:gdLst>
              <a:gd name="connsiteX0" fmla="*/ 0 w 6057041"/>
              <a:gd name="connsiteY0" fmla="*/ 0 h 370074"/>
              <a:gd name="connsiteX1" fmla="*/ 6057041 w 6057041"/>
              <a:gd name="connsiteY1" fmla="*/ 0 h 370074"/>
              <a:gd name="connsiteX2" fmla="*/ 6057041 w 6057041"/>
              <a:gd name="connsiteY2" fmla="*/ 370074 h 370074"/>
              <a:gd name="connsiteX3" fmla="*/ 0 w 6057041"/>
              <a:gd name="connsiteY3" fmla="*/ 370074 h 370074"/>
              <a:gd name="connsiteX4" fmla="*/ 0 w 6057041"/>
              <a:gd name="connsiteY4" fmla="*/ 0 h 370074"/>
              <a:gd name="connsiteX0" fmla="*/ 0 w 6057041"/>
              <a:gd name="connsiteY0" fmla="*/ 0 h 370074"/>
              <a:gd name="connsiteX1" fmla="*/ 5974538 w 6057041"/>
              <a:gd name="connsiteY1" fmla="*/ 20625 h 370074"/>
              <a:gd name="connsiteX2" fmla="*/ 6057041 w 6057041"/>
              <a:gd name="connsiteY2" fmla="*/ 370074 h 370074"/>
              <a:gd name="connsiteX3" fmla="*/ 0 w 6057041"/>
              <a:gd name="connsiteY3" fmla="*/ 370074 h 370074"/>
              <a:gd name="connsiteX4" fmla="*/ 0 w 6057041"/>
              <a:gd name="connsiteY4" fmla="*/ 0 h 37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041" h="370074">
                <a:moveTo>
                  <a:pt x="0" y="0"/>
                </a:moveTo>
                <a:lnTo>
                  <a:pt x="5974538" y="20625"/>
                </a:lnTo>
                <a:lnTo>
                  <a:pt x="6057041" y="370074"/>
                </a:lnTo>
                <a:lnTo>
                  <a:pt x="0" y="370074"/>
                </a:lnTo>
                <a:lnTo>
                  <a:pt x="0" y="0"/>
                </a:lnTo>
                <a:close/>
              </a:path>
            </a:pathLst>
          </a:custGeom>
          <a:gradFill flip="none" rotWithShape="1">
            <a:gsLst>
              <a:gs pos="0">
                <a:schemeClr val="accent2"/>
              </a:gs>
              <a:gs pos="100000">
                <a:schemeClr val="accent2">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0"/>
          </p:nvPr>
        </p:nvSpPr>
        <p:spPr>
          <a:xfrm>
            <a:off x="364158" y="1412664"/>
            <a:ext cx="7255842" cy="3343780"/>
          </a:xfrm>
          <a:prstGeom prst="rect">
            <a:avLst/>
          </a:prstGeom>
        </p:spPr>
        <p:txBody>
          <a:bodyPr vert="horz"/>
          <a:lstStyle>
            <a:lvl1pPr>
              <a:lnSpc>
                <a:spcPct val="100000"/>
              </a:lnSpc>
              <a:spcBef>
                <a:spcPts val="800"/>
              </a:spcBef>
              <a:spcAft>
                <a:spcPts val="800"/>
              </a:spcAft>
              <a:buClr>
                <a:schemeClr val="accent1"/>
              </a:buClr>
              <a:buSzPct val="70000"/>
              <a:buFont typeface="Wingdings" charset="2"/>
              <a:buChar char="§"/>
              <a:defRPr sz="2000"/>
            </a:lvl1pPr>
            <a:lvl2pPr>
              <a:lnSpc>
                <a:spcPct val="100000"/>
              </a:lnSpc>
              <a:spcBef>
                <a:spcPts val="0"/>
              </a:spcBef>
              <a:spcAft>
                <a:spcPts val="600"/>
              </a:spcAft>
              <a:buClr>
                <a:srgbClr val="C8EFF1"/>
              </a:buClr>
              <a:buSzPct val="70000"/>
              <a:buFont typeface="Wingdings" charset="2"/>
              <a:buChar char="§"/>
              <a:defRPr sz="1600" baseline="0"/>
            </a:lvl2pPr>
            <a:lvl3pPr>
              <a:lnSpc>
                <a:spcPct val="100000"/>
              </a:lnSpc>
              <a:spcBef>
                <a:spcPts val="0"/>
              </a:spcBef>
              <a:spcAft>
                <a:spcPts val="400"/>
              </a:spcAft>
              <a:buClr>
                <a:schemeClr val="tx2"/>
              </a:buClr>
              <a:buSzPct val="70000"/>
              <a:buFont typeface="Wingdings" charset="2"/>
              <a:buChar char="§"/>
              <a:defRPr sz="12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a:p>
            <a:pPr lvl="1"/>
            <a:r>
              <a:rPr lang="en-GB" dirty="0"/>
              <a:t>Second level</a:t>
            </a:r>
          </a:p>
          <a:p>
            <a:pPr lvl="2"/>
            <a:r>
              <a:rPr lang="en-GB" dirty="0"/>
              <a:t>Third level</a:t>
            </a:r>
          </a:p>
        </p:txBody>
      </p:sp>
      <p:sp>
        <p:nvSpPr>
          <p:cNvPr id="5" name="Subtitle 2"/>
          <p:cNvSpPr>
            <a:spLocks noGrp="1"/>
          </p:cNvSpPr>
          <p:nvPr>
            <p:ph type="subTitle" idx="1"/>
          </p:nvPr>
        </p:nvSpPr>
        <p:spPr>
          <a:xfrm>
            <a:off x="364159" y="241918"/>
            <a:ext cx="725584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11" name="Text Placeholder 10">
            <a:extLst>
              <a:ext uri="{FF2B5EF4-FFF2-40B4-BE49-F238E27FC236}">
                <a16:creationId xmlns:a16="http://schemas.microsoft.com/office/drawing/2014/main" id="{9ABCE908-1275-4D8C-8968-99F3804651EE}"/>
              </a:ext>
            </a:extLst>
          </p:cNvPr>
          <p:cNvSpPr>
            <a:spLocks noGrp="1"/>
          </p:cNvSpPr>
          <p:nvPr>
            <p:ph type="body" sz="quarter" idx="11" hasCustomPrompt="1"/>
          </p:nvPr>
        </p:nvSpPr>
        <p:spPr>
          <a:xfrm>
            <a:off x="363538" y="4279900"/>
            <a:ext cx="4665662" cy="369888"/>
          </a:xfrm>
          <a:prstGeom prst="rect">
            <a:avLst/>
          </a:prstGeo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t>Click to add call-out bar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text, call out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22A097-0D2C-4102-9B74-0189DECC5368}"/>
              </a:ext>
            </a:extLst>
          </p:cNvPr>
          <p:cNvSpPr/>
          <p:nvPr userDrawn="1"/>
        </p:nvSpPr>
        <p:spPr>
          <a:xfrm>
            <a:off x="1" y="4280361"/>
            <a:ext cx="5383272" cy="370074"/>
          </a:xfrm>
          <a:custGeom>
            <a:avLst/>
            <a:gdLst>
              <a:gd name="connsiteX0" fmla="*/ 0 w 6057041"/>
              <a:gd name="connsiteY0" fmla="*/ 0 h 370074"/>
              <a:gd name="connsiteX1" fmla="*/ 6057041 w 6057041"/>
              <a:gd name="connsiteY1" fmla="*/ 0 h 370074"/>
              <a:gd name="connsiteX2" fmla="*/ 6057041 w 6057041"/>
              <a:gd name="connsiteY2" fmla="*/ 370074 h 370074"/>
              <a:gd name="connsiteX3" fmla="*/ 0 w 6057041"/>
              <a:gd name="connsiteY3" fmla="*/ 370074 h 370074"/>
              <a:gd name="connsiteX4" fmla="*/ 0 w 6057041"/>
              <a:gd name="connsiteY4" fmla="*/ 0 h 370074"/>
              <a:gd name="connsiteX0" fmla="*/ 0 w 6057041"/>
              <a:gd name="connsiteY0" fmla="*/ 0 h 370074"/>
              <a:gd name="connsiteX1" fmla="*/ 5974538 w 6057041"/>
              <a:gd name="connsiteY1" fmla="*/ 20625 h 370074"/>
              <a:gd name="connsiteX2" fmla="*/ 6057041 w 6057041"/>
              <a:gd name="connsiteY2" fmla="*/ 370074 h 370074"/>
              <a:gd name="connsiteX3" fmla="*/ 0 w 6057041"/>
              <a:gd name="connsiteY3" fmla="*/ 370074 h 370074"/>
              <a:gd name="connsiteX4" fmla="*/ 0 w 6057041"/>
              <a:gd name="connsiteY4" fmla="*/ 0 h 37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041" h="370074">
                <a:moveTo>
                  <a:pt x="0" y="0"/>
                </a:moveTo>
                <a:lnTo>
                  <a:pt x="5974538" y="20625"/>
                </a:lnTo>
                <a:lnTo>
                  <a:pt x="6057041" y="370074"/>
                </a:lnTo>
                <a:lnTo>
                  <a:pt x="0" y="370074"/>
                </a:lnTo>
                <a:lnTo>
                  <a:pt x="0" y="0"/>
                </a:lnTo>
                <a:close/>
              </a:path>
            </a:pathLst>
          </a:custGeom>
          <a:gradFill flip="none" rotWithShape="1">
            <a:gsLst>
              <a:gs pos="0">
                <a:schemeClr val="accent6"/>
              </a:gs>
              <a:gs pos="100000">
                <a:schemeClr val="accent6">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0"/>
          </p:nvPr>
        </p:nvSpPr>
        <p:spPr>
          <a:xfrm>
            <a:off x="364158" y="1412664"/>
            <a:ext cx="7255842" cy="3343780"/>
          </a:xfrm>
          <a:prstGeom prst="rect">
            <a:avLst/>
          </a:prstGeom>
        </p:spPr>
        <p:txBody>
          <a:bodyPr vert="horz"/>
          <a:lstStyle>
            <a:lvl1pPr>
              <a:lnSpc>
                <a:spcPct val="100000"/>
              </a:lnSpc>
              <a:spcBef>
                <a:spcPts val="800"/>
              </a:spcBef>
              <a:spcAft>
                <a:spcPts val="800"/>
              </a:spcAft>
              <a:buClr>
                <a:schemeClr val="accent1"/>
              </a:buClr>
              <a:buSzPct val="70000"/>
              <a:buFont typeface="Wingdings" charset="2"/>
              <a:buChar char="§"/>
              <a:defRPr sz="2000"/>
            </a:lvl1pPr>
            <a:lvl2pPr>
              <a:lnSpc>
                <a:spcPct val="100000"/>
              </a:lnSpc>
              <a:spcBef>
                <a:spcPts val="0"/>
              </a:spcBef>
              <a:spcAft>
                <a:spcPts val="600"/>
              </a:spcAft>
              <a:buClr>
                <a:srgbClr val="C8EFF1"/>
              </a:buClr>
              <a:buSzPct val="70000"/>
              <a:buFont typeface="Wingdings" charset="2"/>
              <a:buChar char="§"/>
              <a:defRPr sz="1600" baseline="0"/>
            </a:lvl2pPr>
            <a:lvl3pPr>
              <a:lnSpc>
                <a:spcPct val="100000"/>
              </a:lnSpc>
              <a:spcBef>
                <a:spcPts val="0"/>
              </a:spcBef>
              <a:spcAft>
                <a:spcPts val="400"/>
              </a:spcAft>
              <a:buClr>
                <a:schemeClr val="tx2"/>
              </a:buClr>
              <a:buSzPct val="70000"/>
              <a:buFont typeface="Wingdings" charset="2"/>
              <a:buChar char="§"/>
              <a:defRPr sz="12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a:p>
            <a:pPr lvl="1"/>
            <a:r>
              <a:rPr lang="en-GB" dirty="0"/>
              <a:t>Second level</a:t>
            </a:r>
          </a:p>
          <a:p>
            <a:pPr lvl="2"/>
            <a:r>
              <a:rPr lang="en-GB" dirty="0"/>
              <a:t>Third level</a:t>
            </a:r>
          </a:p>
        </p:txBody>
      </p:sp>
      <p:sp>
        <p:nvSpPr>
          <p:cNvPr id="5" name="Subtitle 2"/>
          <p:cNvSpPr>
            <a:spLocks noGrp="1"/>
          </p:cNvSpPr>
          <p:nvPr>
            <p:ph type="subTitle" idx="1"/>
          </p:nvPr>
        </p:nvSpPr>
        <p:spPr>
          <a:xfrm>
            <a:off x="364159" y="241918"/>
            <a:ext cx="725584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11" name="Text Placeholder 10">
            <a:extLst>
              <a:ext uri="{FF2B5EF4-FFF2-40B4-BE49-F238E27FC236}">
                <a16:creationId xmlns:a16="http://schemas.microsoft.com/office/drawing/2014/main" id="{9ABCE908-1275-4D8C-8968-99F3804651EE}"/>
              </a:ext>
            </a:extLst>
          </p:cNvPr>
          <p:cNvSpPr>
            <a:spLocks noGrp="1"/>
          </p:cNvSpPr>
          <p:nvPr>
            <p:ph type="body" sz="quarter" idx="11" hasCustomPrompt="1"/>
          </p:nvPr>
        </p:nvSpPr>
        <p:spPr>
          <a:xfrm>
            <a:off x="363538" y="4279900"/>
            <a:ext cx="4665662" cy="369888"/>
          </a:xfrm>
          <a:prstGeom prst="rect">
            <a:avLst/>
          </a:prstGeo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t>Click to add call-out bar text</a:t>
            </a:r>
          </a:p>
        </p:txBody>
      </p:sp>
    </p:spTree>
    <p:extLst>
      <p:ext uri="{BB962C8B-B14F-4D97-AF65-F5344CB8AC3E}">
        <p14:creationId xmlns:p14="http://schemas.microsoft.com/office/powerpoint/2010/main" val="4558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xt, call out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22A097-0D2C-4102-9B74-0189DECC5368}"/>
              </a:ext>
            </a:extLst>
          </p:cNvPr>
          <p:cNvSpPr/>
          <p:nvPr userDrawn="1"/>
        </p:nvSpPr>
        <p:spPr>
          <a:xfrm>
            <a:off x="1" y="4280361"/>
            <a:ext cx="5383272" cy="370074"/>
          </a:xfrm>
          <a:custGeom>
            <a:avLst/>
            <a:gdLst>
              <a:gd name="connsiteX0" fmla="*/ 0 w 6057041"/>
              <a:gd name="connsiteY0" fmla="*/ 0 h 370074"/>
              <a:gd name="connsiteX1" fmla="*/ 6057041 w 6057041"/>
              <a:gd name="connsiteY1" fmla="*/ 0 h 370074"/>
              <a:gd name="connsiteX2" fmla="*/ 6057041 w 6057041"/>
              <a:gd name="connsiteY2" fmla="*/ 370074 h 370074"/>
              <a:gd name="connsiteX3" fmla="*/ 0 w 6057041"/>
              <a:gd name="connsiteY3" fmla="*/ 370074 h 370074"/>
              <a:gd name="connsiteX4" fmla="*/ 0 w 6057041"/>
              <a:gd name="connsiteY4" fmla="*/ 0 h 370074"/>
              <a:gd name="connsiteX0" fmla="*/ 0 w 6057041"/>
              <a:gd name="connsiteY0" fmla="*/ 0 h 370074"/>
              <a:gd name="connsiteX1" fmla="*/ 5974538 w 6057041"/>
              <a:gd name="connsiteY1" fmla="*/ 20625 h 370074"/>
              <a:gd name="connsiteX2" fmla="*/ 6057041 w 6057041"/>
              <a:gd name="connsiteY2" fmla="*/ 370074 h 370074"/>
              <a:gd name="connsiteX3" fmla="*/ 0 w 6057041"/>
              <a:gd name="connsiteY3" fmla="*/ 370074 h 370074"/>
              <a:gd name="connsiteX4" fmla="*/ 0 w 6057041"/>
              <a:gd name="connsiteY4" fmla="*/ 0 h 37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041" h="370074">
                <a:moveTo>
                  <a:pt x="0" y="0"/>
                </a:moveTo>
                <a:lnTo>
                  <a:pt x="5974538" y="20625"/>
                </a:lnTo>
                <a:lnTo>
                  <a:pt x="6057041" y="370074"/>
                </a:lnTo>
                <a:lnTo>
                  <a:pt x="0" y="370074"/>
                </a:lnTo>
                <a:lnTo>
                  <a:pt x="0" y="0"/>
                </a:lnTo>
                <a:close/>
              </a:path>
            </a:pathLst>
          </a:custGeom>
          <a:gradFill flip="none" rotWithShape="1">
            <a:gsLst>
              <a:gs pos="0">
                <a:schemeClr val="accent4"/>
              </a:gs>
              <a:gs pos="100000">
                <a:schemeClr val="accent4">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0"/>
          </p:nvPr>
        </p:nvSpPr>
        <p:spPr>
          <a:xfrm>
            <a:off x="364158" y="1412664"/>
            <a:ext cx="7255842" cy="3343780"/>
          </a:xfrm>
          <a:prstGeom prst="rect">
            <a:avLst/>
          </a:prstGeom>
        </p:spPr>
        <p:txBody>
          <a:bodyPr vert="horz"/>
          <a:lstStyle>
            <a:lvl1pPr>
              <a:lnSpc>
                <a:spcPct val="100000"/>
              </a:lnSpc>
              <a:spcBef>
                <a:spcPts val="800"/>
              </a:spcBef>
              <a:spcAft>
                <a:spcPts val="800"/>
              </a:spcAft>
              <a:buClr>
                <a:schemeClr val="accent1"/>
              </a:buClr>
              <a:buSzPct val="70000"/>
              <a:buFont typeface="Wingdings" charset="2"/>
              <a:buChar char="§"/>
              <a:defRPr sz="2000"/>
            </a:lvl1pPr>
            <a:lvl2pPr>
              <a:lnSpc>
                <a:spcPct val="100000"/>
              </a:lnSpc>
              <a:spcBef>
                <a:spcPts val="0"/>
              </a:spcBef>
              <a:spcAft>
                <a:spcPts val="600"/>
              </a:spcAft>
              <a:buClr>
                <a:srgbClr val="C8EFF1"/>
              </a:buClr>
              <a:buSzPct val="70000"/>
              <a:buFont typeface="Wingdings" charset="2"/>
              <a:buChar char="§"/>
              <a:defRPr sz="1600" baseline="0"/>
            </a:lvl2pPr>
            <a:lvl3pPr>
              <a:lnSpc>
                <a:spcPct val="100000"/>
              </a:lnSpc>
              <a:spcBef>
                <a:spcPts val="0"/>
              </a:spcBef>
              <a:spcAft>
                <a:spcPts val="400"/>
              </a:spcAft>
              <a:buClr>
                <a:schemeClr val="tx2"/>
              </a:buClr>
              <a:buSzPct val="70000"/>
              <a:buFont typeface="Wingdings" charset="2"/>
              <a:buChar char="§"/>
              <a:defRPr sz="1200"/>
            </a:lvl3pPr>
            <a:lvl4pPr>
              <a:buClr>
                <a:schemeClr val="accent1"/>
              </a:buClr>
              <a:buSzPct val="70000"/>
              <a:buFont typeface="Wingdings" charset="2"/>
              <a:buChar char="§"/>
              <a:defRPr/>
            </a:lvl4pPr>
            <a:lvl5pPr>
              <a:buClr>
                <a:schemeClr val="accent1"/>
              </a:buClr>
              <a:buSzPct val="70000"/>
              <a:buFont typeface="Wingdings" charset="2"/>
              <a:buChar char="§"/>
              <a:defRPr/>
            </a:lvl5pPr>
          </a:lstStyle>
          <a:p>
            <a:pPr lvl="0"/>
            <a:r>
              <a:rPr lang="en-GB" dirty="0"/>
              <a:t>Click to edit Master text styles</a:t>
            </a:r>
          </a:p>
          <a:p>
            <a:pPr lvl="1"/>
            <a:r>
              <a:rPr lang="en-GB" dirty="0"/>
              <a:t>Second level</a:t>
            </a:r>
          </a:p>
          <a:p>
            <a:pPr lvl="2"/>
            <a:r>
              <a:rPr lang="en-GB" dirty="0"/>
              <a:t>Third level</a:t>
            </a:r>
          </a:p>
        </p:txBody>
      </p:sp>
      <p:sp>
        <p:nvSpPr>
          <p:cNvPr id="5" name="Subtitle 2"/>
          <p:cNvSpPr>
            <a:spLocks noGrp="1"/>
          </p:cNvSpPr>
          <p:nvPr>
            <p:ph type="subTitle" idx="1"/>
          </p:nvPr>
        </p:nvSpPr>
        <p:spPr>
          <a:xfrm>
            <a:off x="364159" y="241918"/>
            <a:ext cx="7255841" cy="879700"/>
          </a:xfrm>
          <a:prstGeom prst="rect">
            <a:avLst/>
          </a:prstGeom>
        </p:spPr>
        <p:txBody>
          <a:bodyPr anchor="ctr"/>
          <a:lstStyle>
            <a:lvl1pPr marL="0" indent="0" algn="l">
              <a:lnSpc>
                <a:spcPts val="2400"/>
              </a:lnSpc>
              <a:spcAft>
                <a:spcPts val="0"/>
              </a:spcAft>
              <a:buNone/>
              <a:defRPr sz="2600" b="1">
                <a:solidFill>
                  <a:srgbClr val="007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11" name="Text Placeholder 10">
            <a:extLst>
              <a:ext uri="{FF2B5EF4-FFF2-40B4-BE49-F238E27FC236}">
                <a16:creationId xmlns:a16="http://schemas.microsoft.com/office/drawing/2014/main" id="{9ABCE908-1275-4D8C-8968-99F3804651EE}"/>
              </a:ext>
            </a:extLst>
          </p:cNvPr>
          <p:cNvSpPr>
            <a:spLocks noGrp="1"/>
          </p:cNvSpPr>
          <p:nvPr>
            <p:ph type="body" sz="quarter" idx="11" hasCustomPrompt="1"/>
          </p:nvPr>
        </p:nvSpPr>
        <p:spPr>
          <a:xfrm>
            <a:off x="363538" y="4279900"/>
            <a:ext cx="4665662" cy="369888"/>
          </a:xfrm>
          <a:prstGeom prst="rect">
            <a:avLst/>
          </a:prstGeom>
        </p:spPr>
        <p:txBody>
          <a:bodyPr/>
          <a:lstStyle>
            <a:lvl1pPr marL="0" indent="0">
              <a:buFontTx/>
              <a:buNone/>
              <a:defRPr sz="18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t>Click to add call-out bar text</a:t>
            </a:r>
          </a:p>
        </p:txBody>
      </p:sp>
    </p:spTree>
    <p:extLst>
      <p:ext uri="{BB962C8B-B14F-4D97-AF65-F5344CB8AC3E}">
        <p14:creationId xmlns:p14="http://schemas.microsoft.com/office/powerpoint/2010/main" val="6863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0" y="-15308"/>
            <a:ext cx="9144000" cy="215444"/>
          </a:xfrm>
          <a:prstGeom prst="rect">
            <a:avLst/>
          </a:prstGeom>
          <a:noFill/>
        </p:spPr>
        <p:txBody>
          <a:bodyPr wrap="square" rtlCol="0">
            <a:spAutoFit/>
          </a:bodyPr>
          <a:lstStyle/>
          <a:p>
            <a:pPr algn="ctr"/>
            <a:r>
              <a:rPr lang="en-US" sz="800" dirty="0">
                <a:solidFill>
                  <a:schemeClr val="tx2"/>
                </a:solidFill>
                <a:latin typeface="Arial"/>
                <a:cs typeface="Arial"/>
              </a:rPr>
              <a:t>OFFICIAL</a:t>
            </a:r>
          </a:p>
        </p:txBody>
      </p:sp>
      <p:sp>
        <p:nvSpPr>
          <p:cNvPr id="5" name="TextBox 4"/>
          <p:cNvSpPr txBox="1"/>
          <p:nvPr userDrawn="1"/>
        </p:nvSpPr>
        <p:spPr>
          <a:xfrm>
            <a:off x="3089133" y="4919271"/>
            <a:ext cx="2961576" cy="215444"/>
          </a:xfrm>
          <a:prstGeom prst="rect">
            <a:avLst/>
          </a:prstGeom>
          <a:noFill/>
        </p:spPr>
        <p:txBody>
          <a:bodyPr wrap="square" rtlCol="0">
            <a:spAutoFit/>
          </a:bodyPr>
          <a:lstStyle/>
          <a:p>
            <a:pPr algn="ctr"/>
            <a:r>
              <a:rPr lang="en-US" sz="800" dirty="0">
                <a:solidFill>
                  <a:srgbClr val="A5A9AC"/>
                </a:solidFill>
                <a:latin typeface="Arial"/>
                <a:cs typeface="Arial"/>
              </a:rPr>
              <a:t>OFFICIAL</a:t>
            </a:r>
          </a:p>
        </p:txBody>
      </p:sp>
      <p:sp>
        <p:nvSpPr>
          <p:cNvPr id="6" name="Slide Number Placeholder 5"/>
          <p:cNvSpPr>
            <a:spLocks noGrp="1"/>
          </p:cNvSpPr>
          <p:nvPr>
            <p:ph type="sldNum" sz="quarter" idx="4"/>
          </p:nvPr>
        </p:nvSpPr>
        <p:spPr>
          <a:xfrm>
            <a:off x="8153400" y="4860078"/>
            <a:ext cx="787400" cy="274637"/>
          </a:xfrm>
          <a:prstGeom prst="rect">
            <a:avLst/>
          </a:prstGeom>
          <a:ln>
            <a:noFill/>
          </a:ln>
        </p:spPr>
        <p:txBody>
          <a:bodyPr vert="horz" lIns="91440" tIns="45720" rIns="91440" bIns="45720" rtlCol="0" anchor="ctr"/>
          <a:lstStyle>
            <a:lvl1pPr algn="r">
              <a:defRPr sz="1200">
                <a:solidFill>
                  <a:srgbClr val="A5A9AC"/>
                </a:solidFill>
              </a:defRPr>
            </a:lvl1pPr>
          </a:lstStyle>
          <a:p>
            <a:fld id="{7AD3162F-F016-AA4E-B576-33313F2A66D9}" type="slidenum">
              <a:rPr lang="en-US" smtClean="0"/>
              <a:pPr/>
              <a:t>‹#›</a:t>
            </a:fld>
            <a:endParaRPr lang="en-US" dirty="0"/>
          </a:p>
        </p:txBody>
      </p:sp>
      <p:sp>
        <p:nvSpPr>
          <p:cNvPr id="7" name="TextBox 6">
            <a:extLst>
              <a:ext uri="{FF2B5EF4-FFF2-40B4-BE49-F238E27FC236}">
                <a16:creationId xmlns:a16="http://schemas.microsoft.com/office/drawing/2014/main" id="{216E2623-1857-4D10-9E3A-A8DD4DEC737D}"/>
              </a:ext>
            </a:extLst>
          </p:cNvPr>
          <p:cNvSpPr txBox="1"/>
          <p:nvPr userDrawn="1"/>
        </p:nvSpPr>
        <p:spPr>
          <a:xfrm>
            <a:off x="5936875" y="4868443"/>
            <a:ext cx="3939989" cy="230832"/>
          </a:xfrm>
          <a:prstGeom prst="rect">
            <a:avLst/>
          </a:prstGeom>
          <a:noFill/>
        </p:spPr>
        <p:txBody>
          <a:bodyPr wrap="square" rtlCol="0">
            <a:spAutoFit/>
          </a:bodyPr>
          <a:lstStyle/>
          <a:p>
            <a:r>
              <a:rPr lang="en-GB" sz="900" kern="1200" dirty="0">
                <a:solidFill>
                  <a:schemeClr val="tx2">
                    <a:lumMod val="75000"/>
                  </a:schemeClr>
                </a:solidFill>
                <a:effectLst/>
              </a:rPr>
              <a:t>UK Ministry of Defence © Crown Owned Copyright 2022/AWE</a:t>
            </a:r>
            <a:endParaRPr lang="en-GB" sz="900" dirty="0">
              <a:solidFill>
                <a:schemeClr val="tx2">
                  <a:lumMod val="75000"/>
                </a:schemeClr>
              </a:solidFill>
            </a:endParaRPr>
          </a:p>
        </p:txBody>
      </p:sp>
    </p:spTree>
  </p:cSld>
  <p:clrMap bg1="lt1" tx1="dk1" bg2="lt2" tx2="dk2" accent1="accent1" accent2="accent2" accent3="accent3" accent4="accent4" accent5="accent5" accent6="accent6" hlink="hlink" folHlink="folHlink"/>
  <p:sldLayoutIdLst>
    <p:sldLayoutId id="2147483656" r:id="rId1"/>
    <p:sldLayoutId id="2147483682" r:id="rId2"/>
    <p:sldLayoutId id="2147483676" r:id="rId3"/>
    <p:sldLayoutId id="2147483677" r:id="rId4"/>
    <p:sldLayoutId id="2147483678" r:id="rId5"/>
    <p:sldLayoutId id="2147483671" r:id="rId6"/>
    <p:sldLayoutId id="2147483652" r:id="rId7"/>
    <p:sldLayoutId id="2147483681" r:id="rId8"/>
    <p:sldLayoutId id="2147483679" r:id="rId9"/>
    <p:sldLayoutId id="2147483680" r:id="rId10"/>
    <p:sldLayoutId id="2147483658" r:id="rId11"/>
    <p:sldLayoutId id="2147483674" r:id="rId12"/>
    <p:sldLayoutId id="2147483659" r:id="rId13"/>
    <p:sldLayoutId id="2147483660" r:id="rId14"/>
    <p:sldLayoutId id="2147483664" r:id="rId15"/>
    <p:sldLayoutId id="2147483665" r:id="rId16"/>
    <p:sldLayoutId id="2147483661" r:id="rId17"/>
    <p:sldLayoutId id="2147483662" r:id="rId18"/>
    <p:sldLayoutId id="2147483666" r:id="rId19"/>
    <p:sldLayoutId id="2147483667" r:id="rId20"/>
    <p:sldLayoutId id="2147483653" r:id="rId21"/>
    <p:sldLayoutId id="2147483663" r:id="rId22"/>
    <p:sldLayoutId id="2147483670" r:id="rId2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9B8E-0CC6-4831-AF16-9020204D6081}"/>
              </a:ext>
            </a:extLst>
          </p:cNvPr>
          <p:cNvSpPr>
            <a:spLocks noGrp="1"/>
          </p:cNvSpPr>
          <p:nvPr>
            <p:ph type="ctrTitle"/>
          </p:nvPr>
        </p:nvSpPr>
        <p:spPr>
          <a:xfrm>
            <a:off x="685799" y="1009316"/>
            <a:ext cx="6921631" cy="1083898"/>
          </a:xfrm>
        </p:spPr>
        <p:txBody>
          <a:bodyPr/>
          <a:lstStyle/>
          <a:p>
            <a:r>
              <a:rPr lang="en-GB" sz="2200" dirty="0"/>
              <a:t>Preliminary fast benchmark testing for ENDF/B-VIII.1</a:t>
            </a:r>
          </a:p>
        </p:txBody>
      </p:sp>
      <p:sp>
        <p:nvSpPr>
          <p:cNvPr id="4" name="Text Placeholder 3">
            <a:extLst>
              <a:ext uri="{FF2B5EF4-FFF2-40B4-BE49-F238E27FC236}">
                <a16:creationId xmlns:a16="http://schemas.microsoft.com/office/drawing/2014/main" id="{BFAF2A67-C7DC-4CB0-BEDD-4B856F12EE76}"/>
              </a:ext>
            </a:extLst>
          </p:cNvPr>
          <p:cNvSpPr>
            <a:spLocks noGrp="1"/>
          </p:cNvSpPr>
          <p:nvPr>
            <p:ph type="body" sz="quarter" idx="12"/>
          </p:nvPr>
        </p:nvSpPr>
        <p:spPr/>
        <p:txBody>
          <a:bodyPr/>
          <a:lstStyle/>
          <a:p>
            <a:r>
              <a:rPr lang="en-GB" dirty="0"/>
              <a:t>Tim Gaines</a:t>
            </a:r>
          </a:p>
          <a:p>
            <a:r>
              <a:rPr lang="en-GB" dirty="0"/>
              <a:t>CSEWG, November 2022</a:t>
            </a:r>
          </a:p>
          <a:p>
            <a:r>
              <a:rPr lang="en-GB" dirty="0"/>
              <a:t>Tim.Gaines@awe.co.uk</a:t>
            </a:r>
          </a:p>
        </p:txBody>
      </p:sp>
      <p:sp>
        <p:nvSpPr>
          <p:cNvPr id="3" name="TextBox 2">
            <a:extLst>
              <a:ext uri="{FF2B5EF4-FFF2-40B4-BE49-F238E27FC236}">
                <a16:creationId xmlns:a16="http://schemas.microsoft.com/office/drawing/2014/main" id="{6537460E-8DF1-483F-A743-5D8B8ACC119E}"/>
              </a:ext>
            </a:extLst>
          </p:cNvPr>
          <p:cNvSpPr txBox="1"/>
          <p:nvPr/>
        </p:nvSpPr>
        <p:spPr>
          <a:xfrm>
            <a:off x="87405" y="4773705"/>
            <a:ext cx="1082489" cy="307777"/>
          </a:xfrm>
          <a:prstGeom prst="rect">
            <a:avLst/>
          </a:prstGeom>
          <a:noFill/>
        </p:spPr>
        <p:txBody>
          <a:bodyPr wrap="square" rtlCol="0">
            <a:spAutoFit/>
          </a:bodyPr>
          <a:lstStyle/>
          <a:p>
            <a:r>
              <a:rPr lang="en-GB" sz="1400" dirty="0">
                <a:solidFill>
                  <a:schemeClr val="tx2"/>
                </a:solidFill>
              </a:rPr>
              <a:t>Slide 1 of 9</a:t>
            </a:r>
            <a:endParaRPr lang="en-US" sz="1400" dirty="0">
              <a:solidFill>
                <a:schemeClr val="tx2"/>
              </a:solidFill>
            </a:endParaRPr>
          </a:p>
        </p:txBody>
      </p:sp>
    </p:spTree>
    <p:extLst>
      <p:ext uri="{BB962C8B-B14F-4D97-AF65-F5344CB8AC3E}">
        <p14:creationId xmlns:p14="http://schemas.microsoft.com/office/powerpoint/2010/main" val="185392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485264B-7D22-4503-8E76-ADA338520A4E}"/>
              </a:ext>
            </a:extLst>
          </p:cNvPr>
          <p:cNvSpPr>
            <a:spLocks noGrp="1"/>
          </p:cNvSpPr>
          <p:nvPr>
            <p:ph type="subTitle" idx="1"/>
          </p:nvPr>
        </p:nvSpPr>
        <p:spPr>
          <a:xfrm>
            <a:off x="81355" y="11690"/>
            <a:ext cx="7281242" cy="648187"/>
          </a:xfrm>
        </p:spPr>
        <p:txBody>
          <a:bodyPr/>
          <a:lstStyle/>
          <a:p>
            <a:r>
              <a:rPr lang="en-GB" dirty="0"/>
              <a:t>New evaluated data</a:t>
            </a:r>
          </a:p>
        </p:txBody>
      </p:sp>
      <p:sp>
        <p:nvSpPr>
          <p:cNvPr id="3" name="Text Placeholder 2">
            <a:extLst>
              <a:ext uri="{FF2B5EF4-FFF2-40B4-BE49-F238E27FC236}">
                <a16:creationId xmlns:a16="http://schemas.microsoft.com/office/drawing/2014/main" id="{1DC3DBCB-FE23-4E4E-BACA-EF215A7F83DA}"/>
              </a:ext>
            </a:extLst>
          </p:cNvPr>
          <p:cNvSpPr>
            <a:spLocks noGrp="1"/>
          </p:cNvSpPr>
          <p:nvPr>
            <p:ph type="body" sz="quarter" idx="10"/>
          </p:nvPr>
        </p:nvSpPr>
        <p:spPr>
          <a:xfrm>
            <a:off x="236896" y="807519"/>
            <a:ext cx="7481716" cy="3025098"/>
          </a:xfrm>
        </p:spPr>
        <p:txBody>
          <a:bodyPr/>
          <a:lstStyle/>
          <a:p>
            <a:r>
              <a:rPr lang="en-GB" sz="1400" dirty="0"/>
              <a:t>Received multiple advanced releases of candidate </a:t>
            </a:r>
            <a:r>
              <a:rPr lang="en-GB" sz="1400" baseline="30000" dirty="0"/>
              <a:t>239</a:t>
            </a:r>
            <a:r>
              <a:rPr lang="en-GB" sz="1400" dirty="0"/>
              <a:t>Pu files ahead of ENDF/B-VIII.1 release</a:t>
            </a:r>
          </a:p>
          <a:p>
            <a:r>
              <a:rPr lang="en-GB" sz="1400" dirty="0"/>
              <a:t>Files received from INDEN, including ENDF/B-VIII.1 Beta 0 release candidates:</a:t>
            </a:r>
          </a:p>
          <a:p>
            <a:r>
              <a:rPr lang="en-GB" sz="1400" dirty="0"/>
              <a:t>Focus on fast metal benchmarks: PMF, HMF and MMF</a:t>
            </a:r>
          </a:p>
          <a:p>
            <a:r>
              <a:rPr lang="en-GB" sz="1400" dirty="0"/>
              <a:t>p10, p17, p29, p38, p39, p55, p57, Beta0 version a (p57), b (LANL), c (ENDL)</a:t>
            </a:r>
          </a:p>
          <a:p>
            <a:r>
              <a:rPr lang="en-GB" sz="1400" dirty="0"/>
              <a:t>Processed locally using NJOY2016.67</a:t>
            </a:r>
          </a:p>
          <a:p>
            <a:r>
              <a:rPr lang="en-GB" sz="1400" dirty="0"/>
              <a:t>MCNP6 calculations using inputs from ICSBEP handbook</a:t>
            </a:r>
          </a:p>
          <a:p>
            <a:endParaRPr lang="en-GB" sz="1400" dirty="0"/>
          </a:p>
          <a:p>
            <a:r>
              <a:rPr lang="en-GB" sz="1400" dirty="0"/>
              <a:t>Unfortunately I have been time limited, have processed and run calcs but not had chance to perform significant investigation yet. These are a look at differences compared to ENDF/B-VIII.0</a:t>
            </a:r>
          </a:p>
        </p:txBody>
      </p:sp>
      <p:sp>
        <p:nvSpPr>
          <p:cNvPr id="4" name="TextBox 3">
            <a:extLst>
              <a:ext uri="{FF2B5EF4-FFF2-40B4-BE49-F238E27FC236}">
                <a16:creationId xmlns:a16="http://schemas.microsoft.com/office/drawing/2014/main" id="{C1D3E0C7-E83D-4185-BA3D-9A2D6D5833D0}"/>
              </a:ext>
            </a:extLst>
          </p:cNvPr>
          <p:cNvSpPr txBox="1"/>
          <p:nvPr/>
        </p:nvSpPr>
        <p:spPr>
          <a:xfrm>
            <a:off x="87405" y="4773705"/>
            <a:ext cx="1082489" cy="307777"/>
          </a:xfrm>
          <a:prstGeom prst="rect">
            <a:avLst/>
          </a:prstGeom>
          <a:noFill/>
        </p:spPr>
        <p:txBody>
          <a:bodyPr wrap="square" rtlCol="0">
            <a:spAutoFit/>
          </a:bodyPr>
          <a:lstStyle/>
          <a:p>
            <a:r>
              <a:rPr lang="en-GB" sz="1400" dirty="0">
                <a:solidFill>
                  <a:schemeClr val="tx2"/>
                </a:solidFill>
              </a:rPr>
              <a:t>Slide 2 of 9</a:t>
            </a:r>
            <a:endParaRPr lang="en-US" sz="1400" dirty="0">
              <a:solidFill>
                <a:schemeClr val="tx2"/>
              </a:solidFill>
            </a:endParaRPr>
          </a:p>
        </p:txBody>
      </p:sp>
    </p:spTree>
    <p:extLst>
      <p:ext uri="{BB962C8B-B14F-4D97-AF65-F5344CB8AC3E}">
        <p14:creationId xmlns:p14="http://schemas.microsoft.com/office/powerpoint/2010/main" val="48502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27410C-5DEA-49F5-9FCA-4010EF7EAA6D}"/>
              </a:ext>
            </a:extLst>
          </p:cNvPr>
          <p:cNvPicPr>
            <a:picLocks noChangeAspect="1"/>
          </p:cNvPicPr>
          <p:nvPr/>
        </p:nvPicPr>
        <p:blipFill>
          <a:blip r:embed="rId2"/>
          <a:srcRect/>
          <a:stretch/>
        </p:blipFill>
        <p:spPr>
          <a:xfrm>
            <a:off x="2760467" y="1077107"/>
            <a:ext cx="6104565" cy="3622328"/>
          </a:xfrm>
          <a:prstGeom prst="rect">
            <a:avLst/>
          </a:prstGeom>
        </p:spPr>
      </p:pic>
      <p:sp>
        <p:nvSpPr>
          <p:cNvPr id="2" name="Subtitle 1">
            <a:extLst>
              <a:ext uri="{FF2B5EF4-FFF2-40B4-BE49-F238E27FC236}">
                <a16:creationId xmlns:a16="http://schemas.microsoft.com/office/drawing/2014/main" id="{6485264B-7D22-4503-8E76-ADA338520A4E}"/>
              </a:ext>
            </a:extLst>
          </p:cNvPr>
          <p:cNvSpPr>
            <a:spLocks noGrp="1"/>
          </p:cNvSpPr>
          <p:nvPr>
            <p:ph type="subTitle" idx="1"/>
          </p:nvPr>
        </p:nvSpPr>
        <p:spPr>
          <a:xfrm>
            <a:off x="81355" y="11690"/>
            <a:ext cx="7281242" cy="648187"/>
          </a:xfrm>
        </p:spPr>
        <p:txBody>
          <a:bodyPr/>
          <a:lstStyle/>
          <a:p>
            <a:r>
              <a:rPr lang="en-GB" dirty="0"/>
              <a:t>PMF series – VIII.0 against Beta0</a:t>
            </a:r>
          </a:p>
        </p:txBody>
      </p:sp>
      <p:sp>
        <p:nvSpPr>
          <p:cNvPr id="3" name="Text Placeholder 2">
            <a:extLst>
              <a:ext uri="{FF2B5EF4-FFF2-40B4-BE49-F238E27FC236}">
                <a16:creationId xmlns:a16="http://schemas.microsoft.com/office/drawing/2014/main" id="{1DC3DBCB-FE23-4E4E-BACA-EF215A7F83DA}"/>
              </a:ext>
            </a:extLst>
          </p:cNvPr>
          <p:cNvSpPr>
            <a:spLocks noGrp="1"/>
          </p:cNvSpPr>
          <p:nvPr>
            <p:ph type="body" sz="quarter" idx="10"/>
          </p:nvPr>
        </p:nvSpPr>
        <p:spPr>
          <a:xfrm>
            <a:off x="-32994" y="659877"/>
            <a:ext cx="2549951" cy="3948304"/>
          </a:xfrm>
        </p:spPr>
        <p:txBody>
          <a:bodyPr/>
          <a:lstStyle/>
          <a:p>
            <a:r>
              <a:rPr lang="en-GB" sz="1200" dirty="0"/>
              <a:t>Looking at the PMF series, the majority of calculated changes are within their benchmark uncertainties</a:t>
            </a:r>
          </a:p>
          <a:p>
            <a:r>
              <a:rPr lang="en-GB" sz="1200" dirty="0"/>
              <a:t>System fluctuations are typical for any change of evaluation</a:t>
            </a:r>
          </a:p>
          <a:p>
            <a:r>
              <a:rPr lang="en-GB" sz="1200" dirty="0"/>
              <a:t>A couple outliers which require further investigation:</a:t>
            </a:r>
          </a:p>
          <a:p>
            <a:r>
              <a:rPr lang="en-GB" sz="1200" dirty="0"/>
              <a:t>PMF21 which sees a significant increase with Beta0_C</a:t>
            </a:r>
          </a:p>
          <a:p>
            <a:r>
              <a:rPr lang="en-GB" sz="1200" dirty="0"/>
              <a:t>PMF41 shows a significant decrease for all versions</a:t>
            </a:r>
          </a:p>
          <a:p>
            <a:endParaRPr lang="en-GB" sz="1200" dirty="0"/>
          </a:p>
          <a:p>
            <a:r>
              <a:rPr lang="en-GB" sz="1200" dirty="0"/>
              <a:t>Look at PMF001 in detail next slide</a:t>
            </a:r>
          </a:p>
        </p:txBody>
      </p:sp>
      <p:sp>
        <p:nvSpPr>
          <p:cNvPr id="5" name="TextBox 4">
            <a:extLst>
              <a:ext uri="{FF2B5EF4-FFF2-40B4-BE49-F238E27FC236}">
                <a16:creationId xmlns:a16="http://schemas.microsoft.com/office/drawing/2014/main" id="{EBE3096E-121E-470A-A99A-A7C382D5507B}"/>
              </a:ext>
            </a:extLst>
          </p:cNvPr>
          <p:cNvSpPr txBox="1"/>
          <p:nvPr/>
        </p:nvSpPr>
        <p:spPr>
          <a:xfrm>
            <a:off x="87405" y="4773705"/>
            <a:ext cx="1082489" cy="307777"/>
          </a:xfrm>
          <a:prstGeom prst="rect">
            <a:avLst/>
          </a:prstGeom>
          <a:noFill/>
        </p:spPr>
        <p:txBody>
          <a:bodyPr wrap="square" rtlCol="0">
            <a:spAutoFit/>
          </a:bodyPr>
          <a:lstStyle/>
          <a:p>
            <a:r>
              <a:rPr lang="en-GB" sz="1400" dirty="0">
                <a:solidFill>
                  <a:schemeClr val="tx2"/>
                </a:solidFill>
              </a:rPr>
              <a:t>Slide 3 of 9</a:t>
            </a:r>
            <a:endParaRPr lang="en-US" sz="1400" dirty="0">
              <a:solidFill>
                <a:schemeClr val="tx2"/>
              </a:solidFill>
            </a:endParaRPr>
          </a:p>
        </p:txBody>
      </p:sp>
    </p:spTree>
    <p:extLst>
      <p:ext uri="{BB962C8B-B14F-4D97-AF65-F5344CB8AC3E}">
        <p14:creationId xmlns:p14="http://schemas.microsoft.com/office/powerpoint/2010/main" val="413441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waterfall chart&#10;&#10;Description automatically generated">
            <a:extLst>
              <a:ext uri="{FF2B5EF4-FFF2-40B4-BE49-F238E27FC236}">
                <a16:creationId xmlns:a16="http://schemas.microsoft.com/office/drawing/2014/main" id="{FE27410C-5DEA-49F5-9FCA-4010EF7EAA6D}"/>
              </a:ext>
            </a:extLst>
          </p:cNvPr>
          <p:cNvPicPr>
            <a:picLocks noChangeAspect="1"/>
          </p:cNvPicPr>
          <p:nvPr/>
        </p:nvPicPr>
        <p:blipFill>
          <a:blip r:embed="rId2"/>
          <a:stretch>
            <a:fillRect/>
          </a:stretch>
        </p:blipFill>
        <p:spPr>
          <a:xfrm>
            <a:off x="2516957" y="1077107"/>
            <a:ext cx="6591586" cy="3622328"/>
          </a:xfrm>
          <a:prstGeom prst="rect">
            <a:avLst/>
          </a:prstGeom>
        </p:spPr>
      </p:pic>
      <p:sp>
        <p:nvSpPr>
          <p:cNvPr id="2" name="Subtitle 1">
            <a:extLst>
              <a:ext uri="{FF2B5EF4-FFF2-40B4-BE49-F238E27FC236}">
                <a16:creationId xmlns:a16="http://schemas.microsoft.com/office/drawing/2014/main" id="{6485264B-7D22-4503-8E76-ADA338520A4E}"/>
              </a:ext>
            </a:extLst>
          </p:cNvPr>
          <p:cNvSpPr>
            <a:spLocks noGrp="1"/>
          </p:cNvSpPr>
          <p:nvPr>
            <p:ph type="subTitle" idx="1"/>
          </p:nvPr>
        </p:nvSpPr>
        <p:spPr>
          <a:xfrm>
            <a:off x="81355" y="11690"/>
            <a:ext cx="7281242" cy="648187"/>
          </a:xfrm>
        </p:spPr>
        <p:txBody>
          <a:bodyPr/>
          <a:lstStyle/>
          <a:p>
            <a:r>
              <a:rPr lang="en-GB" dirty="0"/>
              <a:t>PMF001</a:t>
            </a:r>
          </a:p>
        </p:txBody>
      </p:sp>
      <p:sp>
        <p:nvSpPr>
          <p:cNvPr id="3" name="Text Placeholder 2">
            <a:extLst>
              <a:ext uri="{FF2B5EF4-FFF2-40B4-BE49-F238E27FC236}">
                <a16:creationId xmlns:a16="http://schemas.microsoft.com/office/drawing/2014/main" id="{1DC3DBCB-FE23-4E4E-BACA-EF215A7F83DA}"/>
              </a:ext>
            </a:extLst>
          </p:cNvPr>
          <p:cNvSpPr>
            <a:spLocks noGrp="1"/>
          </p:cNvSpPr>
          <p:nvPr>
            <p:ph type="body" sz="quarter" idx="10"/>
          </p:nvPr>
        </p:nvSpPr>
        <p:spPr>
          <a:xfrm>
            <a:off x="-32994" y="659877"/>
            <a:ext cx="2549951" cy="3948304"/>
          </a:xfrm>
        </p:spPr>
        <p:txBody>
          <a:bodyPr/>
          <a:lstStyle/>
          <a:p>
            <a:r>
              <a:rPr lang="en-GB" sz="1200" dirty="0"/>
              <a:t>After a significant decrease in criticality for p10, later revisions settle with small decrease to criticality within benchmark uncertainty</a:t>
            </a:r>
          </a:p>
          <a:p>
            <a:r>
              <a:rPr lang="en-GB" sz="1200" dirty="0"/>
              <a:t>These calculations were performed using the ‘revision 2’ input</a:t>
            </a:r>
          </a:p>
          <a:p>
            <a:endParaRPr lang="en-GB" sz="1200" dirty="0"/>
          </a:p>
          <a:p>
            <a:r>
              <a:rPr lang="en-GB" sz="1200" dirty="0"/>
              <a:t>The Beta0 results are more comparable to calculated results using JEFF-3.3 and JENDL-5.0</a:t>
            </a:r>
          </a:p>
        </p:txBody>
      </p:sp>
      <p:graphicFrame>
        <p:nvGraphicFramePr>
          <p:cNvPr id="8" name="Table 7">
            <a:extLst>
              <a:ext uri="{FF2B5EF4-FFF2-40B4-BE49-F238E27FC236}">
                <a16:creationId xmlns:a16="http://schemas.microsoft.com/office/drawing/2014/main" id="{E645124F-7260-4F43-AF25-2DAF63760EB7}"/>
              </a:ext>
            </a:extLst>
          </p:cNvPr>
          <p:cNvGraphicFramePr>
            <a:graphicFrameLocks noGrp="1"/>
          </p:cNvGraphicFramePr>
          <p:nvPr>
            <p:extLst>
              <p:ext uri="{D42A27DB-BD31-4B8C-83A1-F6EECF244321}">
                <p14:modId xmlns:p14="http://schemas.microsoft.com/office/powerpoint/2010/main" val="2739035723"/>
              </p:ext>
            </p:extLst>
          </p:nvPr>
        </p:nvGraphicFramePr>
        <p:xfrm>
          <a:off x="551348" y="3305250"/>
          <a:ext cx="1219200" cy="1524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02036061"/>
                    </a:ext>
                  </a:extLst>
                </a:gridCol>
                <a:gridCol w="609600">
                  <a:extLst>
                    <a:ext uri="{9D8B030D-6E8A-4147-A177-3AD203B41FA5}">
                      <a16:colId xmlns:a16="http://schemas.microsoft.com/office/drawing/2014/main" val="4247908198"/>
                    </a:ext>
                  </a:extLst>
                </a:gridCol>
              </a:tblGrid>
              <a:tr h="190500">
                <a:tc>
                  <a:txBody>
                    <a:bodyPr/>
                    <a:lstStyle/>
                    <a:p>
                      <a:pPr algn="ctr" fontAlgn="b"/>
                      <a:r>
                        <a:rPr lang="en-GB" sz="1100" u="none" strike="noStrike">
                          <a:effectLst/>
                        </a:rPr>
                        <a:t>Library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err="1">
                          <a:effectLst/>
                        </a:rPr>
                        <a:t>K</a:t>
                      </a:r>
                      <a:r>
                        <a:rPr lang="en-GB" sz="1100" u="none" strike="noStrike" baseline="-25000" dirty="0" err="1">
                          <a:effectLst/>
                        </a:rPr>
                        <a:t>eff</a:t>
                      </a:r>
                      <a:endParaRPr lang="en-GB" sz="1100" b="0" i="0" u="none" strike="noStrike" baseline="-25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7434893"/>
                  </a:ext>
                </a:extLst>
              </a:tr>
              <a:tr h="190500">
                <a:tc>
                  <a:txBody>
                    <a:bodyPr/>
                    <a:lstStyle/>
                    <a:p>
                      <a:pPr algn="ctr" fontAlgn="b"/>
                      <a:r>
                        <a:rPr lang="en-GB" sz="1100" u="none" strike="noStrike" dirty="0">
                          <a:effectLst/>
                        </a:rPr>
                        <a:t>VIII.0</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1.00001</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2537"/>
                  </a:ext>
                </a:extLst>
              </a:tr>
              <a:tr h="190500">
                <a:tc>
                  <a:txBody>
                    <a:bodyPr/>
                    <a:lstStyle/>
                    <a:p>
                      <a:pPr algn="ctr" fontAlgn="b"/>
                      <a:r>
                        <a:rPr lang="en-GB" sz="1100" u="none" strike="noStrike">
                          <a:effectLst/>
                        </a:rPr>
                        <a:t>p55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0.99916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2238707"/>
                  </a:ext>
                </a:extLst>
              </a:tr>
              <a:tr h="190500">
                <a:tc>
                  <a:txBody>
                    <a:bodyPr/>
                    <a:lstStyle/>
                    <a:p>
                      <a:pPr algn="ctr" fontAlgn="b"/>
                      <a:r>
                        <a:rPr lang="en-GB" sz="1100" u="none" strike="noStrike">
                          <a:effectLst/>
                        </a:rPr>
                        <a:t>p57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0.99933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6172288"/>
                  </a:ext>
                </a:extLst>
              </a:tr>
              <a:tr h="190500">
                <a:tc>
                  <a:txBody>
                    <a:bodyPr/>
                    <a:lstStyle/>
                    <a:p>
                      <a:pPr algn="ctr" fontAlgn="b"/>
                      <a:r>
                        <a:rPr lang="en-GB" sz="1100" u="none" strike="noStrike">
                          <a:effectLst/>
                        </a:rPr>
                        <a:t>LANL</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0.99954</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4014171"/>
                  </a:ext>
                </a:extLst>
              </a:tr>
              <a:tr h="190500">
                <a:tc>
                  <a:txBody>
                    <a:bodyPr/>
                    <a:lstStyle/>
                    <a:p>
                      <a:pPr algn="ctr" fontAlgn="b"/>
                      <a:r>
                        <a:rPr lang="en-GB" sz="1100" u="none" strike="noStrike">
                          <a:effectLst/>
                        </a:rPr>
                        <a:t>endl</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0.99978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0306572"/>
                  </a:ext>
                </a:extLst>
              </a:tr>
              <a:tr h="190500">
                <a:tc>
                  <a:txBody>
                    <a:bodyPr/>
                    <a:lstStyle/>
                    <a:p>
                      <a:pPr algn="ctr" fontAlgn="b"/>
                      <a:r>
                        <a:rPr lang="en-GB" sz="1100" u="none" strike="noStrike">
                          <a:effectLst/>
                        </a:rPr>
                        <a:t>JENDL-5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0.9995</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48616"/>
                  </a:ext>
                </a:extLst>
              </a:tr>
              <a:tr h="190500">
                <a:tc>
                  <a:txBody>
                    <a:bodyPr/>
                    <a:lstStyle/>
                    <a:p>
                      <a:pPr algn="ctr" fontAlgn="b"/>
                      <a:r>
                        <a:rPr lang="en-GB" sz="1100" u="none" strike="noStrike">
                          <a:effectLst/>
                        </a:rPr>
                        <a:t>JEFF-3.3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0.99961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5096329"/>
                  </a:ext>
                </a:extLst>
              </a:tr>
            </a:tbl>
          </a:graphicData>
        </a:graphic>
      </p:graphicFrame>
      <p:sp>
        <p:nvSpPr>
          <p:cNvPr id="7" name="TextBox 6">
            <a:extLst>
              <a:ext uri="{FF2B5EF4-FFF2-40B4-BE49-F238E27FC236}">
                <a16:creationId xmlns:a16="http://schemas.microsoft.com/office/drawing/2014/main" id="{A321766C-275A-44A8-999F-76F7BED0F26E}"/>
              </a:ext>
            </a:extLst>
          </p:cNvPr>
          <p:cNvSpPr txBox="1"/>
          <p:nvPr/>
        </p:nvSpPr>
        <p:spPr>
          <a:xfrm>
            <a:off x="10104" y="4829250"/>
            <a:ext cx="1082489" cy="307777"/>
          </a:xfrm>
          <a:prstGeom prst="rect">
            <a:avLst/>
          </a:prstGeom>
          <a:noFill/>
        </p:spPr>
        <p:txBody>
          <a:bodyPr wrap="square" rtlCol="0">
            <a:spAutoFit/>
          </a:bodyPr>
          <a:lstStyle/>
          <a:p>
            <a:r>
              <a:rPr lang="en-GB" sz="1400" dirty="0">
                <a:solidFill>
                  <a:schemeClr val="tx2"/>
                </a:solidFill>
              </a:rPr>
              <a:t>Slide 4 of 9</a:t>
            </a:r>
            <a:endParaRPr lang="en-US" sz="1400" dirty="0">
              <a:solidFill>
                <a:schemeClr val="tx2"/>
              </a:solidFill>
            </a:endParaRPr>
          </a:p>
        </p:txBody>
      </p:sp>
    </p:spTree>
    <p:extLst>
      <p:ext uri="{BB962C8B-B14F-4D97-AF65-F5344CB8AC3E}">
        <p14:creationId xmlns:p14="http://schemas.microsoft.com/office/powerpoint/2010/main" val="110821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27410C-5DEA-49F5-9FCA-4010EF7EAA6D}"/>
              </a:ext>
            </a:extLst>
          </p:cNvPr>
          <p:cNvPicPr>
            <a:picLocks noChangeAspect="1"/>
          </p:cNvPicPr>
          <p:nvPr/>
        </p:nvPicPr>
        <p:blipFill>
          <a:blip r:embed="rId2"/>
          <a:srcRect/>
          <a:stretch/>
        </p:blipFill>
        <p:spPr>
          <a:xfrm>
            <a:off x="2823888" y="369436"/>
            <a:ext cx="6326169" cy="4359103"/>
          </a:xfrm>
          <a:prstGeom prst="rect">
            <a:avLst/>
          </a:prstGeom>
        </p:spPr>
      </p:pic>
      <p:sp>
        <p:nvSpPr>
          <p:cNvPr id="2" name="Subtitle 1">
            <a:extLst>
              <a:ext uri="{FF2B5EF4-FFF2-40B4-BE49-F238E27FC236}">
                <a16:creationId xmlns:a16="http://schemas.microsoft.com/office/drawing/2014/main" id="{6485264B-7D22-4503-8E76-ADA338520A4E}"/>
              </a:ext>
            </a:extLst>
          </p:cNvPr>
          <p:cNvSpPr>
            <a:spLocks noGrp="1"/>
          </p:cNvSpPr>
          <p:nvPr>
            <p:ph type="subTitle" idx="1"/>
          </p:nvPr>
        </p:nvSpPr>
        <p:spPr>
          <a:xfrm>
            <a:off x="81355" y="11690"/>
            <a:ext cx="7281242" cy="648187"/>
          </a:xfrm>
        </p:spPr>
        <p:txBody>
          <a:bodyPr/>
          <a:lstStyle/>
          <a:p>
            <a:r>
              <a:rPr lang="en-GB" dirty="0"/>
              <a:t>PMF001</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DC3DBCB-FE23-4E4E-BACA-EF215A7F83DA}"/>
                  </a:ext>
                </a:extLst>
              </p:cNvPr>
              <p:cNvSpPr>
                <a:spLocks noGrp="1"/>
              </p:cNvSpPr>
              <p:nvPr>
                <p:ph type="body" sz="quarter" idx="10"/>
              </p:nvPr>
            </p:nvSpPr>
            <p:spPr>
              <a:xfrm>
                <a:off x="-32994" y="659877"/>
                <a:ext cx="2964730" cy="3948304"/>
              </a:xfrm>
            </p:spPr>
            <p:txBody>
              <a:bodyPr/>
              <a:lstStyle/>
              <a:p>
                <a:r>
                  <a:rPr lang="en-GB" sz="1000" dirty="0"/>
                  <a:t>Results of calculated spectra (1 cm radius surface tally added to input files)</a:t>
                </a:r>
                <a:endParaRPr lang="en-GB" sz="600" dirty="0"/>
              </a:p>
              <a:p>
                <a:r>
                  <a:rPr lang="en-GB" sz="1000" dirty="0"/>
                  <a:t>Plotted as a ratio of: </a:t>
                </a:r>
                <a14:m>
                  <m:oMath xmlns:m="http://schemas.openxmlformats.org/officeDocument/2006/math">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𝐶𝑎𝑙𝑐𝑢𝑙𝑎𝑡𝑒𝑑</m:t>
                        </m:r>
                      </m:num>
                      <m:den>
                        <m:r>
                          <a:rPr lang="en-GB" sz="1000" b="0" i="1" smtClean="0">
                            <a:latin typeface="Cambria Math" panose="02040503050406030204" pitchFamily="18" charset="0"/>
                          </a:rPr>
                          <m:t>𝐸𝑥𝑝𝑒𝑟𝑖𝑚𝑒𝑛𝑡𝑎𝑙</m:t>
                        </m:r>
                      </m:den>
                    </m:f>
                  </m:oMath>
                </a14:m>
                <a:endParaRPr lang="en-GB" sz="1000" dirty="0"/>
              </a:p>
              <a:p>
                <a:r>
                  <a:rPr lang="en-GB" sz="1000" dirty="0"/>
                  <a:t>U3f/U5f and Pu9f/U5f have remained consistent with calculated VIII.0 results</a:t>
                </a:r>
              </a:p>
              <a:p>
                <a:r>
                  <a:rPr lang="en-GB" sz="1000" dirty="0"/>
                  <a:t>There is a consistent undercalculation of the Pu9/U5f ratio: 2.5% low</a:t>
                </a:r>
                <a:endParaRPr lang="en-GB" sz="600" dirty="0"/>
              </a:p>
              <a:p>
                <a:r>
                  <a:rPr lang="en-GB" sz="1000" dirty="0"/>
                  <a:t>Small decrease seen for Np237f/U5f and U8/U5f (approximately 1%) compared to VIII.0</a:t>
                </a:r>
              </a:p>
              <a:p>
                <a:endParaRPr lang="en-GB" sz="1000" dirty="0"/>
              </a:p>
              <a:p>
                <a:r>
                  <a:rPr lang="en-GB" sz="1000" dirty="0"/>
                  <a:t>The Pu9(2n)/Pu9f ratio is plotted as: </a:t>
                </a:r>
                <a14:m>
                  <m:oMath xmlns:m="http://schemas.openxmlformats.org/officeDocument/2006/math">
                    <m:f>
                      <m:fPr>
                        <m:ctrlPr>
                          <a:rPr lang="en-GB" sz="1000" i="1" smtClean="0">
                            <a:latin typeface="Cambria Math" panose="02040503050406030204" pitchFamily="18" charset="0"/>
                          </a:rPr>
                        </m:ctrlPr>
                      </m:fPr>
                      <m:num>
                        <m:r>
                          <a:rPr lang="en-GB" sz="1000" b="0" i="1" smtClean="0">
                            <a:latin typeface="Cambria Math" panose="02040503050406030204" pitchFamily="18" charset="0"/>
                          </a:rPr>
                          <m:t>𝐶𝑎𝑙𝑐𝑢𝑙𝑎𝑡𝑒𝑑</m:t>
                        </m:r>
                      </m:num>
                      <m:den>
                        <m:r>
                          <a:rPr lang="en-GB" sz="1000" b="0" i="1" smtClean="0">
                            <a:latin typeface="Cambria Math" panose="02040503050406030204" pitchFamily="18" charset="0"/>
                          </a:rPr>
                          <m:t>𝑉𝐼𝐼</m:t>
                        </m:r>
                        <m:r>
                          <a:rPr lang="en-GB" sz="1000" b="0" i="1" smtClean="0">
                            <a:latin typeface="Cambria Math" panose="02040503050406030204" pitchFamily="18" charset="0"/>
                          </a:rPr>
                          <m:t>.1 </m:t>
                        </m:r>
                        <m:r>
                          <a:rPr lang="en-GB" sz="1000" b="0" i="1" smtClean="0">
                            <a:latin typeface="Cambria Math" panose="02040503050406030204" pitchFamily="18" charset="0"/>
                          </a:rPr>
                          <m:t>𝐶𝑎𝑙𝑐𝑢𝑙𝑎𝑡𝑒𝑑</m:t>
                        </m:r>
                      </m:den>
                    </m:f>
                  </m:oMath>
                </a14:m>
                <a:r>
                  <a:rPr lang="en-GB" sz="1000" dirty="0"/>
                  <a:t>  (no experimental result)</a:t>
                </a:r>
              </a:p>
              <a:p>
                <a:r>
                  <a:rPr lang="en-GB" sz="1000" dirty="0"/>
                  <a:t>This ratio has decreased compared to VIII.0 calculations</a:t>
                </a:r>
              </a:p>
            </p:txBody>
          </p:sp>
        </mc:Choice>
        <mc:Fallback xmlns="">
          <p:sp>
            <p:nvSpPr>
              <p:cNvPr id="3" name="Text Placeholder 2">
                <a:extLst>
                  <a:ext uri="{FF2B5EF4-FFF2-40B4-BE49-F238E27FC236}">
                    <a16:creationId xmlns:a16="http://schemas.microsoft.com/office/drawing/2014/main" id="{1DC3DBCB-FE23-4E4E-BACA-EF215A7F83DA}"/>
                  </a:ext>
                </a:extLst>
              </p:cNvPr>
              <p:cNvSpPr>
                <a:spLocks noGrp="1" noRot="1" noChangeAspect="1" noMove="1" noResize="1" noEditPoints="1" noAdjustHandles="1" noChangeArrowheads="1" noChangeShapeType="1" noTextEdit="1"/>
              </p:cNvSpPr>
              <p:nvPr>
                <p:ph type="body" sz="quarter" idx="10"/>
              </p:nvPr>
            </p:nvSpPr>
            <p:spPr>
              <a:xfrm>
                <a:off x="-32994" y="659877"/>
                <a:ext cx="2964730" cy="3948304"/>
              </a:xfr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C45264C-FE5E-4666-B5E5-B8D529B7E93C}"/>
              </a:ext>
            </a:extLst>
          </p:cNvPr>
          <p:cNvSpPr txBox="1"/>
          <p:nvPr/>
        </p:nvSpPr>
        <p:spPr>
          <a:xfrm>
            <a:off x="87405" y="4773705"/>
            <a:ext cx="1082489" cy="307777"/>
          </a:xfrm>
          <a:prstGeom prst="rect">
            <a:avLst/>
          </a:prstGeom>
          <a:noFill/>
        </p:spPr>
        <p:txBody>
          <a:bodyPr wrap="square" rtlCol="0">
            <a:spAutoFit/>
          </a:bodyPr>
          <a:lstStyle/>
          <a:p>
            <a:r>
              <a:rPr lang="en-GB" sz="1400" dirty="0">
                <a:solidFill>
                  <a:schemeClr val="tx2"/>
                </a:solidFill>
              </a:rPr>
              <a:t>Slide 5 of 9</a:t>
            </a:r>
            <a:endParaRPr lang="en-US" sz="1400" dirty="0">
              <a:solidFill>
                <a:schemeClr val="tx2"/>
              </a:solidFill>
            </a:endParaRPr>
          </a:p>
        </p:txBody>
      </p:sp>
    </p:spTree>
    <p:extLst>
      <p:ext uri="{BB962C8B-B14F-4D97-AF65-F5344CB8AC3E}">
        <p14:creationId xmlns:p14="http://schemas.microsoft.com/office/powerpoint/2010/main" val="383672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27410C-5DEA-49F5-9FCA-4010EF7EAA6D}"/>
              </a:ext>
            </a:extLst>
          </p:cNvPr>
          <p:cNvPicPr>
            <a:picLocks noChangeAspect="1"/>
          </p:cNvPicPr>
          <p:nvPr/>
        </p:nvPicPr>
        <p:blipFill>
          <a:blip r:embed="rId2"/>
          <a:srcRect/>
          <a:stretch/>
        </p:blipFill>
        <p:spPr>
          <a:xfrm>
            <a:off x="2760467" y="1078151"/>
            <a:ext cx="6104565" cy="3620240"/>
          </a:xfrm>
          <a:prstGeom prst="rect">
            <a:avLst/>
          </a:prstGeom>
        </p:spPr>
      </p:pic>
      <p:sp>
        <p:nvSpPr>
          <p:cNvPr id="2" name="Subtitle 1">
            <a:extLst>
              <a:ext uri="{FF2B5EF4-FFF2-40B4-BE49-F238E27FC236}">
                <a16:creationId xmlns:a16="http://schemas.microsoft.com/office/drawing/2014/main" id="{6485264B-7D22-4503-8E76-ADA338520A4E}"/>
              </a:ext>
            </a:extLst>
          </p:cNvPr>
          <p:cNvSpPr>
            <a:spLocks noGrp="1"/>
          </p:cNvSpPr>
          <p:nvPr>
            <p:ph type="subTitle" idx="1"/>
          </p:nvPr>
        </p:nvSpPr>
        <p:spPr>
          <a:xfrm>
            <a:off x="81355" y="11690"/>
            <a:ext cx="7281242" cy="648187"/>
          </a:xfrm>
        </p:spPr>
        <p:txBody>
          <a:bodyPr/>
          <a:lstStyle/>
          <a:p>
            <a:r>
              <a:rPr lang="en-GB" dirty="0"/>
              <a:t>MMF series – VIII.0 against Beta0</a:t>
            </a:r>
          </a:p>
        </p:txBody>
      </p:sp>
      <p:sp>
        <p:nvSpPr>
          <p:cNvPr id="3" name="Text Placeholder 2">
            <a:extLst>
              <a:ext uri="{FF2B5EF4-FFF2-40B4-BE49-F238E27FC236}">
                <a16:creationId xmlns:a16="http://schemas.microsoft.com/office/drawing/2014/main" id="{1DC3DBCB-FE23-4E4E-BACA-EF215A7F83DA}"/>
              </a:ext>
            </a:extLst>
          </p:cNvPr>
          <p:cNvSpPr>
            <a:spLocks noGrp="1"/>
          </p:cNvSpPr>
          <p:nvPr>
            <p:ph type="body" sz="quarter" idx="10"/>
          </p:nvPr>
        </p:nvSpPr>
        <p:spPr>
          <a:xfrm>
            <a:off x="-32994" y="659877"/>
            <a:ext cx="2549951" cy="3948304"/>
          </a:xfrm>
        </p:spPr>
        <p:txBody>
          <a:bodyPr/>
          <a:lstStyle/>
          <a:p>
            <a:r>
              <a:rPr lang="en-GB" sz="1200" dirty="0"/>
              <a:t>Similar story for MMF as PMF, small differences between each evaluation but broadly are in line with each other</a:t>
            </a:r>
          </a:p>
          <a:p>
            <a:endParaRPr lang="en-GB" sz="1200" dirty="0"/>
          </a:p>
          <a:p>
            <a:r>
              <a:rPr lang="en-GB" sz="1200" dirty="0"/>
              <a:t>Beta0_C seems to be standing out the most in a few cases</a:t>
            </a:r>
          </a:p>
        </p:txBody>
      </p:sp>
      <p:sp>
        <p:nvSpPr>
          <p:cNvPr id="5" name="TextBox 4">
            <a:extLst>
              <a:ext uri="{FF2B5EF4-FFF2-40B4-BE49-F238E27FC236}">
                <a16:creationId xmlns:a16="http://schemas.microsoft.com/office/drawing/2014/main" id="{7024F253-4C2B-416F-A8F8-53581D561D32}"/>
              </a:ext>
            </a:extLst>
          </p:cNvPr>
          <p:cNvSpPr txBox="1"/>
          <p:nvPr/>
        </p:nvSpPr>
        <p:spPr>
          <a:xfrm>
            <a:off x="87405" y="4773705"/>
            <a:ext cx="1082489" cy="307777"/>
          </a:xfrm>
          <a:prstGeom prst="rect">
            <a:avLst/>
          </a:prstGeom>
          <a:noFill/>
        </p:spPr>
        <p:txBody>
          <a:bodyPr wrap="square" rtlCol="0">
            <a:spAutoFit/>
          </a:bodyPr>
          <a:lstStyle/>
          <a:p>
            <a:r>
              <a:rPr lang="en-GB" sz="1400" dirty="0">
                <a:solidFill>
                  <a:schemeClr val="tx2"/>
                </a:solidFill>
              </a:rPr>
              <a:t>Slide 6 of 9</a:t>
            </a:r>
            <a:endParaRPr lang="en-US" sz="1400" dirty="0">
              <a:solidFill>
                <a:schemeClr val="tx2"/>
              </a:solidFill>
            </a:endParaRPr>
          </a:p>
        </p:txBody>
      </p:sp>
    </p:spTree>
    <p:extLst>
      <p:ext uri="{BB962C8B-B14F-4D97-AF65-F5344CB8AC3E}">
        <p14:creationId xmlns:p14="http://schemas.microsoft.com/office/powerpoint/2010/main" val="231650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27410C-5DEA-49F5-9FCA-4010EF7EAA6D}"/>
              </a:ext>
            </a:extLst>
          </p:cNvPr>
          <p:cNvPicPr>
            <a:picLocks noChangeAspect="1"/>
          </p:cNvPicPr>
          <p:nvPr/>
        </p:nvPicPr>
        <p:blipFill>
          <a:blip r:embed="rId2"/>
          <a:srcRect/>
          <a:stretch/>
        </p:blipFill>
        <p:spPr>
          <a:xfrm>
            <a:off x="3171825" y="596310"/>
            <a:ext cx="5972175" cy="4100151"/>
          </a:xfrm>
          <a:prstGeom prst="rect">
            <a:avLst/>
          </a:prstGeom>
        </p:spPr>
      </p:pic>
      <p:sp>
        <p:nvSpPr>
          <p:cNvPr id="2" name="Subtitle 1">
            <a:extLst>
              <a:ext uri="{FF2B5EF4-FFF2-40B4-BE49-F238E27FC236}">
                <a16:creationId xmlns:a16="http://schemas.microsoft.com/office/drawing/2014/main" id="{6485264B-7D22-4503-8E76-ADA338520A4E}"/>
              </a:ext>
            </a:extLst>
          </p:cNvPr>
          <p:cNvSpPr>
            <a:spLocks noGrp="1"/>
          </p:cNvSpPr>
          <p:nvPr>
            <p:ph type="subTitle" idx="1"/>
          </p:nvPr>
        </p:nvSpPr>
        <p:spPr>
          <a:xfrm>
            <a:off x="81355" y="11690"/>
            <a:ext cx="7281242" cy="648187"/>
          </a:xfrm>
        </p:spPr>
        <p:txBody>
          <a:bodyPr/>
          <a:lstStyle/>
          <a:p>
            <a:r>
              <a:rPr lang="en-GB" dirty="0"/>
              <a:t>HMF series – VIII.0 against Beta0</a:t>
            </a:r>
          </a:p>
        </p:txBody>
      </p:sp>
      <p:sp>
        <p:nvSpPr>
          <p:cNvPr id="3" name="Text Placeholder 2">
            <a:extLst>
              <a:ext uri="{FF2B5EF4-FFF2-40B4-BE49-F238E27FC236}">
                <a16:creationId xmlns:a16="http://schemas.microsoft.com/office/drawing/2014/main" id="{1DC3DBCB-FE23-4E4E-BACA-EF215A7F83DA}"/>
              </a:ext>
            </a:extLst>
          </p:cNvPr>
          <p:cNvSpPr>
            <a:spLocks noGrp="1"/>
          </p:cNvSpPr>
          <p:nvPr>
            <p:ph type="body" sz="quarter" idx="10"/>
          </p:nvPr>
        </p:nvSpPr>
        <p:spPr>
          <a:xfrm>
            <a:off x="-32994" y="659877"/>
            <a:ext cx="2944282" cy="3948304"/>
          </a:xfrm>
        </p:spPr>
        <p:txBody>
          <a:bodyPr/>
          <a:lstStyle/>
          <a:p>
            <a:r>
              <a:rPr lang="en-GB" sz="1200" dirty="0"/>
              <a:t>No difference in uranium data between the beta versions so each Beta0 should behave identically – they do (phew!)</a:t>
            </a:r>
          </a:p>
          <a:p>
            <a:r>
              <a:rPr lang="en-GB" sz="1200" dirty="0"/>
              <a:t>Certain systems are more sensitive to changes in the data compared to others. Again, we typically see these fluctuations for certain system with ANY change in data.</a:t>
            </a:r>
          </a:p>
          <a:p>
            <a:endParaRPr lang="en-GB" sz="1200" dirty="0"/>
          </a:p>
          <a:p>
            <a:r>
              <a:rPr lang="en-GB" sz="1200" dirty="0"/>
              <a:t>Look at HMF001 in detail on next slide</a:t>
            </a:r>
          </a:p>
        </p:txBody>
      </p:sp>
      <p:sp>
        <p:nvSpPr>
          <p:cNvPr id="5" name="TextBox 4">
            <a:extLst>
              <a:ext uri="{FF2B5EF4-FFF2-40B4-BE49-F238E27FC236}">
                <a16:creationId xmlns:a16="http://schemas.microsoft.com/office/drawing/2014/main" id="{0F4B0F78-5D6B-41F6-BE82-7DDC0F3C2A9B}"/>
              </a:ext>
            </a:extLst>
          </p:cNvPr>
          <p:cNvSpPr txBox="1"/>
          <p:nvPr/>
        </p:nvSpPr>
        <p:spPr>
          <a:xfrm>
            <a:off x="87405" y="4773705"/>
            <a:ext cx="1082489" cy="307777"/>
          </a:xfrm>
          <a:prstGeom prst="rect">
            <a:avLst/>
          </a:prstGeom>
          <a:noFill/>
        </p:spPr>
        <p:txBody>
          <a:bodyPr wrap="square" rtlCol="0">
            <a:spAutoFit/>
          </a:bodyPr>
          <a:lstStyle/>
          <a:p>
            <a:r>
              <a:rPr lang="en-GB" sz="1400" dirty="0">
                <a:solidFill>
                  <a:schemeClr val="tx2"/>
                </a:solidFill>
              </a:rPr>
              <a:t>Slide 7 of 9</a:t>
            </a:r>
            <a:endParaRPr lang="en-US" sz="1400" dirty="0">
              <a:solidFill>
                <a:schemeClr val="tx2"/>
              </a:solidFill>
            </a:endParaRPr>
          </a:p>
        </p:txBody>
      </p:sp>
    </p:spTree>
    <p:extLst>
      <p:ext uri="{BB962C8B-B14F-4D97-AF65-F5344CB8AC3E}">
        <p14:creationId xmlns:p14="http://schemas.microsoft.com/office/powerpoint/2010/main" val="317186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485264B-7D22-4503-8E76-ADA338520A4E}"/>
              </a:ext>
            </a:extLst>
          </p:cNvPr>
          <p:cNvSpPr>
            <a:spLocks noGrp="1"/>
          </p:cNvSpPr>
          <p:nvPr>
            <p:ph type="subTitle" idx="1"/>
          </p:nvPr>
        </p:nvSpPr>
        <p:spPr>
          <a:xfrm>
            <a:off x="81355" y="11690"/>
            <a:ext cx="7281242" cy="648187"/>
          </a:xfrm>
        </p:spPr>
        <p:txBody>
          <a:bodyPr/>
          <a:lstStyle/>
          <a:p>
            <a:r>
              <a:rPr lang="en-GB" dirty="0"/>
              <a:t>HMF001</a:t>
            </a:r>
          </a:p>
        </p:txBody>
      </p:sp>
      <p:sp>
        <p:nvSpPr>
          <p:cNvPr id="3" name="Text Placeholder 2">
            <a:extLst>
              <a:ext uri="{FF2B5EF4-FFF2-40B4-BE49-F238E27FC236}">
                <a16:creationId xmlns:a16="http://schemas.microsoft.com/office/drawing/2014/main" id="{1DC3DBCB-FE23-4E4E-BACA-EF215A7F83DA}"/>
              </a:ext>
            </a:extLst>
          </p:cNvPr>
          <p:cNvSpPr>
            <a:spLocks noGrp="1"/>
          </p:cNvSpPr>
          <p:nvPr>
            <p:ph type="body" sz="quarter" idx="10"/>
          </p:nvPr>
        </p:nvSpPr>
        <p:spPr>
          <a:xfrm>
            <a:off x="-32994" y="659877"/>
            <a:ext cx="2549951" cy="3948304"/>
          </a:xfrm>
        </p:spPr>
        <p:txBody>
          <a:bodyPr/>
          <a:lstStyle/>
          <a:p>
            <a:r>
              <a:rPr lang="en-GB" sz="1200" dirty="0"/>
              <a:t>With ENDF/B-VIII.0 we calculate Godiva to be slightly high (within benchmark uncertainty)</a:t>
            </a:r>
          </a:p>
          <a:p>
            <a:r>
              <a:rPr lang="en-GB" sz="1200" dirty="0"/>
              <a:t>When updating the U235 or U238 separately, U238 data is having a greater impact on HMF01 (93.7% U235!)</a:t>
            </a:r>
          </a:p>
          <a:p>
            <a:r>
              <a:rPr lang="en-GB" sz="1200" dirty="0"/>
              <a:t>Updating both together we now undercalculate criticality </a:t>
            </a:r>
            <a:r>
              <a:rPr lang="en-GB" sz="1200" dirty="0" err="1"/>
              <a:t>k</a:t>
            </a:r>
            <a:r>
              <a:rPr lang="en-GB" sz="1200" baseline="-25000" dirty="0" err="1"/>
              <a:t>eff</a:t>
            </a:r>
            <a:r>
              <a:rPr lang="en-GB" sz="1200" dirty="0"/>
              <a:t> = 0.99992</a:t>
            </a:r>
          </a:p>
          <a:p>
            <a:endParaRPr lang="en-GB" sz="1200" dirty="0"/>
          </a:p>
          <a:p>
            <a:r>
              <a:rPr lang="en-GB" sz="1200" dirty="0"/>
              <a:t>Using the pre-processed ACE files from INDEN, these files calculate higher</a:t>
            </a:r>
          </a:p>
          <a:p>
            <a:endParaRPr lang="en-GB" sz="1200" dirty="0"/>
          </a:p>
        </p:txBody>
      </p:sp>
      <p:grpSp>
        <p:nvGrpSpPr>
          <p:cNvPr id="7" name="Group 6">
            <a:extLst>
              <a:ext uri="{FF2B5EF4-FFF2-40B4-BE49-F238E27FC236}">
                <a16:creationId xmlns:a16="http://schemas.microsoft.com/office/drawing/2014/main" id="{8889850B-C5DD-4A6D-8BD2-F2C7B9694DB3}"/>
              </a:ext>
            </a:extLst>
          </p:cNvPr>
          <p:cNvGrpSpPr/>
          <p:nvPr/>
        </p:nvGrpSpPr>
        <p:grpSpPr>
          <a:xfrm>
            <a:off x="2856459" y="872027"/>
            <a:ext cx="5739554" cy="3516323"/>
            <a:chOff x="2856459" y="1183111"/>
            <a:chExt cx="5739554" cy="3516323"/>
          </a:xfrm>
        </p:grpSpPr>
        <p:pic>
          <p:nvPicPr>
            <p:cNvPr id="6" name="Picture 5">
              <a:extLst>
                <a:ext uri="{FF2B5EF4-FFF2-40B4-BE49-F238E27FC236}">
                  <a16:creationId xmlns:a16="http://schemas.microsoft.com/office/drawing/2014/main" id="{FE27410C-5DEA-49F5-9FCA-4010EF7EAA6D}"/>
                </a:ext>
              </a:extLst>
            </p:cNvPr>
            <p:cNvPicPr>
              <a:picLocks noChangeAspect="1"/>
            </p:cNvPicPr>
            <p:nvPr/>
          </p:nvPicPr>
          <p:blipFill>
            <a:blip r:embed="rId2"/>
            <a:srcRect/>
            <a:stretch/>
          </p:blipFill>
          <p:spPr>
            <a:xfrm>
              <a:off x="2856459" y="1183111"/>
              <a:ext cx="5739554" cy="3516323"/>
            </a:xfrm>
            <a:prstGeom prst="rect">
              <a:avLst/>
            </a:prstGeom>
          </p:spPr>
        </p:pic>
        <p:cxnSp>
          <p:nvCxnSpPr>
            <p:cNvPr id="5" name="Straight Connector 4">
              <a:extLst>
                <a:ext uri="{FF2B5EF4-FFF2-40B4-BE49-F238E27FC236}">
                  <a16:creationId xmlns:a16="http://schemas.microsoft.com/office/drawing/2014/main" id="{2808A5BA-C040-4783-960F-54083D5688AE}"/>
                </a:ext>
              </a:extLst>
            </p:cNvPr>
            <p:cNvCxnSpPr/>
            <p:nvPr/>
          </p:nvCxnSpPr>
          <p:spPr>
            <a:xfrm>
              <a:off x="3450210" y="3586899"/>
              <a:ext cx="4934932" cy="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4" name="Table 3">
            <a:extLst>
              <a:ext uri="{FF2B5EF4-FFF2-40B4-BE49-F238E27FC236}">
                <a16:creationId xmlns:a16="http://schemas.microsoft.com/office/drawing/2014/main" id="{DFE9BBB5-4EA1-4B37-84D9-D365C2B5486D}"/>
              </a:ext>
            </a:extLst>
          </p:cNvPr>
          <p:cNvGraphicFramePr>
            <a:graphicFrameLocks noGrp="1"/>
          </p:cNvGraphicFramePr>
          <p:nvPr>
            <p:extLst>
              <p:ext uri="{D42A27DB-BD31-4B8C-83A1-F6EECF244321}">
                <p14:modId xmlns:p14="http://schemas.microsoft.com/office/powerpoint/2010/main" val="2677875811"/>
              </p:ext>
            </p:extLst>
          </p:nvPr>
        </p:nvGraphicFramePr>
        <p:xfrm>
          <a:off x="238312" y="3718262"/>
          <a:ext cx="2387599" cy="952500"/>
        </p:xfrm>
        <a:graphic>
          <a:graphicData uri="http://schemas.openxmlformats.org/drawingml/2006/table">
            <a:tbl>
              <a:tblPr>
                <a:tableStyleId>{5C22544A-7EE6-4342-B048-85BDC9FD1C3A}</a:tableStyleId>
              </a:tblPr>
              <a:tblGrid>
                <a:gridCol w="1170019">
                  <a:extLst>
                    <a:ext uri="{9D8B030D-6E8A-4147-A177-3AD203B41FA5}">
                      <a16:colId xmlns:a16="http://schemas.microsoft.com/office/drawing/2014/main" val="3910294523"/>
                    </a:ext>
                  </a:extLst>
                </a:gridCol>
                <a:gridCol w="608790">
                  <a:extLst>
                    <a:ext uri="{9D8B030D-6E8A-4147-A177-3AD203B41FA5}">
                      <a16:colId xmlns:a16="http://schemas.microsoft.com/office/drawing/2014/main" val="3676007605"/>
                    </a:ext>
                  </a:extLst>
                </a:gridCol>
                <a:gridCol w="608790">
                  <a:extLst>
                    <a:ext uri="{9D8B030D-6E8A-4147-A177-3AD203B41FA5}">
                      <a16:colId xmlns:a16="http://schemas.microsoft.com/office/drawing/2014/main" val="1670759356"/>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AWE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INDEN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2121959"/>
                  </a:ext>
                </a:extLst>
              </a:tr>
              <a:tr h="190500">
                <a:tc>
                  <a:txBody>
                    <a:bodyPr/>
                    <a:lstStyle/>
                    <a:p>
                      <a:pPr algn="l" fontAlgn="b"/>
                      <a:r>
                        <a:rPr lang="en-US" sz="1100" u="none" strike="noStrike">
                          <a:effectLst/>
                        </a:rPr>
                        <a:t>VIII.0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2893100"/>
                  </a:ext>
                </a:extLst>
              </a:tr>
              <a:tr h="190500">
                <a:tc>
                  <a:txBody>
                    <a:bodyPr/>
                    <a:lstStyle/>
                    <a:p>
                      <a:pPr algn="l" fontAlgn="b"/>
                      <a:r>
                        <a:rPr lang="en-US" sz="1100" u="none" strike="noStrike">
                          <a:effectLst/>
                        </a:rPr>
                        <a:t>U235 only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1.00043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5353805"/>
                  </a:ext>
                </a:extLst>
              </a:tr>
              <a:tr h="190500">
                <a:tc>
                  <a:txBody>
                    <a:bodyPr/>
                    <a:lstStyle/>
                    <a:p>
                      <a:pPr algn="l" fontAlgn="b"/>
                      <a:r>
                        <a:rPr lang="en-US" sz="1100" u="none" strike="noStrike">
                          <a:effectLst/>
                        </a:rPr>
                        <a:t>U238 only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1.00016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015398"/>
                  </a:ext>
                </a:extLst>
              </a:tr>
              <a:tr h="190500">
                <a:tc>
                  <a:txBody>
                    <a:bodyPr/>
                    <a:lstStyle/>
                    <a:p>
                      <a:pPr algn="l" fontAlgn="b"/>
                      <a:r>
                        <a:rPr lang="en-US" sz="1100" u="none" strike="noStrike">
                          <a:effectLst/>
                        </a:rPr>
                        <a:t>U5 + U5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0.99992</a:t>
                      </a:r>
                      <a:endParaRPr lang="en-US"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rgbClr val="FF0000"/>
                          </a:solidFill>
                          <a:effectLst/>
                        </a:rPr>
                        <a:t>1.00037</a:t>
                      </a:r>
                      <a:endParaRPr lang="en-US" sz="11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6460572"/>
                  </a:ext>
                </a:extLst>
              </a:tr>
            </a:tbl>
          </a:graphicData>
        </a:graphic>
      </p:graphicFrame>
      <p:sp>
        <p:nvSpPr>
          <p:cNvPr id="8" name="TextBox 7">
            <a:extLst>
              <a:ext uri="{FF2B5EF4-FFF2-40B4-BE49-F238E27FC236}">
                <a16:creationId xmlns:a16="http://schemas.microsoft.com/office/drawing/2014/main" id="{F65C3834-35E6-4FAF-B54E-C3BAF1425F25}"/>
              </a:ext>
            </a:extLst>
          </p:cNvPr>
          <p:cNvSpPr txBox="1"/>
          <p:nvPr/>
        </p:nvSpPr>
        <p:spPr>
          <a:xfrm>
            <a:off x="87405" y="4773705"/>
            <a:ext cx="1082489" cy="307777"/>
          </a:xfrm>
          <a:prstGeom prst="rect">
            <a:avLst/>
          </a:prstGeom>
          <a:noFill/>
        </p:spPr>
        <p:txBody>
          <a:bodyPr wrap="square" rtlCol="0">
            <a:spAutoFit/>
          </a:bodyPr>
          <a:lstStyle/>
          <a:p>
            <a:r>
              <a:rPr lang="en-GB" sz="1400" dirty="0">
                <a:solidFill>
                  <a:schemeClr val="tx2"/>
                </a:solidFill>
              </a:rPr>
              <a:t>Slide 8 of 9</a:t>
            </a:r>
            <a:endParaRPr lang="en-US" sz="1400" dirty="0">
              <a:solidFill>
                <a:schemeClr val="tx2"/>
              </a:solidFill>
            </a:endParaRPr>
          </a:p>
        </p:txBody>
      </p:sp>
    </p:spTree>
    <p:extLst>
      <p:ext uri="{BB962C8B-B14F-4D97-AF65-F5344CB8AC3E}">
        <p14:creationId xmlns:p14="http://schemas.microsoft.com/office/powerpoint/2010/main" val="213719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485264B-7D22-4503-8E76-ADA338520A4E}"/>
              </a:ext>
            </a:extLst>
          </p:cNvPr>
          <p:cNvSpPr>
            <a:spLocks noGrp="1"/>
          </p:cNvSpPr>
          <p:nvPr>
            <p:ph type="subTitle" idx="1"/>
          </p:nvPr>
        </p:nvSpPr>
        <p:spPr>
          <a:xfrm>
            <a:off x="81355" y="11690"/>
            <a:ext cx="7281242" cy="648187"/>
          </a:xfrm>
        </p:spPr>
        <p:txBody>
          <a:bodyPr/>
          <a:lstStyle/>
          <a:p>
            <a:r>
              <a:rPr lang="en-GB" dirty="0"/>
              <a:t>Summary</a:t>
            </a:r>
          </a:p>
        </p:txBody>
      </p:sp>
      <p:sp>
        <p:nvSpPr>
          <p:cNvPr id="3" name="Text Placeholder 2">
            <a:extLst>
              <a:ext uri="{FF2B5EF4-FFF2-40B4-BE49-F238E27FC236}">
                <a16:creationId xmlns:a16="http://schemas.microsoft.com/office/drawing/2014/main" id="{1DC3DBCB-FE23-4E4E-BACA-EF215A7F83DA}"/>
              </a:ext>
            </a:extLst>
          </p:cNvPr>
          <p:cNvSpPr>
            <a:spLocks noGrp="1"/>
          </p:cNvSpPr>
          <p:nvPr>
            <p:ph type="body" sz="quarter" idx="10"/>
          </p:nvPr>
        </p:nvSpPr>
        <p:spPr>
          <a:xfrm>
            <a:off x="236896" y="807519"/>
            <a:ext cx="7281242" cy="3025098"/>
          </a:xfrm>
        </p:spPr>
        <p:txBody>
          <a:bodyPr/>
          <a:lstStyle/>
          <a:p>
            <a:r>
              <a:rPr lang="en-GB" sz="1400" dirty="0"/>
              <a:t>Initial testing of ENDF/B-VIII.1 Beta 0 candidates on fast metal systems</a:t>
            </a:r>
          </a:p>
          <a:p>
            <a:r>
              <a:rPr lang="en-GB" sz="1400" dirty="0"/>
              <a:t>Initial modifications made have shown significant impact to Jezebel, but following incremental changes to the INDEN files, each of the Beta0 candidates calculate similar </a:t>
            </a:r>
            <a:r>
              <a:rPr lang="en-GB" sz="1400" dirty="0" err="1"/>
              <a:t>k</a:t>
            </a:r>
            <a:r>
              <a:rPr lang="en-GB" sz="1400" baseline="-25000" dirty="0" err="1"/>
              <a:t>eff</a:t>
            </a:r>
            <a:r>
              <a:rPr lang="en-GB" sz="1400" dirty="0"/>
              <a:t> (comparable to JENDL/JEFF)</a:t>
            </a:r>
          </a:p>
          <a:p>
            <a:r>
              <a:rPr lang="en-GB" sz="1400" dirty="0"/>
              <a:t>For Godiva, VIII.1 Beta0 shows a significant decrease when using both U235 and U238 files (all remain within benchmark error of 0.001) compared to VIII.0, changes to U238 seem to be contributing to much of this change</a:t>
            </a:r>
          </a:p>
          <a:p>
            <a:endParaRPr lang="en-GB" sz="1400" dirty="0"/>
          </a:p>
          <a:p>
            <a:r>
              <a:rPr lang="en-GB" sz="1400" dirty="0"/>
              <a:t>When performing calculations with INDEN processed ACE files of HMF001, calculated results are greater than data processed locally – is it possible to access the NJOY inputs?</a:t>
            </a:r>
          </a:p>
        </p:txBody>
      </p:sp>
      <p:sp>
        <p:nvSpPr>
          <p:cNvPr id="4" name="TextBox 3">
            <a:extLst>
              <a:ext uri="{FF2B5EF4-FFF2-40B4-BE49-F238E27FC236}">
                <a16:creationId xmlns:a16="http://schemas.microsoft.com/office/drawing/2014/main" id="{00740F18-B6D5-4E68-8534-8B49DEAB49FB}"/>
              </a:ext>
            </a:extLst>
          </p:cNvPr>
          <p:cNvSpPr txBox="1"/>
          <p:nvPr/>
        </p:nvSpPr>
        <p:spPr>
          <a:xfrm>
            <a:off x="87405" y="4773705"/>
            <a:ext cx="1082489" cy="307777"/>
          </a:xfrm>
          <a:prstGeom prst="rect">
            <a:avLst/>
          </a:prstGeom>
          <a:noFill/>
        </p:spPr>
        <p:txBody>
          <a:bodyPr wrap="square" rtlCol="0">
            <a:spAutoFit/>
          </a:bodyPr>
          <a:lstStyle/>
          <a:p>
            <a:r>
              <a:rPr lang="en-GB" sz="1400" dirty="0">
                <a:solidFill>
                  <a:schemeClr val="tx2"/>
                </a:solidFill>
              </a:rPr>
              <a:t>Slide 9 of 9</a:t>
            </a:r>
            <a:endParaRPr lang="en-US" sz="1400" dirty="0">
              <a:solidFill>
                <a:schemeClr val="tx2"/>
              </a:solidFill>
            </a:endParaRPr>
          </a:p>
        </p:txBody>
      </p:sp>
    </p:spTree>
    <p:extLst>
      <p:ext uri="{BB962C8B-B14F-4D97-AF65-F5344CB8AC3E}">
        <p14:creationId xmlns:p14="http://schemas.microsoft.com/office/powerpoint/2010/main" val="3265964594"/>
      </p:ext>
    </p:extLst>
  </p:cSld>
  <p:clrMapOvr>
    <a:masterClrMapping/>
  </p:clrMapOvr>
</p:sld>
</file>

<file path=ppt/theme/theme1.xml><?xml version="1.0" encoding="utf-8"?>
<a:theme xmlns:a="http://schemas.openxmlformats.org/drawingml/2006/main" name="Office Theme">
  <a:themeElements>
    <a:clrScheme name="AWE corporate colours">
      <a:dk1>
        <a:sysClr val="windowText" lastClr="000000"/>
      </a:dk1>
      <a:lt1>
        <a:sysClr val="window" lastClr="FFFFFF"/>
      </a:lt1>
      <a:dk2>
        <a:srgbClr val="A5A9AC"/>
      </a:dk2>
      <a:lt2>
        <a:srgbClr val="FFFFFF"/>
      </a:lt2>
      <a:accent1>
        <a:srgbClr val="00747B"/>
      </a:accent1>
      <a:accent2>
        <a:srgbClr val="94D600"/>
      </a:accent2>
      <a:accent3>
        <a:srgbClr val="510C76"/>
      </a:accent3>
      <a:accent4>
        <a:srgbClr val="9F3259"/>
      </a:accent4>
      <a:accent5>
        <a:srgbClr val="4DC4CF"/>
      </a:accent5>
      <a:accent6>
        <a:srgbClr val="619BD3"/>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ord" ma:contentTypeID="0x010100D8C41F07BCD140B0B3750A132EA127120500E004303B6F810245BFCC3F124E6E678E" ma:contentTypeVersion="11" ma:contentTypeDescription="Create a new Word document. The Document Type field related the the AWE Process Framework found in the Management System" ma:contentTypeScope="" ma:versionID="c770a30b86bea0907510781c0139dd9e">
  <xsd:schema xmlns:xsd="http://www.w3.org/2001/XMLSchema" xmlns:xs="http://www.w3.org/2001/XMLSchema" xmlns:p="http://schemas.microsoft.com/office/2006/metadata/properties" xmlns:ns2="259708fd-a72e-46c9-bfc2-93122f0920b5" xmlns:ns3="86647253-eb8c-4c9e-ac40-89c97b8ae127" targetNamespace="http://schemas.microsoft.com/office/2006/metadata/properties" ma:root="true" ma:fieldsID="243772183e29e7655807474d4a529ba7" ns2:_="" ns3:_="">
    <xsd:import namespace="259708fd-a72e-46c9-bfc2-93122f0920b5"/>
    <xsd:import namespace="86647253-eb8c-4c9e-ac40-89c97b8ae127"/>
    <xsd:element name="properties">
      <xsd:complexType>
        <xsd:sequence>
          <xsd:element name="documentManagement">
            <xsd:complexType>
              <xsd:all>
                <xsd:element ref="ns2:b8c14ec0b1ba4744863d5110e801bb16" minOccurs="0"/>
                <xsd:element ref="ns2:TaxCatchAll" minOccurs="0"/>
                <xsd:element ref="ns2:TaxCatchAllLabel" minOccurs="0"/>
                <xsd:element ref="ns2:p4e2b99357bc47d988d1ccd4434a843d" minOccurs="0"/>
                <xsd:element ref="ns2:PreviousDocumentID" minOccurs="0"/>
                <xsd:element ref="ns2:TaxKeywordTaxHTField" minOccurs="0"/>
                <xsd:element ref="ns2:b89147adbf754e4a921375496e80ab30" minOccurs="0"/>
                <xsd:element ref="ns2:jc87299190a64dd498e0e27ebe76fe15" minOccurs="0"/>
                <xsd:element ref="ns3:U1" minOccurs="0"/>
                <xsd:element ref="ns3:U2" minOccurs="0"/>
                <xsd:element ref="ns3:U3"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708fd-a72e-46c9-bfc2-93122f0920b5" elementFormDefault="qualified">
    <xsd:import namespace="http://schemas.microsoft.com/office/2006/documentManagement/types"/>
    <xsd:import namespace="http://schemas.microsoft.com/office/infopath/2007/PartnerControls"/>
    <xsd:element name="b8c14ec0b1ba4744863d5110e801bb16" ma:index="8" ma:taxonomy="true" ma:internalName="b8c14ec0b1ba4744863d5110e801bb16" ma:taxonomyFieldName="SecurityMarking" ma:displayName="Security Marking" ma:default="" ma:fieldId="{b8c14ec0-b1ba-4744-863d-5110e801bb16}" ma:sspId="c3da18ca-885f-4e50-b790-a540194a1537" ma:termSetId="e2d780f9-711a-45dc-842c-d2840d2293e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59c86e0-0289-4463-8b7f-0af429cbfe8a}" ma:internalName="TaxCatchAll" ma:showField="CatchAllData" ma:web="86647253-eb8c-4c9e-ac40-89c97b8ae12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59c86e0-0289-4463-8b7f-0af429cbfe8a}" ma:internalName="TaxCatchAllLabel" ma:readOnly="true" ma:showField="CatchAllDataLabel" ma:web="86647253-eb8c-4c9e-ac40-89c97b8ae127">
      <xsd:complexType>
        <xsd:complexContent>
          <xsd:extension base="dms:MultiChoiceLookup">
            <xsd:sequence>
              <xsd:element name="Value" type="dms:Lookup" maxOccurs="unbounded" minOccurs="0" nillable="true"/>
            </xsd:sequence>
          </xsd:extension>
        </xsd:complexContent>
      </xsd:complexType>
    </xsd:element>
    <xsd:element name="p4e2b99357bc47d988d1ccd4434a843d" ma:index="12" nillable="true" ma:taxonomy="true" ma:internalName="p4e2b99357bc47d988d1ccd4434a843d" ma:taxonomyFieldName="Descriptor" ma:displayName="Descriptor" ma:default="" ma:fieldId="{94e2b993-57bc-47d9-88d1-ccd4434a843d}" ma:sspId="c3da18ca-885f-4e50-b790-a540194a1537" ma:termSetId="ecc761e1-d00d-4a58-9685-e37d44011cb0" ma:anchorId="00000000-0000-0000-0000-000000000000" ma:open="false" ma:isKeyword="false">
      <xsd:complexType>
        <xsd:sequence>
          <xsd:element ref="pc:Terms" minOccurs="0" maxOccurs="1"/>
        </xsd:sequence>
      </xsd:complexType>
    </xsd:element>
    <xsd:element name="PreviousDocumentID" ma:index="14" nillable="true" ma:displayName="Previous Document ID" ma:description="Use this field to hold any previous document IDs, including any previous version IDs to enable searching" ma:internalName="PreviousDocumentID">
      <xsd:simpleType>
        <xsd:restriction base="dms:Text"/>
      </xsd:simpleType>
    </xsd:element>
    <xsd:element name="TaxKeywordTaxHTField" ma:index="1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b89147adbf754e4a921375496e80ab30" ma:index="17" ma:taxonomy="true" ma:internalName="b89147adbf754e4a921375496e80ab30" ma:taxonomyFieldName="DocumentType" ma:displayName="Document Type" ma:default="" ma:fieldId="{b89147ad-bf75-4e4a-9213-75496e80ab30}" ma:sspId="c3da18ca-885f-4e50-b790-a540194a1537" ma:termSetId="0f2e3793-d771-4e81-967f-777d644d9082" ma:anchorId="00000000-0000-0000-0000-000000000000" ma:open="false" ma:isKeyword="false">
      <xsd:complexType>
        <xsd:sequence>
          <xsd:element ref="pc:Terms" minOccurs="0" maxOccurs="1"/>
        </xsd:sequence>
      </xsd:complexType>
    </xsd:element>
    <xsd:element name="jc87299190a64dd498e0e27ebe76fe15" ma:index="19" nillable="true" ma:taxonomy="true" ma:internalName="jc87299190a64dd498e0e27ebe76fe15" ma:taxonomyFieldName="Facility" ma:displayName="Facility" ma:default="" ma:fieldId="{3c872991-90a6-4dd4-98e0-e27ebe76fe15}" ma:sspId="c3da18ca-885f-4e50-b790-a540194a1537" ma:termSetId="bb136d4d-0901-4d88-8c16-f9396d3df75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647253-eb8c-4c9e-ac40-89c97b8ae127" elementFormDefault="qualified">
    <xsd:import namespace="http://schemas.microsoft.com/office/2006/documentManagement/types"/>
    <xsd:import namespace="http://schemas.microsoft.com/office/infopath/2007/PartnerControls"/>
    <xsd:element name="U1" ma:index="21" nillable="true" ma:displayName="U1" ma:description="This is a migration field, update the name and description as required" ma:internalName="_x0055_1">
      <xsd:simpleType>
        <xsd:restriction base="dms:Text"/>
      </xsd:simpleType>
    </xsd:element>
    <xsd:element name="U2" ma:index="22" nillable="true" ma:displayName="U2" ma:description="This is a migration field, update the name and description as required" ma:internalName="_x0055_2">
      <xsd:simpleType>
        <xsd:restriction base="dms:Text"/>
      </xsd:simpleType>
    </xsd:element>
    <xsd:element name="U3" ma:index="23" nillable="true" ma:displayName="U3" ma:description="This is a migration field, update the name and description as required" ma:internalName="_x0055_3">
      <xsd:simpleType>
        <xsd:restriction base="dms:Text"/>
      </xsd:simple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U2 xmlns="86647253-eb8c-4c9e-ac40-89c97b8ae127" xsi:nil="true"/>
    <TaxCatchAll xmlns="259708fd-a72e-46c9-bfc2-93122f0920b5">
      <Value>3</Value>
      <Value>716</Value>
      <Value>1</Value>
      <Value>925</Value>
    </TaxCatchAll>
    <TaxKeywordTaxHTField xmlns="259708fd-a72e-46c9-bfc2-93122f0920b5">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de083fb7-f39f-4eb7-9b2b-6cfd22dce14a</TermId>
        </TermInfo>
        <TermInfo xmlns="http://schemas.microsoft.com/office/infopath/2007/PartnerControls">
          <TermName xmlns="http://schemas.microsoft.com/office/infopath/2007/PartnerControls">PowerPoint Template Brand Marketing</TermName>
          <TermId xmlns="http://schemas.microsoft.com/office/infopath/2007/PartnerControls">f9c7bf0b-4893-4eb4-8c59-29cab683a812</TermId>
        </TermInfo>
      </Terms>
    </TaxKeywordTaxHTField>
    <U1 xmlns="86647253-eb8c-4c9e-ac40-89c97b8ae127" xsi:nil="true"/>
    <b8c14ec0b1ba4744863d5110e801bb16 xmlns="259708fd-a72e-46c9-bfc2-93122f0920b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2088df97-0d58-48da-b509-1f365f199e06</TermId>
        </TermInfo>
      </Terms>
    </b8c14ec0b1ba4744863d5110e801bb16>
    <PreviousDocumentID xmlns="259708fd-a72e-46c9-bfc2-93122f0920b5" xsi:nil="true"/>
    <jc87299190a64dd498e0e27ebe76fe15 xmlns="259708fd-a72e-46c9-bfc2-93122f0920b5">
      <Terms xmlns="http://schemas.microsoft.com/office/infopath/2007/PartnerControls"/>
    </jc87299190a64dd498e0e27ebe76fe15>
    <b89147adbf754e4a921375496e80ab30 xmlns="259708fd-a72e-46c9-bfc2-93122f0920b5">
      <Terms xmlns="http://schemas.microsoft.com/office/infopath/2007/PartnerControls">
        <TermInfo xmlns="http://schemas.microsoft.com/office/infopath/2007/PartnerControls">
          <TermName xmlns="http://schemas.microsoft.com/office/infopath/2007/PartnerControls">Communications document</TermName>
          <TermId xmlns="http://schemas.microsoft.com/office/infopath/2007/PartnerControls">452199a0-c8da-4dda-9513-45e1801898f3</TermId>
        </TermInfo>
      </Terms>
    </b89147adbf754e4a921375496e80ab30>
    <p4e2b99357bc47d988d1ccd4434a843d xmlns="259708fd-a72e-46c9-bfc2-93122f0920b5">
      <Terms xmlns="http://schemas.microsoft.com/office/infopath/2007/PartnerControls"/>
    </p4e2b99357bc47d988d1ccd4434a843d>
    <U3 xmlns="86647253-eb8c-4c9e-ac40-89c97b8ae127" xsi:nil="true"/>
    <_dlc_DocId xmlns="86647253-eb8c-4c9e-ac40-89c97b8ae127">O1AAHF-1804904097-52</_dlc_DocId>
    <_dlc_DocIdUrl xmlns="86647253-eb8c-4c9e-ac40-89c97b8ae127">
      <Url>https://aweuk.sharepoint.com/teams/CorporateCommunications/MULTIACCESS/_layouts/15/DocIdRedir.aspx?ID=O1AAHF-1804904097-52</Url>
      <Description>O1AAHF-1804904097-52</Description>
    </_dlc_DocIdUrl>
  </documentManagement>
</p:properties>
</file>

<file path=customXml/item5.xml><?xml version="1.0" encoding="utf-8"?>
<?mso-contentType ?>
<SharedContentType xmlns="Microsoft.SharePoint.Taxonomy.ContentTypeSync" SourceId="c3da18ca-885f-4e50-b790-a540194a1537" ContentTypeId="0x010100D8C41F07BCD140B0B3750A132EA1271205" PreviousValue="false"/>
</file>

<file path=customXml/itemProps1.xml><?xml version="1.0" encoding="utf-8"?>
<ds:datastoreItem xmlns:ds="http://schemas.openxmlformats.org/officeDocument/2006/customXml" ds:itemID="{6A70E1A2-5B8D-441B-AA74-2BDBB4AFA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708fd-a72e-46c9-bfc2-93122f0920b5"/>
    <ds:schemaRef ds:uri="86647253-eb8c-4c9e-ac40-89c97b8ae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937055-0B6B-4D10-A3F8-FCBDBEB61C3E}">
  <ds:schemaRefs>
    <ds:schemaRef ds:uri="http://schemas.microsoft.com/sharepoint/v3/contenttype/forms"/>
  </ds:schemaRefs>
</ds:datastoreItem>
</file>

<file path=customXml/itemProps3.xml><?xml version="1.0" encoding="utf-8"?>
<ds:datastoreItem xmlns:ds="http://schemas.openxmlformats.org/officeDocument/2006/customXml" ds:itemID="{B3A95BED-8BB7-4EEB-B787-45B09BC4466A}">
  <ds:schemaRefs>
    <ds:schemaRef ds:uri="http://schemas.microsoft.com/sharepoint/events"/>
  </ds:schemaRefs>
</ds:datastoreItem>
</file>

<file path=customXml/itemProps4.xml><?xml version="1.0" encoding="utf-8"?>
<ds:datastoreItem xmlns:ds="http://schemas.openxmlformats.org/officeDocument/2006/customXml" ds:itemID="{803C59D7-C179-414E-96CC-C56D32D2365E}">
  <ds:schemaRefs>
    <ds:schemaRef ds:uri="http://schemas.microsoft.com/office/2006/metadata/properties"/>
    <ds:schemaRef ds:uri="http://schemas.microsoft.com/office/infopath/2007/PartnerControls"/>
    <ds:schemaRef ds:uri="86647253-eb8c-4c9e-ac40-89c97b8ae127"/>
    <ds:schemaRef ds:uri="259708fd-a72e-46c9-bfc2-93122f0920b5"/>
  </ds:schemaRefs>
</ds:datastoreItem>
</file>

<file path=customXml/itemProps5.xml><?xml version="1.0" encoding="utf-8"?>
<ds:datastoreItem xmlns:ds="http://schemas.openxmlformats.org/officeDocument/2006/customXml" ds:itemID="{F6A9730B-A6A5-4206-A981-B53F5C9411D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5559</TotalTime>
  <Words>726</Words>
  <Application>Microsoft Office PowerPoint</Application>
  <PresentationFormat>On-screen Show (16:9)</PresentationFormat>
  <Paragraphs>95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 Math</vt:lpstr>
      <vt:lpstr>Wingdings</vt:lpstr>
      <vt:lpstr>Office Theme</vt:lpstr>
      <vt:lpstr>Preliminary fast benchmark testing for ENDF/B-VIII.1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AWE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 16x9 Powerpoint Template 2020</dc:title>
  <dc:creator>Templeton David AWE</dc:creator>
  <cp:keywords>PowerPoint Template Brand Marketing; PowerPoint template</cp:keywords>
  <cp:lastModifiedBy>Gaines Tim AWE</cp:lastModifiedBy>
  <cp:revision>479</cp:revision>
  <dcterms:created xsi:type="dcterms:W3CDTF">2015-09-15T15:35:15Z</dcterms:created>
  <dcterms:modified xsi:type="dcterms:W3CDTF">2022-10-18T22:32:49Z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0x010100D8C41F07BCD140B0B3750A132EA127120500E004303B6F810245BFCC3F124E6E678E</vt:lpwstr>
  </property>
  <property fmtid="{D5CDD505-2E9C-101B-9397-08002B2CF9AE}" pid="3" name="_dlc_DocIdItemGuid">
    <vt:lpwstr>46ddc101-9b8d-4a23-9cc5-dae7e88595dc</vt:lpwstr>
  </property>
  <property fmtid="{D5CDD505-2E9C-101B-9397-08002B2CF9AE}" pid="4" name="TaxKeyword">
    <vt:lpwstr>716;#PowerPoint template|de083fb7-f39f-4eb7-9b2b-6cfd22dce14a;#925;#PowerPoint Template Brand Marketing|f9c7bf0b-4893-4eb4-8c59-29cab683a812</vt:lpwstr>
  </property>
  <property fmtid="{D5CDD505-2E9C-101B-9397-08002B2CF9AE}" pid="5" name="SecurityMarking">
    <vt:lpwstr>3;#OFFICIAL|2088df97-0d58-48da-b509-1f365f199e06</vt:lpwstr>
  </property>
  <property fmtid="{D5CDD505-2E9C-101B-9397-08002B2CF9AE}" pid="6" name="Descriptor">
    <vt:lpwstr/>
  </property>
  <property fmtid="{D5CDD505-2E9C-101B-9397-08002B2CF9AE}" pid="7" name="DocumentType">
    <vt:lpwstr>1;#Communications document|452199a0-c8da-4dda-9513-45e1801898f3</vt:lpwstr>
  </property>
  <property fmtid="{D5CDD505-2E9C-101B-9397-08002B2CF9AE}" pid="8" name="Facility">
    <vt:lpwstr/>
  </property>
</Properties>
</file>