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85" r:id="rId1"/>
    <p:sldMasterId id="2147483798" r:id="rId2"/>
    <p:sldMasterId id="2147483811" r:id="rId3"/>
  </p:sldMasterIdLst>
  <p:notesMasterIdLst>
    <p:notesMasterId r:id="rId24"/>
  </p:notesMasterIdLst>
  <p:handoutMasterIdLst>
    <p:handoutMasterId r:id="rId25"/>
  </p:handoutMasterIdLst>
  <p:sldIdLst>
    <p:sldId id="372" r:id="rId4"/>
    <p:sldId id="445" r:id="rId5"/>
    <p:sldId id="446" r:id="rId6"/>
    <p:sldId id="447" r:id="rId7"/>
    <p:sldId id="448" r:id="rId8"/>
    <p:sldId id="449" r:id="rId9"/>
    <p:sldId id="450" r:id="rId10"/>
    <p:sldId id="451" r:id="rId11"/>
    <p:sldId id="452" r:id="rId12"/>
    <p:sldId id="464" r:id="rId13"/>
    <p:sldId id="465" r:id="rId14"/>
    <p:sldId id="454" r:id="rId15"/>
    <p:sldId id="466" r:id="rId16"/>
    <p:sldId id="467" r:id="rId17"/>
    <p:sldId id="457" r:id="rId18"/>
    <p:sldId id="459" r:id="rId19"/>
    <p:sldId id="460" r:id="rId20"/>
    <p:sldId id="461" r:id="rId21"/>
    <p:sldId id="463" r:id="rId22"/>
    <p:sldId id="468" r:id="rId23"/>
  </p:sldIdLst>
  <p:sldSz cx="12192000" cy="6858000"/>
  <p:notesSz cx="6858000" cy="92392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ng Liu" initials="ML" lastIdx="2" clrIdx="0">
    <p:extLst>
      <p:ext uri="{19B8F6BF-5375-455C-9EA6-DF929625EA0E}">
        <p15:presenceInfo xmlns:p15="http://schemas.microsoft.com/office/powerpoint/2012/main" userId="S::mliu4@ncsu.edu::17fd0ed2-307b-4028-88e5-e886f755bb3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363D46"/>
    <a:srgbClr val="CC0001"/>
    <a:srgbClr val="B92A07"/>
    <a:srgbClr val="A42105"/>
    <a:srgbClr val="303539"/>
    <a:srgbClr val="A72406"/>
    <a:srgbClr val="9D1B05"/>
    <a:srgbClr val="9C1704"/>
    <a:srgbClr val="A91A0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74" autoAdjust="0"/>
    <p:restoredTop sz="83378" autoAdjust="0"/>
  </p:normalViewPr>
  <p:slideViewPr>
    <p:cSldViewPr snapToGrid="0">
      <p:cViewPr varScale="1">
        <p:scale>
          <a:sx n="133" d="100"/>
          <a:sy n="133" d="100"/>
        </p:scale>
        <p:origin x="1296" y="11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356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3567"/>
          </a:xfrm>
          <a:prstGeom prst="rect">
            <a:avLst/>
          </a:prstGeom>
        </p:spPr>
        <p:txBody>
          <a:bodyPr vert="horz" lIns="91440" tIns="45720" rIns="91440" bIns="45720" rtlCol="0"/>
          <a:lstStyle>
            <a:lvl1pPr algn="r">
              <a:defRPr sz="1200"/>
            </a:lvl1pPr>
          </a:lstStyle>
          <a:p>
            <a:fld id="{997F2342-BAB7-40D6-BD5C-32020DA95AAE}" type="datetimeFigureOut">
              <a:rPr lang="en-US" smtClean="0"/>
              <a:t>11/1/2022</a:t>
            </a:fld>
            <a:endParaRPr lang="en-US"/>
          </a:p>
        </p:txBody>
      </p:sp>
      <p:sp>
        <p:nvSpPr>
          <p:cNvPr id="4" name="Footer Placeholder 3"/>
          <p:cNvSpPr>
            <a:spLocks noGrp="1"/>
          </p:cNvSpPr>
          <p:nvPr>
            <p:ph type="ftr" sz="quarter" idx="2"/>
          </p:nvPr>
        </p:nvSpPr>
        <p:spPr>
          <a:xfrm>
            <a:off x="0" y="8775684"/>
            <a:ext cx="2971800" cy="463566"/>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775684"/>
            <a:ext cx="2971800" cy="463566"/>
          </a:xfrm>
          <a:prstGeom prst="rect">
            <a:avLst/>
          </a:prstGeom>
        </p:spPr>
        <p:txBody>
          <a:bodyPr vert="horz" lIns="91440" tIns="45720" rIns="91440" bIns="45720" rtlCol="0" anchor="b"/>
          <a:lstStyle>
            <a:lvl1pPr algn="r">
              <a:defRPr sz="1200"/>
            </a:lvl1pPr>
          </a:lstStyle>
          <a:p>
            <a:fld id="{DD29EE11-C588-47A5-A0CC-0F687C297846}" type="slidenum">
              <a:rPr lang="en-US" smtClean="0"/>
              <a:t>‹#›</a:t>
            </a:fld>
            <a:endParaRPr lang="en-US"/>
          </a:p>
        </p:txBody>
      </p:sp>
    </p:spTree>
    <p:extLst>
      <p:ext uri="{BB962C8B-B14F-4D97-AF65-F5344CB8AC3E}">
        <p14:creationId xmlns:p14="http://schemas.microsoft.com/office/powerpoint/2010/main" val="134066070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356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3567"/>
          </a:xfrm>
          <a:prstGeom prst="rect">
            <a:avLst/>
          </a:prstGeom>
        </p:spPr>
        <p:txBody>
          <a:bodyPr vert="horz" lIns="91440" tIns="45720" rIns="91440" bIns="45720" rtlCol="0"/>
          <a:lstStyle>
            <a:lvl1pPr algn="r">
              <a:defRPr sz="1200"/>
            </a:lvl1pPr>
          </a:lstStyle>
          <a:p>
            <a:fld id="{F806E67A-6CA0-416B-93AD-E2AF3BB18F49}" type="datetimeFigureOut">
              <a:rPr lang="en-US" smtClean="0"/>
              <a:t>11/1/2022</a:t>
            </a:fld>
            <a:endParaRPr lang="en-US"/>
          </a:p>
        </p:txBody>
      </p:sp>
      <p:sp>
        <p:nvSpPr>
          <p:cNvPr id="4" name="Slide Image Placeholder 3"/>
          <p:cNvSpPr>
            <a:spLocks noGrp="1" noRot="1" noChangeAspect="1"/>
          </p:cNvSpPr>
          <p:nvPr>
            <p:ph type="sldImg" idx="2"/>
          </p:nvPr>
        </p:nvSpPr>
        <p:spPr>
          <a:xfrm>
            <a:off x="657225" y="1154113"/>
            <a:ext cx="5543550" cy="311943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46389"/>
            <a:ext cx="5486400" cy="363795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5684"/>
            <a:ext cx="2971800" cy="463566"/>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775684"/>
            <a:ext cx="2971800" cy="463566"/>
          </a:xfrm>
          <a:prstGeom prst="rect">
            <a:avLst/>
          </a:prstGeom>
        </p:spPr>
        <p:txBody>
          <a:bodyPr vert="horz" lIns="91440" tIns="45720" rIns="91440" bIns="45720" rtlCol="0" anchor="b"/>
          <a:lstStyle>
            <a:lvl1pPr algn="r">
              <a:defRPr sz="1200"/>
            </a:lvl1pPr>
          </a:lstStyle>
          <a:p>
            <a:fld id="{C2423799-1F0F-4149-9FFE-E480BF9FF4B2}" type="slidenum">
              <a:rPr lang="en-US" smtClean="0"/>
              <a:t>‹#›</a:t>
            </a:fld>
            <a:endParaRPr lang="en-US"/>
          </a:p>
        </p:txBody>
      </p:sp>
    </p:spTree>
    <p:extLst>
      <p:ext uri="{BB962C8B-B14F-4D97-AF65-F5344CB8AC3E}">
        <p14:creationId xmlns:p14="http://schemas.microsoft.com/office/powerpoint/2010/main" val="4018539132"/>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Hi everyone,</a:t>
            </a:r>
            <a:r>
              <a:rPr lang="en-US" altLang="en-US" baseline="0" dirty="0"/>
              <a:t> my name is </a:t>
            </a:r>
            <a:r>
              <a:rPr lang="en-US" altLang="en-US" baseline="0" dirty="0" err="1"/>
              <a:t>Bri</a:t>
            </a:r>
            <a:r>
              <a:rPr lang="en-US" altLang="en-US" baseline="0" dirty="0"/>
              <a:t> Laramee. I am a PhD candidate at North Carolina State University, in the Nuclear Engineering Department as a member of LEIP Labs. My presentation today is on producing TSL evaluations that relax the incoherent approximation</a:t>
            </a:r>
            <a:endParaRPr lang="en-US" altLang="en-US" dirty="0"/>
          </a:p>
        </p:txBody>
      </p:sp>
    </p:spTree>
    <p:extLst>
      <p:ext uri="{BB962C8B-B14F-4D97-AF65-F5344CB8AC3E}">
        <p14:creationId xmlns:p14="http://schemas.microsoft.com/office/powerpoint/2010/main" val="8833038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a:t>
            </a:r>
            <a:r>
              <a:rPr lang="en-US" baseline="0" dirty="0"/>
              <a:t> plots show the impact of the Cubic approximation on the TSL and inelastic scattering cross section of crystalline graphite. The largest impact can be seen at higher alpha values in the TSL and at higher energies in the cross section, notably after the Bragg cutoff</a:t>
            </a:r>
            <a:endParaRPr lang="en-US" dirty="0"/>
          </a:p>
        </p:txBody>
      </p:sp>
    </p:spTree>
    <p:extLst>
      <p:ext uri="{BB962C8B-B14F-4D97-AF65-F5344CB8AC3E}">
        <p14:creationId xmlns:p14="http://schemas.microsoft.com/office/powerpoint/2010/main" val="6786832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a:t>
            </a:r>
            <a:r>
              <a:rPr lang="en-US" baseline="0" dirty="0"/>
              <a:t> similar impact can be seen on the coherent elastic cross section of crystalline graphite, also at higher energies past the Bragg cutoff. The total cross section looks as we expect, with an appropriate asymptote to the free atom cross section at higher energies and 1/v behavior at energies below the Bragg cutoff. There is no visible impact on the total cross section, because the generalized methodology is consistent between the inelastic and elastic cross sections. Mixing the generalized formalism with the cubic approximation leads to nonphysical features in the total cross section.</a:t>
            </a:r>
            <a:endParaRPr lang="en-US" dirty="0"/>
          </a:p>
        </p:txBody>
      </p:sp>
    </p:spTree>
    <p:extLst>
      <p:ext uri="{BB962C8B-B14F-4D97-AF65-F5344CB8AC3E}">
        <p14:creationId xmlns:p14="http://schemas.microsoft.com/office/powerpoint/2010/main" val="8120755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a:t>
            </a:r>
            <a:r>
              <a:rPr lang="en-US" baseline="0" dirty="0"/>
              <a:t>, we will loosen the incoherent approximation. To do this, we added the first term in the phonon expansion of the distinct-component to the self-component. Appropriately, this has been dubbed the “1-phonon” method. Only the first term need to be considered, as it has the most obvious impact on the TSL. The removal of the Atom Site approximation at this step is also shown, where the TSL is calculated per scatterer.</a:t>
            </a:r>
            <a:endParaRPr lang="en-US" dirty="0"/>
          </a:p>
        </p:txBody>
      </p:sp>
    </p:spTree>
    <p:extLst>
      <p:ext uri="{BB962C8B-B14F-4D97-AF65-F5344CB8AC3E}">
        <p14:creationId xmlns:p14="http://schemas.microsoft.com/office/powerpoint/2010/main" val="15367642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a:t>
            </a:r>
            <a:r>
              <a:rPr lang="en-US" baseline="0" dirty="0"/>
              <a:t> are plots of the crystalline graphite TSL, similar to the TSL shown earlier for the Cubic approximation. The combined impact of non-cubic and 1-phonon treatment is highlighted. Significant structure can be seen in the TSL, particularly at low alpha and beta. It is important to note here that all materials have an </a:t>
            </a:r>
            <a:r>
              <a:rPr lang="en-US" baseline="0" dirty="0" err="1"/>
              <a:t>Sd</a:t>
            </a:r>
            <a:r>
              <a:rPr lang="en-US" baseline="0" dirty="0"/>
              <a:t> component, but the incoherent approximation exists for a reason- for many materials, the </a:t>
            </a:r>
            <a:r>
              <a:rPr lang="en-US" baseline="0" dirty="0" err="1"/>
              <a:t>Sd</a:t>
            </a:r>
            <a:r>
              <a:rPr lang="en-US" baseline="0" dirty="0"/>
              <a:t> component, while nonzero, is negligible. </a:t>
            </a:r>
            <a:endParaRPr lang="en-US" dirty="0"/>
          </a:p>
        </p:txBody>
      </p:sp>
    </p:spTree>
    <p:extLst>
      <p:ext uri="{BB962C8B-B14F-4D97-AF65-F5344CB8AC3E}">
        <p14:creationId xmlns:p14="http://schemas.microsoft.com/office/powerpoint/2010/main" val="27943357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we show</a:t>
            </a:r>
            <a:r>
              <a:rPr lang="en-US" baseline="0" dirty="0"/>
              <a:t> the combined impact on the inelastic and total scattering cross sections of crystalline graphite. The impact on the energy region above the Bragg cutoff, particularly the asymptote to free atom, is minimal. However, the impact below the Bragg cutoff is significant, and the inclusion of structure in the TSL improves the cross section to match experimental data.</a:t>
            </a:r>
            <a:endParaRPr lang="en-US" dirty="0"/>
          </a:p>
        </p:txBody>
      </p:sp>
    </p:spTree>
    <p:extLst>
      <p:ext uri="{BB962C8B-B14F-4D97-AF65-F5344CB8AC3E}">
        <p14:creationId xmlns:p14="http://schemas.microsoft.com/office/powerpoint/2010/main" val="8824133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Structure is captured by including the Sd component.  Total cross section (below Bragg cutoff) is in better agreement with experimental data.</a:t>
            </a:r>
          </a:p>
        </p:txBody>
      </p:sp>
    </p:spTree>
    <p:extLst>
      <p:ext uri="{BB962C8B-B14F-4D97-AF65-F5344CB8AC3E}">
        <p14:creationId xmlns:p14="http://schemas.microsoft.com/office/powerpoint/2010/main" val="12521241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According to</a:t>
            </a:r>
            <a:r>
              <a:rPr lang="en-US" baseline="0" dirty="0"/>
              <a:t> the methodology presented here, File 7s were generated for crystalline graphite + </a:t>
            </a:r>
            <a:r>
              <a:rPr lang="en-US" baseline="0" dirty="0" err="1"/>
              <a:t>Sd</a:t>
            </a:r>
            <a:r>
              <a:rPr lang="en-US" baseline="0" dirty="0"/>
              <a:t> and beryllium + Sd. All of the alterations to the physics are embedded in the usual data, and so the format of the File 7 is completely unchanged. Both of these evaluations have been submitted to the NNDC</a:t>
            </a:r>
            <a:endParaRPr lang="en-US" dirty="0"/>
          </a:p>
        </p:txBody>
      </p:sp>
    </p:spTree>
    <p:extLst>
      <p:ext uri="{BB962C8B-B14F-4D97-AF65-F5344CB8AC3E}">
        <p14:creationId xmlns:p14="http://schemas.microsoft.com/office/powerpoint/2010/main" val="26012975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evaluations for</a:t>
            </a:r>
            <a:r>
              <a:rPr lang="en-US" baseline="0" dirty="0"/>
              <a:t> crystalline graphite + </a:t>
            </a:r>
            <a:r>
              <a:rPr lang="en-US" baseline="0" dirty="0" err="1"/>
              <a:t>Sd</a:t>
            </a:r>
            <a:r>
              <a:rPr lang="en-US" baseline="0" dirty="0"/>
              <a:t> and beryllium + </a:t>
            </a:r>
            <a:r>
              <a:rPr lang="en-US" baseline="0" dirty="0" err="1"/>
              <a:t>Sd</a:t>
            </a:r>
            <a:r>
              <a:rPr lang="en-US" baseline="0" dirty="0"/>
              <a:t> were generated following the validation methodology used by LEIP labs. Several of these steps are as such: the alpha- and beta- gridding of the TSL are physically-informed based on the material and desired energy range. The grid generation process is automated in FLASSH with these aspects in mind. Both the mass and free atom cross sections used are for the natural isotopic composition, and that data is taken directly from ENDF/B.VIII.0 tape20 files. While the DOS is generated for the equilibrium structure as determined by DFT, the lattice vectors and fractional coordinates used in the calculation of the coherent elastic cross section are the experimental values. </a:t>
            </a:r>
            <a:endParaRPr lang="en-US" dirty="0"/>
          </a:p>
        </p:txBody>
      </p:sp>
    </p:spTree>
    <p:extLst>
      <p:ext uri="{BB962C8B-B14F-4D97-AF65-F5344CB8AC3E}">
        <p14:creationId xmlns:p14="http://schemas.microsoft.com/office/powerpoint/2010/main" val="42718403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final step in our validation</a:t>
            </a:r>
            <a:r>
              <a:rPr lang="en-US" baseline="0" dirty="0"/>
              <a:t> process is to generate the ACE files for the evaluation and plot the cross sections in MCNP. This allows us to qualitatively validate the final cross sections, and serves as an important step to verify the format of our produced File 7s.</a:t>
            </a:r>
            <a:endParaRPr lang="en-US" dirty="0"/>
          </a:p>
        </p:txBody>
      </p:sp>
    </p:spTree>
    <p:extLst>
      <p:ext uri="{BB962C8B-B14F-4D97-AF65-F5344CB8AC3E}">
        <p14:creationId xmlns:p14="http://schemas.microsoft.com/office/powerpoint/2010/main" val="7643411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summary, we looked at</a:t>
            </a:r>
            <a:r>
              <a:rPr lang="en-US" baseline="0" dirty="0"/>
              <a:t> the removal of several common assumptions in the evaluation of the TSL, and their impact on common non-cubic materials, graphite and beryllium. The File 7s for these materials have been submitted to NNDC, and the data and data formats have been validated according to the discussed methodology.</a:t>
            </a:r>
            <a:endParaRPr lang="en-US" dirty="0"/>
          </a:p>
        </p:txBody>
      </p:sp>
    </p:spTree>
    <p:extLst>
      <p:ext uri="{BB962C8B-B14F-4D97-AF65-F5344CB8AC3E}">
        <p14:creationId xmlns:p14="http://schemas.microsoft.com/office/powerpoint/2010/main" val="25066471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will</a:t>
            </a:r>
            <a:r>
              <a:rPr lang="en-US" baseline="0" dirty="0"/>
              <a:t> briefly cover the motivation for this work, and give an overview of thermal scattering theory as it is most commonly used today, with all of the typical approximations. I will then walk through the removal of several of these approximations, and the libraries we have generated using this formalism. I’ll finish this presentation by discussing validation of the TSL evaluation data and data formats. </a:t>
            </a:r>
            <a:endParaRPr lang="en-US" dirty="0"/>
          </a:p>
        </p:txBody>
      </p:sp>
    </p:spTree>
    <p:extLst>
      <p:ext uri="{BB962C8B-B14F-4D97-AF65-F5344CB8AC3E}">
        <p14:creationId xmlns:p14="http://schemas.microsoft.com/office/powerpoint/2010/main" val="40231063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3906985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basis of the motivation for this</a:t>
            </a:r>
            <a:r>
              <a:rPr lang="en-US" baseline="0" dirty="0"/>
              <a:t> work is that the usual approximations do not fully capture the physics of several crucially important, widely used reactor materials. Namely, these materials are crystalline graphite and beryllium, the evaluations of which will both be discussed. The goal of this methodology is to produce TSL libraries that contain coherent inelastic effects, when applicable. </a:t>
            </a:r>
            <a:endParaRPr lang="en-US" dirty="0"/>
          </a:p>
        </p:txBody>
      </p:sp>
    </p:spTree>
    <p:extLst>
      <p:ext uri="{BB962C8B-B14F-4D97-AF65-F5344CB8AC3E}">
        <p14:creationId xmlns:p14="http://schemas.microsoft.com/office/powerpoint/2010/main" val="34623906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Graphite</a:t>
            </a:r>
            <a:r>
              <a:rPr lang="en-US" baseline="0" dirty="0"/>
              <a:t> and Beryllium both have hexagonal close-packed crystal structures, which are non-cubic both in structure and directionality of the forces. Graphite is an especially potent example, with strong covalent bonding in the hexagonal basal plane and weak van der Waals forces out-of-plane. The supercells used in our evaluations of crystalline graphite and beryllium are shown on the right. The directionality of the forces in graphite can be seen in the shown integrated DOS, where all of the out-of-plane displacements are low-energy acoustic modes and the optical modes are primarily localized to the basal plane.</a:t>
            </a:r>
            <a:endParaRPr lang="en-US" dirty="0"/>
          </a:p>
        </p:txBody>
      </p:sp>
    </p:spTree>
    <p:extLst>
      <p:ext uri="{BB962C8B-B14F-4D97-AF65-F5344CB8AC3E}">
        <p14:creationId xmlns:p14="http://schemas.microsoft.com/office/powerpoint/2010/main" val="21061654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diagram of the typical TSL</a:t>
            </a:r>
            <a:r>
              <a:rPr lang="en-US" baseline="0" dirty="0"/>
              <a:t> evaluation process used at LEIP Labs. Crystalline models start with ab initio DFT modeling, which captures the quantum mechanics of the system. VASP is used for structure optimization, bulk &amp; electrical property calculations, and generation of the Hellmann-Feynman forces within the material. The HFF are generated using the perturbation method, where the perturbations are performed by PHONON. PHONON also uses the HFF to calculate the phonon DOS based on the dynamical matrix method. The DOS is the primary input for the TSL evaluation, and our code FLASSH is used to calculate both the TSL and associated cross sections. </a:t>
            </a:r>
            <a:endParaRPr lang="en-US" dirty="0"/>
          </a:p>
        </p:txBody>
      </p:sp>
    </p:spTree>
    <p:extLst>
      <p:ext uri="{BB962C8B-B14F-4D97-AF65-F5344CB8AC3E}">
        <p14:creationId xmlns:p14="http://schemas.microsoft.com/office/powerpoint/2010/main" val="17106810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will touch on basic thermal scattering theory briefly</a:t>
            </a:r>
            <a:r>
              <a:rPr lang="en-US" baseline="0" dirty="0"/>
              <a:t>. The TSL is a material property, which is shown in the middle equation to be the Fourier transform of the time-dependent pair correlation function. The TSL captures the energy and momentum distributions within the material, and can be separated into two components…</a:t>
            </a:r>
            <a:endParaRPr lang="en-US" dirty="0"/>
          </a:p>
        </p:txBody>
      </p:sp>
    </p:spTree>
    <p:extLst>
      <p:ext uri="{BB962C8B-B14F-4D97-AF65-F5344CB8AC3E}">
        <p14:creationId xmlns:p14="http://schemas.microsoft.com/office/powerpoint/2010/main" val="40498727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self-component</a:t>
            </a:r>
            <a:r>
              <a:rPr lang="en-US" baseline="0" dirty="0"/>
              <a:t> (</a:t>
            </a:r>
            <a:r>
              <a:rPr lang="en-US" baseline="0" dirty="0" err="1"/>
              <a:t>Ss</a:t>
            </a:r>
            <a:r>
              <a:rPr lang="en-US" baseline="0" dirty="0"/>
              <a:t>) correlates an atom with itself at a later time, while the distinct-component </a:t>
            </a:r>
            <a:r>
              <a:rPr lang="en-US" baseline="0" dirty="0" err="1"/>
              <a:t>Sd</a:t>
            </a:r>
            <a:r>
              <a:rPr lang="en-US" baseline="0" dirty="0"/>
              <a:t> correlates an atom with the rest of the system, thereby capturing interference effects due to the structure of the material. The </a:t>
            </a:r>
            <a:r>
              <a:rPr lang="en-US" baseline="0" dirty="0" err="1"/>
              <a:t>Sd</a:t>
            </a:r>
            <a:r>
              <a:rPr lang="en-US" baseline="0" dirty="0"/>
              <a:t> component captures the coherent behavior of the system. </a:t>
            </a:r>
            <a:endParaRPr lang="en-US" dirty="0"/>
          </a:p>
        </p:txBody>
      </p:sp>
    </p:spTree>
    <p:extLst>
      <p:ext uri="{BB962C8B-B14F-4D97-AF65-F5344CB8AC3E}">
        <p14:creationId xmlns:p14="http://schemas.microsoft.com/office/powerpoint/2010/main" val="40368947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the</a:t>
            </a:r>
            <a:r>
              <a:rPr lang="en-US" baseline="0" dirty="0"/>
              <a:t> approximations used in a typical TSL evaluation. The incoherent approximation assumes that the distinct-component is negligible, ignoring coherent effects in the TSL. The cubic approximation assumes that forces in the material are isotropic, not that the crystal itself is cubic. This impacts both elastic and inelastic scattering. The atom site approximation assumes that each atom in the unit cell is identical, and is the easiest approximation to remove. The harmonic and Gaussian approximations will not be looked at today, but their primary advantage is that they allow the use of the phonon expansion in the calculation of the TSL. </a:t>
            </a:r>
            <a:endParaRPr lang="en-US" dirty="0"/>
          </a:p>
        </p:txBody>
      </p:sp>
    </p:spTree>
    <p:extLst>
      <p:ext uri="{BB962C8B-B14F-4D97-AF65-F5344CB8AC3E}">
        <p14:creationId xmlns:p14="http://schemas.microsoft.com/office/powerpoint/2010/main" val="26447490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we will look at loosening the Cubic</a:t>
            </a:r>
            <a:r>
              <a:rPr lang="en-US" baseline="0" dirty="0"/>
              <a:t> approximation. As shown in the first equation, this approximation directionally-averages the forces in the material. The impact of this approximation can be seen in the Debye-Waller factor below. It can be seen that the full directionality of the forces are kept in the generalized version. We can also see that the Atom Site approximation has been removed, where the DBW coefficient is now calculated for each atom.</a:t>
            </a:r>
            <a:endParaRPr lang="en-US" dirty="0"/>
          </a:p>
        </p:txBody>
      </p:sp>
    </p:spTree>
    <p:extLst>
      <p:ext uri="{BB962C8B-B14F-4D97-AF65-F5344CB8AC3E}">
        <p14:creationId xmlns:p14="http://schemas.microsoft.com/office/powerpoint/2010/main" val="24482291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fld id="{0EFDDAB3-3424-4236-BFEB-3313BCF37901}" type="datetime1">
              <a:rPr lang="en-US" smtClean="0"/>
              <a:t>11/1/2022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CA65003-AA85-415F-A660-CE79A7615243}" type="slidenum">
              <a:rPr lang="en-US" smtClean="0"/>
              <a:t>‹#›</a:t>
            </a:fld>
            <a:endParaRPr lang="en-US"/>
          </a:p>
        </p:txBody>
      </p:sp>
    </p:spTree>
    <p:extLst>
      <p:ext uri="{BB962C8B-B14F-4D97-AF65-F5344CB8AC3E}">
        <p14:creationId xmlns:p14="http://schemas.microsoft.com/office/powerpoint/2010/main" val="2876020496"/>
      </p:ext>
    </p:extLst>
  </p:cSld>
  <p:clrMapOvr>
    <a:masterClrMapping/>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92EBE34B-A2CB-4FB2-AB0C-A4D20BB50B7D}" type="datetime1">
              <a:rPr lang="en-US" smtClean="0"/>
              <a:t>11/1/2022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CA65003-AA85-415F-A660-CE79A7615243}" type="slidenum">
              <a:rPr lang="en-US" smtClean="0"/>
              <a:t>‹#›</a:t>
            </a:fld>
            <a:endParaRPr lang="en-US"/>
          </a:p>
        </p:txBody>
      </p:sp>
    </p:spTree>
    <p:extLst>
      <p:ext uri="{BB962C8B-B14F-4D97-AF65-F5344CB8AC3E}">
        <p14:creationId xmlns:p14="http://schemas.microsoft.com/office/powerpoint/2010/main" val="876246165"/>
      </p:ext>
    </p:extLst>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7813"/>
            <a:ext cx="27432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7813"/>
            <a:ext cx="80264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E6192A30-B9B4-4211-86A1-EB95EA35BCD4}" type="datetime1">
              <a:rPr lang="en-US" smtClean="0"/>
              <a:t>11/1/2022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CA65003-AA85-415F-A660-CE79A7615243}" type="slidenum">
              <a:rPr lang="en-US" smtClean="0"/>
              <a:t>‹#›</a:t>
            </a:fld>
            <a:endParaRPr lang="en-US"/>
          </a:p>
        </p:txBody>
      </p:sp>
    </p:spTree>
    <p:extLst>
      <p:ext uri="{BB962C8B-B14F-4D97-AF65-F5344CB8AC3E}">
        <p14:creationId xmlns:p14="http://schemas.microsoft.com/office/powerpoint/2010/main" val="1952155035"/>
      </p:ext>
    </p:extLst>
  </p:cSld>
  <p:clrMapOvr>
    <a:masterClrMapping/>
  </p:clrMapOvr>
  <p:transition>
    <p:dissolv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fld id="{BDD44AA3-89AA-4A20-8D7B-6FA165ED240D}" type="datetime1">
              <a:rPr lang="en-US" smtClean="0"/>
              <a:t>11/1/2022</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BCA65003-AA85-415F-A660-CE79A7615243}" type="slidenum">
              <a:rPr lang="en-US" smtClean="0"/>
              <a:t>‹#›</a:t>
            </a:fld>
            <a:endParaRPr lang="en-US"/>
          </a:p>
        </p:txBody>
      </p:sp>
    </p:spTree>
    <p:extLst>
      <p:ext uri="{BB962C8B-B14F-4D97-AF65-F5344CB8AC3E}">
        <p14:creationId xmlns:p14="http://schemas.microsoft.com/office/powerpoint/2010/main" val="1687215023"/>
      </p:ext>
    </p:extLst>
  </p:cSld>
  <p:clrMapOvr>
    <a:masterClrMapping/>
  </p:clrMapOvr>
  <p:transition>
    <p:dissolv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grpSp>
        <p:nvGrpSpPr>
          <p:cNvPr id="2" name="Group 7"/>
          <p:cNvGrpSpPr>
            <a:grpSpLocks/>
          </p:cNvGrpSpPr>
          <p:nvPr/>
        </p:nvGrpSpPr>
        <p:grpSpPr bwMode="auto">
          <a:xfrm>
            <a:off x="406400" y="1143001"/>
            <a:ext cx="11480800" cy="201613"/>
            <a:chOff x="144" y="1680"/>
            <a:chExt cx="5424" cy="144"/>
          </a:xfrm>
        </p:grpSpPr>
        <p:sp>
          <p:nvSpPr>
            <p:cNvPr id="3" name="Rectangle 8"/>
            <p:cNvSpPr>
              <a:spLocks noChangeArrowheads="1"/>
            </p:cNvSpPr>
            <p:nvPr userDrawn="1"/>
          </p:nvSpPr>
          <p:spPr bwMode="auto">
            <a:xfrm>
              <a:off x="144" y="1680"/>
              <a:ext cx="1808" cy="144"/>
            </a:xfrm>
            <a:prstGeom prst="rect">
              <a:avLst/>
            </a:prstGeom>
            <a:solidFill>
              <a:srgbClr val="CC0000"/>
            </a:solidFill>
            <a:ln w="9525">
              <a:solidFill>
                <a:srgbClr val="FF3300"/>
              </a:solidFill>
              <a:miter lim="800000"/>
              <a:headEnd/>
              <a:tailEnd/>
            </a:ln>
          </p:spPr>
          <p:txBody>
            <a:bodyPr wrap="none"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defRPr/>
              </a:pPr>
              <a:endParaRPr lang="en-US" altLang="en-US" sz="1800">
                <a:latin typeface="Verdana" pitchFamily="34" charset="0"/>
              </a:endParaRPr>
            </a:p>
          </p:txBody>
        </p:sp>
        <p:sp>
          <p:nvSpPr>
            <p:cNvPr id="4" name="Rectangle 9"/>
            <p:cNvSpPr>
              <a:spLocks noChangeArrowheads="1"/>
            </p:cNvSpPr>
            <p:nvPr userDrawn="1"/>
          </p:nvSpPr>
          <p:spPr bwMode="auto">
            <a:xfrm>
              <a:off x="1952" y="1680"/>
              <a:ext cx="1808" cy="144"/>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defRPr/>
              </a:pPr>
              <a:endParaRPr lang="en-US" altLang="en-US" sz="1800">
                <a:latin typeface="Verdana" pitchFamily="34" charset="0"/>
              </a:endParaRPr>
            </a:p>
          </p:txBody>
        </p:sp>
        <p:sp>
          <p:nvSpPr>
            <p:cNvPr id="5" name="Rectangle 10"/>
            <p:cNvSpPr>
              <a:spLocks noChangeArrowheads="1"/>
            </p:cNvSpPr>
            <p:nvPr userDrawn="1"/>
          </p:nvSpPr>
          <p:spPr bwMode="auto">
            <a:xfrm>
              <a:off x="3760" y="1680"/>
              <a:ext cx="1808" cy="144"/>
            </a:xfrm>
            <a:prstGeom prst="rect">
              <a:avLst/>
            </a:prstGeom>
            <a:solidFill>
              <a:srgbClr val="CC0000"/>
            </a:solidFill>
            <a:ln w="9525">
              <a:solidFill>
                <a:srgbClr val="FF3300"/>
              </a:solidFill>
              <a:miter lim="800000"/>
              <a:headEnd/>
              <a:tailEnd/>
            </a:ln>
          </p:spPr>
          <p:txBody>
            <a:bodyPr wrap="none"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defRPr/>
              </a:pPr>
              <a:endParaRPr lang="en-US" altLang="en-US" sz="1800">
                <a:latin typeface="Verdana" pitchFamily="34" charset="0"/>
              </a:endParaRPr>
            </a:p>
          </p:txBody>
        </p:sp>
      </p:grpSp>
      <p:pic>
        <p:nvPicPr>
          <p:cNvPr id="7" name="Picture 4"/>
          <p:cNvPicPr>
            <a:picLocks noChangeAspect="1" noChangeArrowheads="1"/>
          </p:cNvPicPr>
          <p:nvPr userDrawn="1"/>
        </p:nvPicPr>
        <p:blipFill>
          <a:blip r:embed="rId2" cstate="print">
            <a:clrChange>
              <a:clrFrom>
                <a:srgbClr val="FFFFFF"/>
              </a:clrFrom>
              <a:clrTo>
                <a:srgbClr val="FFFFFF">
                  <a:alpha val="0"/>
                </a:srgbClr>
              </a:clrTo>
            </a:clrChange>
            <a:duotone>
              <a:schemeClr val="bg2">
                <a:shade val="45000"/>
                <a:satMod val="135000"/>
              </a:schemeClr>
              <a:prstClr val="white"/>
            </a:duotone>
            <a:lum bright="40000" contrast="-40000"/>
          </a:blip>
          <a:srcRect t="10362" r="10582" b="5699"/>
          <a:stretch>
            <a:fillRect/>
          </a:stretch>
        </p:blipFill>
        <p:spPr bwMode="auto">
          <a:xfrm>
            <a:off x="3243003" y="1344614"/>
            <a:ext cx="5723467" cy="5486400"/>
          </a:xfrm>
          <a:prstGeom prst="rect">
            <a:avLst/>
          </a:prstGeom>
          <a:noFill/>
          <a:ln w="9525">
            <a:solidFill>
              <a:schemeClr val="bg1"/>
            </a:solidFill>
            <a:miter lim="800000"/>
            <a:headEnd/>
            <a:tailEnd/>
          </a:ln>
        </p:spPr>
      </p:pic>
    </p:spTree>
    <p:extLst>
      <p:ext uri="{BB962C8B-B14F-4D97-AF65-F5344CB8AC3E}">
        <p14:creationId xmlns:p14="http://schemas.microsoft.com/office/powerpoint/2010/main" val="1747691365"/>
      </p:ext>
    </p:extLst>
  </p:cSld>
  <p:clrMapOvr>
    <a:masterClrMapping/>
  </p:clrMapOvr>
  <p:transition>
    <p:dissolv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ED2B7400-55F9-4B67-B1AC-3C81E37B4C72}" type="datetime1">
              <a:rPr lang="en-US" sz="2000" smtClean="0"/>
              <a:t>11/1/2022</a:t>
            </a:fld>
            <a:endParaRPr lang="en-US" sz="2000" dirty="0"/>
          </a:p>
        </p:txBody>
      </p:sp>
      <p:sp>
        <p:nvSpPr>
          <p:cNvPr id="5" name="Footer Placeholder 4"/>
          <p:cNvSpPr>
            <a:spLocks noGrp="1"/>
          </p:cNvSpPr>
          <p:nvPr>
            <p:ph type="ftr" sz="quarter" idx="11"/>
          </p:nvPr>
        </p:nvSpPr>
        <p:spPr/>
        <p:txBody>
          <a:bodyPr/>
          <a:lstStyle>
            <a:lvl1pPr>
              <a:defRPr/>
            </a:lvl1pPr>
          </a:lstStyle>
          <a:p>
            <a:pPr>
              <a:defRPr/>
            </a:pPr>
            <a:endParaRPr lang="en-US" sz="2000" dirty="0"/>
          </a:p>
        </p:txBody>
      </p:sp>
      <p:sp>
        <p:nvSpPr>
          <p:cNvPr id="6" name="Slide Number Placeholder 5"/>
          <p:cNvSpPr>
            <a:spLocks noGrp="1"/>
          </p:cNvSpPr>
          <p:nvPr>
            <p:ph type="sldNum" sz="quarter" idx="12"/>
          </p:nvPr>
        </p:nvSpPr>
        <p:spPr/>
        <p:txBody>
          <a:bodyPr/>
          <a:lstStyle>
            <a:lvl1pPr>
              <a:defRPr/>
            </a:lvl1pPr>
          </a:lstStyle>
          <a:p>
            <a:pPr>
              <a:defRPr/>
            </a:pPr>
            <a:fld id="{FA8E71E2-B9F1-45E6-A64B-A897A5D3D1D1}" type="slidenum">
              <a:rPr lang="en-US" altLang="en-US"/>
              <a:pPr>
                <a:defRPr/>
              </a:pPr>
              <a:t>‹#›</a:t>
            </a:fld>
            <a:endParaRPr lang="en-US" sz="2000" dirty="0">
              <a:sym typeface="Times New Roman" pitchFamily="18" charset="0"/>
            </a:endParaRPr>
          </a:p>
        </p:txBody>
      </p:sp>
    </p:spTree>
    <p:extLst>
      <p:ext uri="{BB962C8B-B14F-4D97-AF65-F5344CB8AC3E}">
        <p14:creationId xmlns:p14="http://schemas.microsoft.com/office/powerpoint/2010/main" val="1623310640"/>
      </p:ext>
    </p:extLst>
  </p:cSld>
  <p:clrMapOvr>
    <a:masterClrMapping/>
  </p:clrMapOvr>
  <p:transition>
    <p:dissolv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CC073C2-833E-4D60-979B-B9C95294EEEA}" type="datetime1">
              <a:rPr lang="en-US" sz="2000" smtClean="0"/>
              <a:t>11/1/2022</a:t>
            </a:fld>
            <a:endParaRPr lang="en-US" sz="2000" dirty="0"/>
          </a:p>
        </p:txBody>
      </p:sp>
      <p:sp>
        <p:nvSpPr>
          <p:cNvPr id="5" name="Footer Placeholder 4"/>
          <p:cNvSpPr>
            <a:spLocks noGrp="1"/>
          </p:cNvSpPr>
          <p:nvPr>
            <p:ph type="ftr" sz="quarter" idx="11"/>
          </p:nvPr>
        </p:nvSpPr>
        <p:spPr/>
        <p:txBody>
          <a:bodyPr/>
          <a:lstStyle>
            <a:lvl1pPr>
              <a:defRPr/>
            </a:lvl1pPr>
          </a:lstStyle>
          <a:p>
            <a:pPr>
              <a:defRPr/>
            </a:pPr>
            <a:endParaRPr lang="en-US" sz="2000" dirty="0"/>
          </a:p>
        </p:txBody>
      </p:sp>
      <p:sp>
        <p:nvSpPr>
          <p:cNvPr id="6" name="Slide Number Placeholder 5"/>
          <p:cNvSpPr>
            <a:spLocks noGrp="1"/>
          </p:cNvSpPr>
          <p:nvPr>
            <p:ph type="sldNum" sz="quarter" idx="12"/>
          </p:nvPr>
        </p:nvSpPr>
        <p:spPr/>
        <p:txBody>
          <a:bodyPr/>
          <a:lstStyle>
            <a:lvl1pPr>
              <a:defRPr/>
            </a:lvl1pPr>
          </a:lstStyle>
          <a:p>
            <a:pPr>
              <a:defRPr/>
            </a:pPr>
            <a:fld id="{C7D847B0-3C4D-42C8-BE6A-B839E937A67B}" type="slidenum">
              <a:rPr lang="en-US" altLang="en-US"/>
              <a:pPr>
                <a:defRPr/>
              </a:pPr>
              <a:t>‹#›</a:t>
            </a:fld>
            <a:endParaRPr lang="en-US" sz="2000" dirty="0">
              <a:sym typeface="Times New Roman" pitchFamily="18" charset="0"/>
            </a:endParaRPr>
          </a:p>
        </p:txBody>
      </p:sp>
    </p:spTree>
    <p:extLst>
      <p:ext uri="{BB962C8B-B14F-4D97-AF65-F5344CB8AC3E}">
        <p14:creationId xmlns:p14="http://schemas.microsoft.com/office/powerpoint/2010/main" val="2784481360"/>
      </p:ext>
    </p:extLst>
  </p:cSld>
  <p:clrMapOvr>
    <a:masterClrMapping/>
  </p:clrMapOvr>
  <p:transition>
    <p:dissolv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D6AA023A-56C4-4F38-8E5D-ABC09CB27660}" type="datetime1">
              <a:rPr lang="en-US" sz="2000" smtClean="0"/>
              <a:t>11/1/2022</a:t>
            </a:fld>
            <a:endParaRPr lang="en-US" sz="2000" dirty="0"/>
          </a:p>
        </p:txBody>
      </p:sp>
      <p:sp>
        <p:nvSpPr>
          <p:cNvPr id="5" name="Footer Placeholder 4"/>
          <p:cNvSpPr>
            <a:spLocks noGrp="1"/>
          </p:cNvSpPr>
          <p:nvPr>
            <p:ph type="ftr" sz="quarter" idx="11"/>
          </p:nvPr>
        </p:nvSpPr>
        <p:spPr/>
        <p:txBody>
          <a:bodyPr/>
          <a:lstStyle>
            <a:lvl1pPr>
              <a:defRPr/>
            </a:lvl1pPr>
          </a:lstStyle>
          <a:p>
            <a:pPr>
              <a:defRPr/>
            </a:pPr>
            <a:endParaRPr lang="en-US" sz="2000" dirty="0"/>
          </a:p>
        </p:txBody>
      </p:sp>
      <p:sp>
        <p:nvSpPr>
          <p:cNvPr id="6" name="Slide Number Placeholder 5"/>
          <p:cNvSpPr>
            <a:spLocks noGrp="1"/>
          </p:cNvSpPr>
          <p:nvPr>
            <p:ph type="sldNum" sz="quarter" idx="12"/>
          </p:nvPr>
        </p:nvSpPr>
        <p:spPr/>
        <p:txBody>
          <a:bodyPr/>
          <a:lstStyle>
            <a:lvl1pPr>
              <a:defRPr/>
            </a:lvl1pPr>
          </a:lstStyle>
          <a:p>
            <a:pPr>
              <a:defRPr/>
            </a:pPr>
            <a:fld id="{56CDDF69-04BD-4668-A25F-F1CA61041610}" type="slidenum">
              <a:rPr lang="en-US" altLang="en-US"/>
              <a:pPr>
                <a:defRPr/>
              </a:pPr>
              <a:t>‹#›</a:t>
            </a:fld>
            <a:endParaRPr lang="en-US" sz="2000" dirty="0">
              <a:sym typeface="Times New Roman" pitchFamily="18" charset="0"/>
            </a:endParaRPr>
          </a:p>
        </p:txBody>
      </p:sp>
    </p:spTree>
    <p:extLst>
      <p:ext uri="{BB962C8B-B14F-4D97-AF65-F5344CB8AC3E}">
        <p14:creationId xmlns:p14="http://schemas.microsoft.com/office/powerpoint/2010/main" val="2155517775"/>
      </p:ext>
    </p:extLst>
  </p:cSld>
  <p:clrMapOvr>
    <a:masterClrMapping/>
  </p:clrMapOvr>
  <p:transition>
    <p:dissolv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fld id="{F7E72A3C-7385-476A-99A1-1551DA8C1390}" type="datetime1">
              <a:rPr lang="en-US" sz="2000" smtClean="0"/>
              <a:t>11/1/2022</a:t>
            </a:fld>
            <a:endParaRPr lang="en-US" sz="2000" dirty="0"/>
          </a:p>
        </p:txBody>
      </p:sp>
      <p:sp>
        <p:nvSpPr>
          <p:cNvPr id="6" name="Footer Placeholder 5"/>
          <p:cNvSpPr>
            <a:spLocks noGrp="1"/>
          </p:cNvSpPr>
          <p:nvPr>
            <p:ph type="ftr" sz="quarter" idx="11"/>
          </p:nvPr>
        </p:nvSpPr>
        <p:spPr/>
        <p:txBody>
          <a:bodyPr/>
          <a:lstStyle>
            <a:lvl1pPr>
              <a:defRPr/>
            </a:lvl1pPr>
          </a:lstStyle>
          <a:p>
            <a:pPr>
              <a:defRPr/>
            </a:pPr>
            <a:endParaRPr lang="en-US" sz="2000" dirty="0"/>
          </a:p>
        </p:txBody>
      </p:sp>
      <p:sp>
        <p:nvSpPr>
          <p:cNvPr id="7" name="Slide Number Placeholder 6"/>
          <p:cNvSpPr>
            <a:spLocks noGrp="1"/>
          </p:cNvSpPr>
          <p:nvPr>
            <p:ph type="sldNum" sz="quarter" idx="12"/>
          </p:nvPr>
        </p:nvSpPr>
        <p:spPr/>
        <p:txBody>
          <a:bodyPr/>
          <a:lstStyle>
            <a:lvl1pPr>
              <a:defRPr/>
            </a:lvl1pPr>
          </a:lstStyle>
          <a:p>
            <a:pPr>
              <a:defRPr/>
            </a:pPr>
            <a:fld id="{DD61E580-9506-45F5-9FEB-448CAD2C9B73}" type="slidenum">
              <a:rPr lang="en-US" altLang="en-US"/>
              <a:pPr>
                <a:defRPr/>
              </a:pPr>
              <a:t>‹#›</a:t>
            </a:fld>
            <a:endParaRPr lang="en-US" sz="2000" dirty="0">
              <a:sym typeface="Times New Roman" pitchFamily="18" charset="0"/>
            </a:endParaRPr>
          </a:p>
        </p:txBody>
      </p:sp>
    </p:spTree>
    <p:extLst>
      <p:ext uri="{BB962C8B-B14F-4D97-AF65-F5344CB8AC3E}">
        <p14:creationId xmlns:p14="http://schemas.microsoft.com/office/powerpoint/2010/main" val="754858732"/>
      </p:ext>
    </p:extLst>
  </p:cSld>
  <p:clrMapOvr>
    <a:masterClrMapping/>
  </p:clrMapOvr>
  <p:transition>
    <p:dissolv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a:defRPr/>
            </a:pPr>
            <a:fld id="{816CF4DE-6F64-4239-9EE4-0F8802603782}" type="datetime1">
              <a:rPr lang="en-US" sz="2000" smtClean="0"/>
              <a:t>11/1/2022</a:t>
            </a:fld>
            <a:endParaRPr lang="en-US" sz="2000" dirty="0"/>
          </a:p>
        </p:txBody>
      </p:sp>
      <p:sp>
        <p:nvSpPr>
          <p:cNvPr id="8" name="Footer Placeholder 7"/>
          <p:cNvSpPr>
            <a:spLocks noGrp="1"/>
          </p:cNvSpPr>
          <p:nvPr>
            <p:ph type="ftr" sz="quarter" idx="11"/>
          </p:nvPr>
        </p:nvSpPr>
        <p:spPr/>
        <p:txBody>
          <a:bodyPr/>
          <a:lstStyle>
            <a:lvl1pPr>
              <a:defRPr/>
            </a:lvl1pPr>
          </a:lstStyle>
          <a:p>
            <a:pPr>
              <a:defRPr/>
            </a:pPr>
            <a:endParaRPr lang="en-US" sz="2000" dirty="0"/>
          </a:p>
        </p:txBody>
      </p:sp>
      <p:sp>
        <p:nvSpPr>
          <p:cNvPr id="9" name="Slide Number Placeholder 8"/>
          <p:cNvSpPr>
            <a:spLocks noGrp="1"/>
          </p:cNvSpPr>
          <p:nvPr>
            <p:ph type="sldNum" sz="quarter" idx="12"/>
          </p:nvPr>
        </p:nvSpPr>
        <p:spPr/>
        <p:txBody>
          <a:bodyPr/>
          <a:lstStyle>
            <a:lvl1pPr>
              <a:defRPr/>
            </a:lvl1pPr>
          </a:lstStyle>
          <a:p>
            <a:pPr>
              <a:defRPr/>
            </a:pPr>
            <a:fld id="{9DBDF3A9-F42D-47C4-B2C9-1042D6C67C31}" type="slidenum">
              <a:rPr lang="en-US" altLang="en-US"/>
              <a:pPr>
                <a:defRPr/>
              </a:pPr>
              <a:t>‹#›</a:t>
            </a:fld>
            <a:endParaRPr lang="en-US" sz="2000" dirty="0">
              <a:sym typeface="Times New Roman" pitchFamily="18" charset="0"/>
            </a:endParaRPr>
          </a:p>
        </p:txBody>
      </p:sp>
    </p:spTree>
    <p:extLst>
      <p:ext uri="{BB962C8B-B14F-4D97-AF65-F5344CB8AC3E}">
        <p14:creationId xmlns:p14="http://schemas.microsoft.com/office/powerpoint/2010/main" val="4232788115"/>
      </p:ext>
    </p:extLst>
  </p:cSld>
  <p:clrMapOvr>
    <a:masterClrMapping/>
  </p:clrMapOvr>
  <p:transition>
    <p:dissolv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fld id="{924774F1-FEC0-478F-8328-25F14087E5B4}" type="datetime1">
              <a:rPr lang="en-US" sz="2000" smtClean="0"/>
              <a:t>11/1/2022</a:t>
            </a:fld>
            <a:endParaRPr lang="en-US" sz="2000" dirty="0"/>
          </a:p>
        </p:txBody>
      </p:sp>
      <p:sp>
        <p:nvSpPr>
          <p:cNvPr id="4" name="Footer Placeholder 3"/>
          <p:cNvSpPr>
            <a:spLocks noGrp="1"/>
          </p:cNvSpPr>
          <p:nvPr>
            <p:ph type="ftr" sz="quarter" idx="11"/>
          </p:nvPr>
        </p:nvSpPr>
        <p:spPr/>
        <p:txBody>
          <a:bodyPr/>
          <a:lstStyle>
            <a:lvl1pPr>
              <a:defRPr/>
            </a:lvl1pPr>
          </a:lstStyle>
          <a:p>
            <a:pPr>
              <a:defRPr/>
            </a:pPr>
            <a:endParaRPr lang="en-US" sz="2000" dirty="0"/>
          </a:p>
        </p:txBody>
      </p:sp>
      <p:sp>
        <p:nvSpPr>
          <p:cNvPr id="5" name="Slide Number Placeholder 4"/>
          <p:cNvSpPr>
            <a:spLocks noGrp="1"/>
          </p:cNvSpPr>
          <p:nvPr>
            <p:ph type="sldNum" sz="quarter" idx="12"/>
          </p:nvPr>
        </p:nvSpPr>
        <p:spPr/>
        <p:txBody>
          <a:bodyPr/>
          <a:lstStyle>
            <a:lvl1pPr>
              <a:defRPr/>
            </a:lvl1pPr>
          </a:lstStyle>
          <a:p>
            <a:pPr>
              <a:defRPr/>
            </a:pPr>
            <a:fld id="{1DDEEA2C-BEF9-47A9-8B02-9214B583AF45}" type="slidenum">
              <a:rPr lang="en-US" altLang="en-US"/>
              <a:pPr>
                <a:defRPr/>
              </a:pPr>
              <a:t>‹#›</a:t>
            </a:fld>
            <a:endParaRPr lang="en-US" sz="2000" dirty="0">
              <a:sym typeface="Times New Roman" pitchFamily="18" charset="0"/>
            </a:endParaRPr>
          </a:p>
        </p:txBody>
      </p:sp>
    </p:spTree>
    <p:extLst>
      <p:ext uri="{BB962C8B-B14F-4D97-AF65-F5344CB8AC3E}">
        <p14:creationId xmlns:p14="http://schemas.microsoft.com/office/powerpoint/2010/main" val="1097422426"/>
      </p:ext>
    </p:extLst>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60488" y="277815"/>
            <a:ext cx="10521912" cy="866290"/>
          </a:xfrm>
        </p:spPr>
        <p:txBody>
          <a:bodyPr/>
          <a:lstStyle>
            <a:lvl1pPr>
              <a:defRPr sz="3600" b="1" cap="none" baseline="0">
                <a:latin typeface="Univers" panose="020B0503020202020204" pitchFamily="34" charset="0"/>
              </a:defRPr>
            </a:lvl1pPr>
          </a:lstStyle>
          <a:p>
            <a:r>
              <a:rPr lang="en-US" dirty="0"/>
              <a:t>Click to edit Master title style</a:t>
            </a:r>
          </a:p>
        </p:txBody>
      </p:sp>
      <p:sp>
        <p:nvSpPr>
          <p:cNvPr id="3" name="Content Placeholder 2"/>
          <p:cNvSpPr>
            <a:spLocks noGrp="1"/>
          </p:cNvSpPr>
          <p:nvPr>
            <p:ph idx="1"/>
          </p:nvPr>
        </p:nvSpPr>
        <p:spPr>
          <a:xfrm>
            <a:off x="1060488" y="1342887"/>
            <a:ext cx="10521912" cy="4788039"/>
          </a:xfrm>
        </p:spPr>
        <p:txBody>
          <a:bodyPr/>
          <a:lstStyle>
            <a:lvl1pPr>
              <a:defRPr>
                <a:latin typeface="Univers Condensed" panose="020B0506020202050204" pitchFamily="34" charset="0"/>
              </a:defRPr>
            </a:lvl1pPr>
            <a:lvl2pPr>
              <a:defRPr>
                <a:latin typeface="Univers Condensed" panose="020B0506020202050204" pitchFamily="34" charset="0"/>
              </a:defRPr>
            </a:lvl2pPr>
            <a:lvl3pPr>
              <a:defRPr>
                <a:latin typeface="Univers Condensed" panose="020B0506020202050204" pitchFamily="34" charset="0"/>
              </a:defRPr>
            </a:lvl3pPr>
            <a:lvl4pPr>
              <a:defRPr>
                <a:latin typeface="Univers Condensed" panose="020B0506020202050204" pitchFamily="34" charset="0"/>
              </a:defRPr>
            </a:lvl4pPr>
            <a:lvl5pPr>
              <a:defRPr>
                <a:latin typeface="Univers Condensed" panose="020B050602020205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1060488" y="6248400"/>
            <a:ext cx="2393912" cy="457200"/>
          </a:xfrm>
        </p:spPr>
        <p:txBody>
          <a:bodyPr/>
          <a:lstStyle>
            <a:lvl1pPr>
              <a:defRPr>
                <a:latin typeface="Univers" panose="020B0503020202020204" pitchFamily="34" charset="0"/>
              </a:defRPr>
            </a:lvl1pPr>
          </a:lstStyle>
          <a:p>
            <a:fld id="{916108F1-F550-4763-9954-29DD03642D24}" type="datetime1">
              <a:rPr lang="en-US" smtClean="0"/>
              <a:t>11/1/2022</a:t>
            </a:fld>
            <a:endParaRPr lang="en-US" dirty="0"/>
          </a:p>
        </p:txBody>
      </p:sp>
      <p:sp>
        <p:nvSpPr>
          <p:cNvPr id="5" name="Footer Placeholder 4"/>
          <p:cNvSpPr>
            <a:spLocks noGrp="1"/>
          </p:cNvSpPr>
          <p:nvPr>
            <p:ph type="ftr" sz="quarter" idx="11"/>
          </p:nvPr>
        </p:nvSpPr>
        <p:spPr/>
        <p:txBody>
          <a:bodyPr/>
          <a:lstStyle>
            <a:lvl1pPr>
              <a:defRPr>
                <a:latin typeface="Univers" panose="020B050302020202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Univers" panose="020B0503020202020204" pitchFamily="34" charset="0"/>
              </a:defRPr>
            </a:lvl1pPr>
          </a:lstStyle>
          <a:p>
            <a:pPr>
              <a:defRPr/>
            </a:pPr>
            <a:fld id="{27424110-2BD4-492B-B46C-4A13307E4284}" type="slidenum">
              <a:rPr lang="en-US" altLang="en-US" smtClean="0"/>
              <a:pPr>
                <a:defRPr/>
              </a:pPr>
              <a:t>‹#›</a:t>
            </a:fld>
            <a:endParaRPr lang="en-US" sz="2000" dirty="0">
              <a:sym typeface="Times New Roman" pitchFamily="18" charset="0"/>
            </a:endParaRPr>
          </a:p>
        </p:txBody>
      </p:sp>
      <p:cxnSp>
        <p:nvCxnSpPr>
          <p:cNvPr id="9" name="Straight Connector 8"/>
          <p:cNvCxnSpPr/>
          <p:nvPr userDrawn="1"/>
        </p:nvCxnSpPr>
        <p:spPr bwMode="auto">
          <a:xfrm>
            <a:off x="1060488" y="1144105"/>
            <a:ext cx="10521912" cy="0"/>
          </a:xfrm>
          <a:prstGeom prst="line">
            <a:avLst/>
          </a:prstGeom>
          <a:ln w="38100">
            <a:solidFill>
              <a:srgbClr val="CC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1240622"/>
      </p:ext>
    </p:extLst>
  </p:cSld>
  <p:clrMapOvr>
    <a:masterClrMapping/>
  </p:clrMapOvr>
  <p:transition>
    <p:dissolv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ACA872F3-0D5D-4573-9817-DEE1DBBB6A89}" type="datetime1">
              <a:rPr lang="en-US" sz="2000" smtClean="0"/>
              <a:t>11/1/2022</a:t>
            </a:fld>
            <a:endParaRPr lang="en-US" sz="2000" dirty="0"/>
          </a:p>
        </p:txBody>
      </p:sp>
      <p:sp>
        <p:nvSpPr>
          <p:cNvPr id="3" name="Footer Placeholder 2"/>
          <p:cNvSpPr>
            <a:spLocks noGrp="1"/>
          </p:cNvSpPr>
          <p:nvPr>
            <p:ph type="ftr" sz="quarter" idx="11"/>
          </p:nvPr>
        </p:nvSpPr>
        <p:spPr/>
        <p:txBody>
          <a:bodyPr/>
          <a:lstStyle>
            <a:lvl1pPr>
              <a:defRPr/>
            </a:lvl1pPr>
          </a:lstStyle>
          <a:p>
            <a:pPr>
              <a:defRPr/>
            </a:pPr>
            <a:endParaRPr lang="en-US" sz="2000" dirty="0"/>
          </a:p>
        </p:txBody>
      </p:sp>
      <p:sp>
        <p:nvSpPr>
          <p:cNvPr id="4" name="Slide Number Placeholder 3"/>
          <p:cNvSpPr>
            <a:spLocks noGrp="1"/>
          </p:cNvSpPr>
          <p:nvPr>
            <p:ph type="sldNum" sz="quarter" idx="12"/>
          </p:nvPr>
        </p:nvSpPr>
        <p:spPr/>
        <p:txBody>
          <a:bodyPr/>
          <a:lstStyle>
            <a:lvl1pPr>
              <a:defRPr/>
            </a:lvl1pPr>
          </a:lstStyle>
          <a:p>
            <a:pPr>
              <a:defRPr/>
            </a:pPr>
            <a:fld id="{4A1669AD-1333-4AD9-AF66-20C11FB9ADFC}" type="slidenum">
              <a:rPr lang="en-US" altLang="en-US"/>
              <a:pPr>
                <a:defRPr/>
              </a:pPr>
              <a:t>‹#›</a:t>
            </a:fld>
            <a:endParaRPr lang="en-US" sz="2000" dirty="0">
              <a:sym typeface="Times New Roman" pitchFamily="18" charset="0"/>
            </a:endParaRPr>
          </a:p>
        </p:txBody>
      </p:sp>
    </p:spTree>
    <p:extLst>
      <p:ext uri="{BB962C8B-B14F-4D97-AF65-F5344CB8AC3E}">
        <p14:creationId xmlns:p14="http://schemas.microsoft.com/office/powerpoint/2010/main" val="4098086559"/>
      </p:ext>
    </p:extLst>
  </p:cSld>
  <p:clrMapOvr>
    <a:masterClrMapping/>
  </p:clrMapOvr>
  <p:transition>
    <p:dissolv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fld id="{855321E8-6C3E-4676-B961-3EC61BFA87B1}" type="datetime1">
              <a:rPr lang="en-US" sz="2000" smtClean="0"/>
              <a:t>11/1/2022</a:t>
            </a:fld>
            <a:endParaRPr lang="en-US" sz="2000" dirty="0"/>
          </a:p>
        </p:txBody>
      </p:sp>
      <p:sp>
        <p:nvSpPr>
          <p:cNvPr id="6" name="Footer Placeholder 5"/>
          <p:cNvSpPr>
            <a:spLocks noGrp="1"/>
          </p:cNvSpPr>
          <p:nvPr>
            <p:ph type="ftr" sz="quarter" idx="11"/>
          </p:nvPr>
        </p:nvSpPr>
        <p:spPr/>
        <p:txBody>
          <a:bodyPr/>
          <a:lstStyle>
            <a:lvl1pPr>
              <a:defRPr/>
            </a:lvl1pPr>
          </a:lstStyle>
          <a:p>
            <a:pPr>
              <a:defRPr/>
            </a:pPr>
            <a:endParaRPr lang="en-US" sz="2000" dirty="0"/>
          </a:p>
        </p:txBody>
      </p:sp>
      <p:sp>
        <p:nvSpPr>
          <p:cNvPr id="7" name="Slide Number Placeholder 6"/>
          <p:cNvSpPr>
            <a:spLocks noGrp="1"/>
          </p:cNvSpPr>
          <p:nvPr>
            <p:ph type="sldNum" sz="quarter" idx="12"/>
          </p:nvPr>
        </p:nvSpPr>
        <p:spPr/>
        <p:txBody>
          <a:bodyPr/>
          <a:lstStyle>
            <a:lvl1pPr>
              <a:defRPr/>
            </a:lvl1pPr>
          </a:lstStyle>
          <a:p>
            <a:pPr>
              <a:defRPr/>
            </a:pPr>
            <a:fld id="{29D4607C-3816-4013-9031-6BA46FFCA167}" type="slidenum">
              <a:rPr lang="en-US" altLang="en-US"/>
              <a:pPr>
                <a:defRPr/>
              </a:pPr>
              <a:t>‹#›</a:t>
            </a:fld>
            <a:endParaRPr lang="en-US" sz="2000" dirty="0">
              <a:sym typeface="Times New Roman" pitchFamily="18" charset="0"/>
            </a:endParaRPr>
          </a:p>
        </p:txBody>
      </p:sp>
    </p:spTree>
    <p:extLst>
      <p:ext uri="{BB962C8B-B14F-4D97-AF65-F5344CB8AC3E}">
        <p14:creationId xmlns:p14="http://schemas.microsoft.com/office/powerpoint/2010/main" val="346654420"/>
      </p:ext>
    </p:extLst>
  </p:cSld>
  <p:clrMapOvr>
    <a:masterClrMapping/>
  </p:clrMapOvr>
  <p:transition>
    <p:dissolv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sym typeface="Verdana" pitchFamily="34" charset="0"/>
              </a:rPr>
              <a:t>Click icon to add picture</a:t>
            </a:r>
            <a:endParaRPr lang="en-US" noProof="0" dirty="0">
              <a:sym typeface="Verdana" pitchFamily="34" charset="0"/>
            </a:endParaRP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fld id="{D8AACFDA-67B1-4979-8A58-FA9058806ADD}" type="datetime1">
              <a:rPr lang="en-US" sz="2000" smtClean="0"/>
              <a:t>11/1/2022</a:t>
            </a:fld>
            <a:endParaRPr lang="en-US" sz="2000" dirty="0"/>
          </a:p>
        </p:txBody>
      </p:sp>
      <p:sp>
        <p:nvSpPr>
          <p:cNvPr id="6" name="Footer Placeholder 5"/>
          <p:cNvSpPr>
            <a:spLocks noGrp="1"/>
          </p:cNvSpPr>
          <p:nvPr>
            <p:ph type="ftr" sz="quarter" idx="11"/>
          </p:nvPr>
        </p:nvSpPr>
        <p:spPr/>
        <p:txBody>
          <a:bodyPr/>
          <a:lstStyle>
            <a:lvl1pPr>
              <a:defRPr/>
            </a:lvl1pPr>
          </a:lstStyle>
          <a:p>
            <a:pPr>
              <a:defRPr/>
            </a:pPr>
            <a:endParaRPr lang="en-US" sz="2000" dirty="0"/>
          </a:p>
        </p:txBody>
      </p:sp>
      <p:sp>
        <p:nvSpPr>
          <p:cNvPr id="7" name="Slide Number Placeholder 6"/>
          <p:cNvSpPr>
            <a:spLocks noGrp="1"/>
          </p:cNvSpPr>
          <p:nvPr>
            <p:ph type="sldNum" sz="quarter" idx="12"/>
          </p:nvPr>
        </p:nvSpPr>
        <p:spPr/>
        <p:txBody>
          <a:bodyPr/>
          <a:lstStyle>
            <a:lvl1pPr>
              <a:defRPr/>
            </a:lvl1pPr>
          </a:lstStyle>
          <a:p>
            <a:pPr>
              <a:defRPr/>
            </a:pPr>
            <a:fld id="{07ADABFC-2B33-4260-B5CD-0EFEFC488E87}" type="slidenum">
              <a:rPr lang="en-US" altLang="en-US"/>
              <a:pPr>
                <a:defRPr/>
              </a:pPr>
              <a:t>‹#›</a:t>
            </a:fld>
            <a:endParaRPr lang="en-US" sz="2000" dirty="0">
              <a:sym typeface="Times New Roman" pitchFamily="18" charset="0"/>
            </a:endParaRPr>
          </a:p>
        </p:txBody>
      </p:sp>
    </p:spTree>
    <p:extLst>
      <p:ext uri="{BB962C8B-B14F-4D97-AF65-F5344CB8AC3E}">
        <p14:creationId xmlns:p14="http://schemas.microsoft.com/office/powerpoint/2010/main" val="560667076"/>
      </p:ext>
    </p:extLst>
  </p:cSld>
  <p:clrMapOvr>
    <a:masterClrMapping/>
  </p:clrMapOvr>
  <p:transition>
    <p:dissolv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3A73EC3-B684-4367-B66F-BC01914126D7}" type="datetime1">
              <a:rPr lang="en-US" sz="2000" smtClean="0"/>
              <a:t>11/1/2022</a:t>
            </a:fld>
            <a:endParaRPr lang="en-US" sz="2000" dirty="0"/>
          </a:p>
        </p:txBody>
      </p:sp>
      <p:sp>
        <p:nvSpPr>
          <p:cNvPr id="5" name="Footer Placeholder 4"/>
          <p:cNvSpPr>
            <a:spLocks noGrp="1"/>
          </p:cNvSpPr>
          <p:nvPr>
            <p:ph type="ftr" sz="quarter" idx="11"/>
          </p:nvPr>
        </p:nvSpPr>
        <p:spPr/>
        <p:txBody>
          <a:bodyPr/>
          <a:lstStyle>
            <a:lvl1pPr>
              <a:defRPr/>
            </a:lvl1pPr>
          </a:lstStyle>
          <a:p>
            <a:pPr>
              <a:defRPr/>
            </a:pPr>
            <a:endParaRPr lang="en-US" sz="2000" dirty="0"/>
          </a:p>
        </p:txBody>
      </p:sp>
      <p:sp>
        <p:nvSpPr>
          <p:cNvPr id="6" name="Slide Number Placeholder 5"/>
          <p:cNvSpPr>
            <a:spLocks noGrp="1"/>
          </p:cNvSpPr>
          <p:nvPr>
            <p:ph type="sldNum" sz="quarter" idx="12"/>
          </p:nvPr>
        </p:nvSpPr>
        <p:spPr/>
        <p:txBody>
          <a:bodyPr/>
          <a:lstStyle>
            <a:lvl1pPr>
              <a:defRPr/>
            </a:lvl1pPr>
          </a:lstStyle>
          <a:p>
            <a:pPr>
              <a:defRPr/>
            </a:pPr>
            <a:fld id="{28480A02-AD57-48B9-B2BD-7BED90527B44}" type="slidenum">
              <a:rPr lang="en-US" altLang="en-US"/>
              <a:pPr>
                <a:defRPr/>
              </a:pPr>
              <a:t>‹#›</a:t>
            </a:fld>
            <a:endParaRPr lang="en-US" sz="2000" dirty="0">
              <a:sym typeface="Times New Roman" pitchFamily="18" charset="0"/>
            </a:endParaRPr>
          </a:p>
        </p:txBody>
      </p:sp>
    </p:spTree>
    <p:extLst>
      <p:ext uri="{BB962C8B-B14F-4D97-AF65-F5344CB8AC3E}">
        <p14:creationId xmlns:p14="http://schemas.microsoft.com/office/powerpoint/2010/main" val="2135013779"/>
      </p:ext>
    </p:extLst>
  </p:cSld>
  <p:clrMapOvr>
    <a:masterClrMapping/>
  </p:clrMapOvr>
  <p:transition>
    <p:dissolv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7813"/>
            <a:ext cx="27432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7813"/>
            <a:ext cx="80264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74466C3-5E25-48BC-8E6E-63500A37861D}" type="datetime1">
              <a:rPr lang="en-US" sz="2000" smtClean="0"/>
              <a:t>11/1/2022</a:t>
            </a:fld>
            <a:endParaRPr lang="en-US" sz="2000" dirty="0"/>
          </a:p>
        </p:txBody>
      </p:sp>
      <p:sp>
        <p:nvSpPr>
          <p:cNvPr id="5" name="Footer Placeholder 4"/>
          <p:cNvSpPr>
            <a:spLocks noGrp="1"/>
          </p:cNvSpPr>
          <p:nvPr>
            <p:ph type="ftr" sz="quarter" idx="11"/>
          </p:nvPr>
        </p:nvSpPr>
        <p:spPr/>
        <p:txBody>
          <a:bodyPr/>
          <a:lstStyle>
            <a:lvl1pPr>
              <a:defRPr/>
            </a:lvl1pPr>
          </a:lstStyle>
          <a:p>
            <a:pPr>
              <a:defRPr/>
            </a:pPr>
            <a:endParaRPr lang="en-US" sz="2000" dirty="0"/>
          </a:p>
        </p:txBody>
      </p:sp>
      <p:sp>
        <p:nvSpPr>
          <p:cNvPr id="6" name="Slide Number Placeholder 5"/>
          <p:cNvSpPr>
            <a:spLocks noGrp="1"/>
          </p:cNvSpPr>
          <p:nvPr>
            <p:ph type="sldNum" sz="quarter" idx="12"/>
          </p:nvPr>
        </p:nvSpPr>
        <p:spPr/>
        <p:txBody>
          <a:bodyPr/>
          <a:lstStyle>
            <a:lvl1pPr>
              <a:defRPr/>
            </a:lvl1pPr>
          </a:lstStyle>
          <a:p>
            <a:pPr>
              <a:defRPr/>
            </a:pPr>
            <a:fld id="{AAD9CCD4-60CF-4590-B214-3DFA2399A21C}" type="slidenum">
              <a:rPr lang="en-US" altLang="en-US"/>
              <a:pPr>
                <a:defRPr/>
              </a:pPr>
              <a:t>‹#›</a:t>
            </a:fld>
            <a:endParaRPr lang="en-US" sz="2000" dirty="0">
              <a:sym typeface="Times New Roman" pitchFamily="18" charset="0"/>
            </a:endParaRPr>
          </a:p>
        </p:txBody>
      </p:sp>
    </p:spTree>
    <p:extLst>
      <p:ext uri="{BB962C8B-B14F-4D97-AF65-F5344CB8AC3E}">
        <p14:creationId xmlns:p14="http://schemas.microsoft.com/office/powerpoint/2010/main" val="1149960580"/>
      </p:ext>
    </p:extLst>
  </p:cSld>
  <p:clrMapOvr>
    <a:masterClrMapping/>
  </p:clrMapOvr>
  <p:transition>
    <p:dissolv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fld id="{AE3685C4-F059-4F3D-B252-F70533BA3773}" type="datetime1">
              <a:rPr lang="en-US" sz="2000" smtClean="0"/>
              <a:t>11/1/2022</a:t>
            </a:fld>
            <a:endParaRPr lang="en-US" sz="2000" dirty="0"/>
          </a:p>
        </p:txBody>
      </p:sp>
      <p:sp>
        <p:nvSpPr>
          <p:cNvPr id="4" name="Footer Placeholder 3"/>
          <p:cNvSpPr>
            <a:spLocks noGrp="1"/>
          </p:cNvSpPr>
          <p:nvPr>
            <p:ph type="ftr" sz="quarter" idx="11"/>
          </p:nvPr>
        </p:nvSpPr>
        <p:spPr/>
        <p:txBody>
          <a:bodyPr/>
          <a:lstStyle>
            <a:lvl1pPr>
              <a:defRPr/>
            </a:lvl1pPr>
          </a:lstStyle>
          <a:p>
            <a:pPr>
              <a:defRPr/>
            </a:pPr>
            <a:endParaRPr lang="en-US" sz="2000" dirty="0"/>
          </a:p>
        </p:txBody>
      </p:sp>
      <p:sp>
        <p:nvSpPr>
          <p:cNvPr id="5" name="Slide Number Placeholder 4"/>
          <p:cNvSpPr>
            <a:spLocks noGrp="1"/>
          </p:cNvSpPr>
          <p:nvPr>
            <p:ph type="sldNum" sz="quarter" idx="12"/>
          </p:nvPr>
        </p:nvSpPr>
        <p:spPr/>
        <p:txBody>
          <a:bodyPr/>
          <a:lstStyle>
            <a:lvl1pPr>
              <a:defRPr/>
            </a:lvl1pPr>
          </a:lstStyle>
          <a:p>
            <a:pPr>
              <a:defRPr/>
            </a:pPr>
            <a:fld id="{EA65F704-8662-44D1-8136-13208494B654}" type="slidenum">
              <a:rPr lang="en-US" altLang="en-US"/>
              <a:pPr>
                <a:defRPr/>
              </a:pPr>
              <a:t>‹#›</a:t>
            </a:fld>
            <a:endParaRPr lang="en-US" sz="2000" dirty="0">
              <a:sym typeface="Times New Roman" pitchFamily="18" charset="0"/>
            </a:endParaRPr>
          </a:p>
        </p:txBody>
      </p:sp>
    </p:spTree>
    <p:extLst>
      <p:ext uri="{BB962C8B-B14F-4D97-AF65-F5344CB8AC3E}">
        <p14:creationId xmlns:p14="http://schemas.microsoft.com/office/powerpoint/2010/main" val="4146545342"/>
      </p:ext>
    </p:extLst>
  </p:cSld>
  <p:clrMapOvr>
    <a:masterClrMapping/>
  </p:clrMapOvr>
  <p:transition>
    <p:dissolv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682336237"/>
      </p:ext>
    </p:extLst>
  </p:cSld>
  <p:clrMapOvr>
    <a:masterClrMapping/>
  </p:clrMapOvr>
  <p:transition>
    <p:dissolv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08071430"/>
      </p:ext>
    </p:extLst>
  </p:cSld>
  <p:clrMapOvr>
    <a:masterClrMapping/>
  </p:clrMapOvr>
  <p:transition>
    <p:dissolv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663096864"/>
      </p:ext>
    </p:extLst>
  </p:cSld>
  <p:clrMapOvr>
    <a:masterClrMapping/>
  </p:clrMapOvr>
  <p:transition>
    <p:dissolv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13178822"/>
      </p:ext>
    </p:extLst>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CA612151-842B-4DC9-98D5-77E6214744A0}" type="datetime1">
              <a:rPr lang="en-US" smtClean="0"/>
              <a:t>11/1/2022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CA65003-AA85-415F-A660-CE79A7615243}" type="slidenum">
              <a:rPr lang="en-US" smtClean="0"/>
              <a:t>‹#›</a:t>
            </a:fld>
            <a:endParaRPr lang="en-US"/>
          </a:p>
        </p:txBody>
      </p:sp>
    </p:spTree>
    <p:extLst>
      <p:ext uri="{BB962C8B-B14F-4D97-AF65-F5344CB8AC3E}">
        <p14:creationId xmlns:p14="http://schemas.microsoft.com/office/powerpoint/2010/main" val="2189258667"/>
      </p:ext>
    </p:extLst>
  </p:cSld>
  <p:clrMapOvr>
    <a:masterClrMapping/>
  </p:clrMapOvr>
  <p:transition>
    <p:dissolv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78746613"/>
      </p:ext>
    </p:extLst>
  </p:cSld>
  <p:clrMapOvr>
    <a:masterClrMapping/>
  </p:clrMapOvr>
  <p:transition>
    <p:dissolv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516044829"/>
      </p:ext>
    </p:extLst>
  </p:cSld>
  <p:clrMapOvr>
    <a:masterClrMapping/>
  </p:clrMapOvr>
  <p:transition>
    <p:dissolv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32974614"/>
      </p:ext>
    </p:extLst>
  </p:cSld>
  <p:clrMapOvr>
    <a:masterClrMapping/>
  </p:clrMapOvr>
  <p:transition>
    <p:dissolv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861012050"/>
      </p:ext>
    </p:extLst>
  </p:cSld>
  <p:clrMapOvr>
    <a:masterClrMapping/>
  </p:clrMapOvr>
  <p:transition>
    <p:dissolv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sym typeface="Arial" pitchFamily="34" charset="0"/>
              </a:rPr>
              <a:t>Click icon to add picture</a:t>
            </a:r>
            <a:endParaRPr lang="en-US" noProof="0" dirty="0">
              <a:sym typeface="Arial" pitchFamily="34" charset="0"/>
            </a:endParaRPr>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121518640"/>
      </p:ext>
    </p:extLst>
  </p:cSld>
  <p:clrMapOvr>
    <a:masterClrMapping/>
  </p:clrMapOvr>
  <p:transition>
    <p:dissolv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09600" y="1600201"/>
            <a:ext cx="109728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36550331"/>
      </p:ext>
    </p:extLst>
  </p:cSld>
  <p:clrMapOvr>
    <a:masterClrMapping/>
  </p:clrMapOvr>
  <p:transition>
    <p:dissolv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58568989"/>
      </p:ext>
    </p:extLst>
  </p:cSld>
  <p:clrMapOvr>
    <a:masterClrMapping/>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71308" y="277814"/>
            <a:ext cx="10511091" cy="1139825"/>
          </a:xfr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fld id="{14DE86DD-801F-4509-B4DD-83A1CD9F0588}" type="datetime1">
              <a:rPr lang="en-US" smtClean="0"/>
              <a:t>11/1/2022</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CA65003-AA85-415F-A660-CE79A7615243}" type="slidenum">
              <a:rPr lang="en-US" smtClean="0"/>
              <a:t>‹#›</a:t>
            </a:fld>
            <a:endParaRPr lang="en-US"/>
          </a:p>
        </p:txBody>
      </p:sp>
    </p:spTree>
    <p:extLst>
      <p:ext uri="{BB962C8B-B14F-4D97-AF65-F5344CB8AC3E}">
        <p14:creationId xmlns:p14="http://schemas.microsoft.com/office/powerpoint/2010/main" val="4224076724"/>
      </p:ext>
    </p:extLst>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fld id="{02972EB0-60AF-401C-895D-7A7D51A55F3B}" type="datetime1">
              <a:rPr lang="en-US" smtClean="0"/>
              <a:t>11/1/2022</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BCA65003-AA85-415F-A660-CE79A7615243}" type="slidenum">
              <a:rPr lang="en-US" smtClean="0"/>
              <a:t>‹#›</a:t>
            </a:fld>
            <a:endParaRPr lang="en-US"/>
          </a:p>
        </p:txBody>
      </p:sp>
    </p:spTree>
    <p:extLst>
      <p:ext uri="{BB962C8B-B14F-4D97-AF65-F5344CB8AC3E}">
        <p14:creationId xmlns:p14="http://schemas.microsoft.com/office/powerpoint/2010/main" val="84995166"/>
      </p:ext>
    </p:extLst>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fld id="{1C7FBEAF-A2B9-4605-BA18-E779916AC0E9}" type="datetime1">
              <a:rPr lang="en-US" smtClean="0"/>
              <a:t>11/1/2022</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BCA65003-AA85-415F-A660-CE79A7615243}" type="slidenum">
              <a:rPr lang="en-US" smtClean="0"/>
              <a:t>‹#›</a:t>
            </a:fld>
            <a:endParaRPr lang="en-US"/>
          </a:p>
        </p:txBody>
      </p:sp>
    </p:spTree>
    <p:extLst>
      <p:ext uri="{BB962C8B-B14F-4D97-AF65-F5344CB8AC3E}">
        <p14:creationId xmlns:p14="http://schemas.microsoft.com/office/powerpoint/2010/main" val="4286879165"/>
      </p:ext>
    </p:extLst>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FF2463DB-E37F-482E-9F3C-086572CA83CA}" type="datetime1">
              <a:rPr lang="en-US" smtClean="0"/>
              <a:t>11/1/2022</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BCA65003-AA85-415F-A660-CE79A7615243}" type="slidenum">
              <a:rPr lang="en-US" smtClean="0"/>
              <a:t>‹#›</a:t>
            </a:fld>
            <a:endParaRPr lang="en-US"/>
          </a:p>
        </p:txBody>
      </p:sp>
    </p:spTree>
    <p:extLst>
      <p:ext uri="{BB962C8B-B14F-4D97-AF65-F5344CB8AC3E}">
        <p14:creationId xmlns:p14="http://schemas.microsoft.com/office/powerpoint/2010/main" val="917409712"/>
      </p:ext>
    </p:extLst>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004169DF-14AF-41AC-BE11-CE6F64DF6BB9}" type="datetime1">
              <a:rPr lang="en-US" smtClean="0"/>
              <a:t>11/1/2022</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CA65003-AA85-415F-A660-CE79A7615243}" type="slidenum">
              <a:rPr lang="en-US" smtClean="0"/>
              <a:t>‹#›</a:t>
            </a:fld>
            <a:endParaRPr lang="en-US"/>
          </a:p>
        </p:txBody>
      </p:sp>
    </p:spTree>
    <p:extLst>
      <p:ext uri="{BB962C8B-B14F-4D97-AF65-F5344CB8AC3E}">
        <p14:creationId xmlns:p14="http://schemas.microsoft.com/office/powerpoint/2010/main" val="2846490467"/>
      </p:ext>
    </p:extLst>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sym typeface="Verdana" pitchFamily="34" charset="0"/>
              </a:rPr>
              <a:t>Click icon to add picture</a:t>
            </a:r>
            <a:endParaRPr lang="en-US" noProof="0" dirty="0">
              <a:sym typeface="Verdana" pitchFamily="34" charset="0"/>
            </a:endParaRP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0386A03-CE9F-4990-A643-56EE3166BB98}" type="datetime1">
              <a:rPr lang="en-US" smtClean="0"/>
              <a:t>11/1/2022</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CA65003-AA85-415F-A660-CE79A7615243}" type="slidenum">
              <a:rPr lang="en-US" smtClean="0"/>
              <a:t>‹#›</a:t>
            </a:fld>
            <a:endParaRPr lang="en-US"/>
          </a:p>
        </p:txBody>
      </p:sp>
    </p:spTree>
    <p:extLst>
      <p:ext uri="{BB962C8B-B14F-4D97-AF65-F5344CB8AC3E}">
        <p14:creationId xmlns:p14="http://schemas.microsoft.com/office/powerpoint/2010/main" val="2669182786"/>
      </p:ext>
    </p:extLst>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6" Type="http://schemas.openxmlformats.org/officeDocument/2006/relationships/image" Target="../media/image4.pn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oleObject" Target="../embeddings/oleObject1.bin"/><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vmlDrawing" Target="../drawings/vmlDrawing1.v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2052" name="Rectangle 2"/>
          <p:cNvSpPr>
            <a:spLocks noGrp="1" noChangeArrowheads="1"/>
          </p:cNvSpPr>
          <p:nvPr>
            <p:ph type="title" idx="4294967295"/>
          </p:nvPr>
        </p:nvSpPr>
        <p:spPr bwMode="auto">
          <a:xfrm>
            <a:off x="1028024" y="277814"/>
            <a:ext cx="10554376" cy="11398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zh-CN" dirty="0">
                <a:sym typeface="Garamond" pitchFamily="18" charset="0"/>
              </a:rPr>
              <a:t>Click to edit Master title style</a:t>
            </a:r>
          </a:p>
        </p:txBody>
      </p:sp>
      <p:sp>
        <p:nvSpPr>
          <p:cNvPr id="2053" name="Rectangle 3"/>
          <p:cNvSpPr>
            <a:spLocks noGrp="1" noChangeArrowheads="1"/>
          </p:cNvSpPr>
          <p:nvPr>
            <p:ph type="body" idx="1"/>
          </p:nvPr>
        </p:nvSpPr>
        <p:spPr bwMode="auto">
          <a:xfrm>
            <a:off x="1028024" y="1600201"/>
            <a:ext cx="10554376"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CN" dirty="0">
                <a:sym typeface="Verdana" pitchFamily="34" charset="0"/>
              </a:rPr>
              <a:t>Click to edit Master text styles</a:t>
            </a:r>
          </a:p>
          <a:p>
            <a:pPr lvl="1"/>
            <a:r>
              <a:rPr lang="en-US" altLang="zh-CN" dirty="0">
                <a:sym typeface="Verdana" pitchFamily="34" charset="0"/>
              </a:rPr>
              <a:t>Second level</a:t>
            </a:r>
          </a:p>
          <a:p>
            <a:pPr lvl="2"/>
            <a:r>
              <a:rPr lang="en-US" altLang="zh-CN" dirty="0">
                <a:sym typeface="Verdana" pitchFamily="34" charset="0"/>
              </a:rPr>
              <a:t>Third level</a:t>
            </a:r>
          </a:p>
          <a:p>
            <a:pPr lvl="3"/>
            <a:r>
              <a:rPr lang="en-US" altLang="zh-CN" dirty="0">
                <a:sym typeface="Verdana" pitchFamily="34" charset="0"/>
              </a:rPr>
              <a:t>Fourth level</a:t>
            </a:r>
          </a:p>
          <a:p>
            <a:pPr lvl="4"/>
            <a:r>
              <a:rPr lang="en-US" altLang="zh-CN" dirty="0">
                <a:sym typeface="Verdana" pitchFamily="34" charset="0"/>
              </a:rPr>
              <a:t>Fifth level</a:t>
            </a:r>
          </a:p>
        </p:txBody>
      </p:sp>
      <p:sp>
        <p:nvSpPr>
          <p:cNvPr id="3076" name="Rectangle 4"/>
          <p:cNvSpPr>
            <a:spLocks noGrp="1" noChangeArrowheads="1"/>
          </p:cNvSpPr>
          <p:nvPr>
            <p:ph type="dt" sz="half" idx="2"/>
          </p:nvPr>
        </p:nvSpPr>
        <p:spPr bwMode="auto">
          <a:xfrm>
            <a:off x="1028024" y="6248400"/>
            <a:ext cx="2426376" cy="457200"/>
          </a:xfrm>
          <a:prstGeom prst="rect">
            <a:avLst/>
          </a:prstGeom>
          <a:noFill/>
          <a:ln w="9525" cmpd="sng">
            <a:noFill/>
            <a:miter lim="800000"/>
            <a:headEnd/>
            <a:tailEnd/>
          </a:ln>
        </p:spPr>
        <p:txBody>
          <a:bodyPr vert="horz" wrap="square" lIns="91440" tIns="45720" rIns="91440" bIns="45720" numCol="1" anchor="t" anchorCtr="0" compatLnSpc="1">
            <a:prstTxWarp prst="textNoShape">
              <a:avLst/>
            </a:prstTxWarp>
          </a:bodyPr>
          <a:lstStyle>
            <a:lvl1pPr>
              <a:defRPr sz="1000"/>
            </a:lvl1pPr>
          </a:lstStyle>
          <a:p>
            <a:fld id="{9AF4B072-AC29-4DEF-AEB4-DA0A12B82808}" type="datetime1">
              <a:rPr lang="en-US" smtClean="0"/>
              <a:t>11/1/2022</a:t>
            </a:fld>
            <a:endParaRPr lang="en-US"/>
          </a:p>
        </p:txBody>
      </p:sp>
      <p:sp>
        <p:nvSpPr>
          <p:cNvPr id="3077" name="Rectangle 5"/>
          <p:cNvSpPr>
            <a:spLocks noGrp="1" noChangeArrowheads="1"/>
          </p:cNvSpPr>
          <p:nvPr>
            <p:ph type="ftr" sz="quarter" idx="3"/>
          </p:nvPr>
        </p:nvSpPr>
        <p:spPr bwMode="auto">
          <a:xfrm>
            <a:off x="4165600" y="6248400"/>
            <a:ext cx="3860800" cy="457200"/>
          </a:xfrm>
          <a:prstGeom prst="rect">
            <a:avLst/>
          </a:prstGeom>
          <a:noFill/>
          <a:ln w="9525" cmpd="sng">
            <a:noFill/>
            <a:miter lim="800000"/>
            <a:headEnd/>
            <a:tailEnd/>
          </a:ln>
        </p:spPr>
        <p:txBody>
          <a:bodyPr vert="horz" wrap="square" lIns="91440" tIns="45720" rIns="91440" bIns="45720" numCol="1" anchor="t" anchorCtr="0" compatLnSpc="1">
            <a:prstTxWarp prst="textNoShape">
              <a:avLst/>
            </a:prstTxWarp>
          </a:bodyPr>
          <a:lstStyle>
            <a:lvl1pPr algn="ctr">
              <a:defRPr sz="1000"/>
            </a:lvl1pPr>
          </a:lstStyle>
          <a:p>
            <a:endParaRPr lang="en-US"/>
          </a:p>
        </p:txBody>
      </p:sp>
      <p:sp>
        <p:nvSpPr>
          <p:cNvPr id="3078" name="Rectangle 6"/>
          <p:cNvSpPr>
            <a:spLocks noGrp="1" noChangeArrowheads="1"/>
          </p:cNvSpPr>
          <p:nvPr>
            <p:ph type="sldNum" sz="quarter" idx="4"/>
          </p:nvPr>
        </p:nvSpPr>
        <p:spPr bwMode="auto">
          <a:xfrm>
            <a:off x="8737600" y="6248400"/>
            <a:ext cx="2844800" cy="457200"/>
          </a:xfrm>
          <a:prstGeom prst="rect">
            <a:avLst/>
          </a:prstGeom>
          <a:noFill/>
          <a:ln w="9525" cmpd="sng">
            <a:noFill/>
            <a:miter lim="800000"/>
            <a:headEnd/>
            <a:tailEnd/>
          </a:ln>
        </p:spPr>
        <p:txBody>
          <a:bodyPr vert="horz" wrap="square" lIns="91440" tIns="45720" rIns="91440" bIns="45720" numCol="1" anchor="t" anchorCtr="0" compatLnSpc="1">
            <a:prstTxWarp prst="textNoShape">
              <a:avLst/>
            </a:prstTxWarp>
          </a:bodyPr>
          <a:lstStyle>
            <a:lvl1pPr algn="r">
              <a:defRPr sz="1000">
                <a:sym typeface="Arial" pitchFamily="34" charset="0"/>
              </a:defRPr>
            </a:lvl1pPr>
          </a:lstStyle>
          <a:p>
            <a:fld id="{BCA65003-AA85-415F-A660-CE79A7615243}" type="slidenum">
              <a:rPr lang="en-US" smtClean="0"/>
              <a:t>‹#›</a:t>
            </a:fld>
            <a:endParaRPr lang="en-US"/>
          </a:p>
        </p:txBody>
      </p:sp>
      <p:sp>
        <p:nvSpPr>
          <p:cNvPr id="3079" name="Rectangle 7"/>
          <p:cNvSpPr>
            <a:spLocks noChangeArrowheads="1"/>
          </p:cNvSpPr>
          <p:nvPr/>
        </p:nvSpPr>
        <p:spPr bwMode="auto">
          <a:xfrm>
            <a:off x="0" y="-6350"/>
            <a:ext cx="640080" cy="6858000"/>
          </a:xfrm>
          <a:prstGeom prst="rect">
            <a:avLst/>
          </a:prstGeom>
          <a:solidFill>
            <a:srgbClr val="CC0000"/>
          </a:solidFill>
          <a:ln w="9525" cmpd="sng">
            <a:solidFill>
              <a:srgbClr val="CC0000"/>
            </a:solidFill>
            <a:miter lim="800000"/>
            <a:headEnd/>
            <a:tailEnd/>
          </a:ln>
        </p:spPr>
        <p:txBody>
          <a:bodyPr wrap="none" anchor="ctr"/>
          <a:lstStyle/>
          <a:p>
            <a:pPr algn="ctr">
              <a:defRPr/>
            </a:pPr>
            <a:endParaRPr lang="en-US" sz="2400" dirty="0">
              <a:latin typeface="Times New Roman" pitchFamily="18" charset="0"/>
            </a:endParaRPr>
          </a:p>
        </p:txBody>
      </p:sp>
      <p:pic>
        <p:nvPicPr>
          <p:cNvPr id="24" name="Picture 23"/>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0" y="123905"/>
            <a:ext cx="640080" cy="308186"/>
          </a:xfrm>
          <a:prstGeom prst="rect">
            <a:avLst/>
          </a:prstGeom>
        </p:spPr>
      </p:pic>
      <p:pic>
        <p:nvPicPr>
          <p:cNvPr id="22" name="Picture 21">
            <a:extLst>
              <a:ext uri="{FF2B5EF4-FFF2-40B4-BE49-F238E27FC236}">
                <a16:creationId xmlns:a16="http://schemas.microsoft.com/office/drawing/2014/main" id="{66789B08-6270-4C45-8ABC-E8803DF796D6}"/>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rot="16200000">
            <a:off x="-393099" y="5686709"/>
            <a:ext cx="1436439" cy="548640"/>
          </a:xfrm>
          <a:prstGeom prst="rect">
            <a:avLst/>
          </a:prstGeom>
        </p:spPr>
      </p:pic>
    </p:spTree>
    <p:extLst>
      <p:ext uri="{BB962C8B-B14F-4D97-AF65-F5344CB8AC3E}">
        <p14:creationId xmlns:p14="http://schemas.microsoft.com/office/powerpoint/2010/main" val="2351976976"/>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 id="2147483797" r:id="rId12"/>
    <p:sldLayoutId id="2147483823" r:id="rId13"/>
  </p:sldLayoutIdLst>
  <p:transition>
    <p:dissolve/>
  </p:transition>
  <p:hf sldNum="0" hdr="0" ftr="0" dt="0"/>
  <p:txStyles>
    <p:titleStyle>
      <a:lvl1pPr algn="ctr" rtl="0" eaLnBrk="1" fontAlgn="base" hangingPunct="1">
        <a:spcBef>
          <a:spcPct val="0"/>
        </a:spcBef>
        <a:spcAft>
          <a:spcPct val="0"/>
        </a:spcAft>
        <a:defRPr sz="4000" cap="all" baseline="0">
          <a:solidFill>
            <a:srgbClr val="CC0000"/>
          </a:solidFill>
          <a:latin typeface="Arial" panose="020B0604020202020204" pitchFamily="34" charset="0"/>
          <a:ea typeface="+mj-ea"/>
          <a:cs typeface="Arial" panose="020B0604020202020204" pitchFamily="34" charset="0"/>
          <a:sym typeface="Garamond" pitchFamily="18" charset="0"/>
        </a:defRPr>
      </a:lvl1pPr>
      <a:lvl2pPr algn="ctr" rtl="0" eaLnBrk="1" fontAlgn="base" hangingPunct="1">
        <a:spcBef>
          <a:spcPct val="0"/>
        </a:spcBef>
        <a:spcAft>
          <a:spcPct val="0"/>
        </a:spcAft>
        <a:defRPr sz="4400">
          <a:solidFill>
            <a:schemeClr val="tx1"/>
          </a:solidFill>
          <a:latin typeface="Garamond" pitchFamily="18" charset="0"/>
          <a:ea typeface="SimSun" pitchFamily="2" charset="-122"/>
          <a:sym typeface="Garamond" pitchFamily="18" charset="0"/>
        </a:defRPr>
      </a:lvl2pPr>
      <a:lvl3pPr algn="ctr" rtl="0" eaLnBrk="1" fontAlgn="base" hangingPunct="1">
        <a:spcBef>
          <a:spcPct val="0"/>
        </a:spcBef>
        <a:spcAft>
          <a:spcPct val="0"/>
        </a:spcAft>
        <a:defRPr sz="4400">
          <a:solidFill>
            <a:schemeClr val="tx1"/>
          </a:solidFill>
          <a:latin typeface="Garamond" pitchFamily="18" charset="0"/>
          <a:ea typeface="SimSun" pitchFamily="2" charset="-122"/>
          <a:sym typeface="Garamond" pitchFamily="18" charset="0"/>
        </a:defRPr>
      </a:lvl3pPr>
      <a:lvl4pPr algn="ctr" rtl="0" eaLnBrk="1" fontAlgn="base" hangingPunct="1">
        <a:spcBef>
          <a:spcPct val="0"/>
        </a:spcBef>
        <a:spcAft>
          <a:spcPct val="0"/>
        </a:spcAft>
        <a:defRPr sz="4400">
          <a:solidFill>
            <a:schemeClr val="tx1"/>
          </a:solidFill>
          <a:latin typeface="Garamond" pitchFamily="18" charset="0"/>
          <a:ea typeface="SimSun" pitchFamily="2" charset="-122"/>
          <a:sym typeface="Garamond" pitchFamily="18" charset="0"/>
        </a:defRPr>
      </a:lvl4pPr>
      <a:lvl5pPr algn="ctr" rtl="0" eaLnBrk="1" fontAlgn="base" hangingPunct="1">
        <a:spcBef>
          <a:spcPct val="0"/>
        </a:spcBef>
        <a:spcAft>
          <a:spcPct val="0"/>
        </a:spcAft>
        <a:defRPr sz="4400">
          <a:solidFill>
            <a:schemeClr val="tx1"/>
          </a:solidFill>
          <a:latin typeface="Garamond" pitchFamily="18" charset="0"/>
          <a:ea typeface="SimSun" pitchFamily="2" charset="-122"/>
          <a:sym typeface="Garamond" pitchFamily="18" charset="0"/>
        </a:defRPr>
      </a:lvl5pPr>
      <a:lvl6pPr marL="457200" algn="ctr" rtl="0" eaLnBrk="1" fontAlgn="base" hangingPunct="1">
        <a:spcBef>
          <a:spcPct val="0"/>
        </a:spcBef>
        <a:spcAft>
          <a:spcPct val="0"/>
        </a:spcAft>
        <a:defRPr sz="4400">
          <a:solidFill>
            <a:schemeClr val="tx1"/>
          </a:solidFill>
          <a:latin typeface="Garamond" pitchFamily="18" charset="0"/>
          <a:ea typeface="SimSun" pitchFamily="2" charset="-122"/>
          <a:sym typeface="Garamond" pitchFamily="18" charset="0"/>
        </a:defRPr>
      </a:lvl6pPr>
      <a:lvl7pPr marL="914400" algn="ctr" rtl="0" eaLnBrk="1" fontAlgn="base" hangingPunct="1">
        <a:spcBef>
          <a:spcPct val="0"/>
        </a:spcBef>
        <a:spcAft>
          <a:spcPct val="0"/>
        </a:spcAft>
        <a:defRPr sz="4400">
          <a:solidFill>
            <a:schemeClr val="tx1"/>
          </a:solidFill>
          <a:latin typeface="Garamond" pitchFamily="18" charset="0"/>
          <a:ea typeface="SimSun" pitchFamily="2" charset="-122"/>
          <a:sym typeface="Garamond" pitchFamily="18" charset="0"/>
        </a:defRPr>
      </a:lvl7pPr>
      <a:lvl8pPr marL="1371600" algn="ctr" rtl="0" eaLnBrk="1" fontAlgn="base" hangingPunct="1">
        <a:spcBef>
          <a:spcPct val="0"/>
        </a:spcBef>
        <a:spcAft>
          <a:spcPct val="0"/>
        </a:spcAft>
        <a:defRPr sz="4400">
          <a:solidFill>
            <a:schemeClr val="tx1"/>
          </a:solidFill>
          <a:latin typeface="Garamond" pitchFamily="18" charset="0"/>
          <a:ea typeface="SimSun" pitchFamily="2" charset="-122"/>
          <a:sym typeface="Garamond" pitchFamily="18" charset="0"/>
        </a:defRPr>
      </a:lvl8pPr>
      <a:lvl9pPr marL="1828800" algn="ctr" rtl="0" eaLnBrk="1" fontAlgn="base" hangingPunct="1">
        <a:spcBef>
          <a:spcPct val="0"/>
        </a:spcBef>
        <a:spcAft>
          <a:spcPct val="0"/>
        </a:spcAft>
        <a:defRPr sz="4400">
          <a:solidFill>
            <a:schemeClr val="tx1"/>
          </a:solidFill>
          <a:latin typeface="Garamond" pitchFamily="18" charset="0"/>
          <a:ea typeface="SimSun" pitchFamily="2" charset="-122"/>
          <a:sym typeface="Garamond" pitchFamily="18" charset="0"/>
        </a:defRPr>
      </a:lvl9pPr>
    </p:titleStyle>
    <p:bodyStyle>
      <a:lvl1pPr marL="342900" indent="-342900" algn="l" defTabSz="0" rtl="0" eaLnBrk="1" fontAlgn="base" hangingPunct="1">
        <a:spcBef>
          <a:spcPct val="20000"/>
        </a:spcBef>
        <a:spcAft>
          <a:spcPct val="0"/>
        </a:spcAft>
        <a:buClr>
          <a:srgbClr val="CC0000"/>
        </a:buClr>
        <a:buFont typeface="Wingdings" pitchFamily="2" charset="2"/>
        <a:buChar char="p"/>
        <a:defRPr sz="2800">
          <a:solidFill>
            <a:schemeClr val="tx1"/>
          </a:solidFill>
          <a:latin typeface="+mn-lt"/>
          <a:ea typeface="+mn-ea"/>
          <a:cs typeface="+mn-cs"/>
          <a:sym typeface="Verdana" pitchFamily="34" charset="0"/>
        </a:defRPr>
      </a:lvl1pPr>
      <a:lvl2pPr marL="742950" indent="-285750" algn="l" defTabSz="0" rtl="0" eaLnBrk="1" fontAlgn="base" hangingPunct="1">
        <a:spcBef>
          <a:spcPct val="20000"/>
        </a:spcBef>
        <a:spcAft>
          <a:spcPct val="0"/>
        </a:spcAft>
        <a:buClr>
          <a:srgbClr val="CC0000"/>
        </a:buClr>
        <a:buFont typeface="Wingdings" pitchFamily="2" charset="2"/>
        <a:buChar char="n"/>
        <a:defRPr sz="2400">
          <a:solidFill>
            <a:schemeClr val="tx1"/>
          </a:solidFill>
          <a:latin typeface="+mn-lt"/>
          <a:ea typeface="+mn-ea"/>
          <a:sym typeface="Verdana" pitchFamily="34" charset="0"/>
        </a:defRPr>
      </a:lvl2pPr>
      <a:lvl3pPr marL="1143000" indent="-228600" algn="l" defTabSz="0" rtl="0" eaLnBrk="1" fontAlgn="base" hangingPunct="1">
        <a:spcBef>
          <a:spcPct val="20000"/>
        </a:spcBef>
        <a:spcAft>
          <a:spcPct val="0"/>
        </a:spcAft>
        <a:buClr>
          <a:srgbClr val="CC0000"/>
        </a:buClr>
        <a:buFont typeface="Wingdings" pitchFamily="2" charset="2"/>
        <a:buChar char="p"/>
        <a:defRPr sz="2000">
          <a:solidFill>
            <a:schemeClr val="tx1"/>
          </a:solidFill>
          <a:latin typeface="+mn-lt"/>
          <a:ea typeface="+mn-ea"/>
          <a:sym typeface="Verdana" pitchFamily="34" charset="0"/>
        </a:defRPr>
      </a:lvl3pPr>
      <a:lvl4pPr marL="1600200" indent="-228600" algn="l" defTabSz="0" rtl="0" eaLnBrk="1" fontAlgn="base" hangingPunct="1">
        <a:spcBef>
          <a:spcPct val="20000"/>
        </a:spcBef>
        <a:spcAft>
          <a:spcPct val="0"/>
        </a:spcAft>
        <a:buClr>
          <a:srgbClr val="CC0000"/>
        </a:buClr>
        <a:buFont typeface="Wingdings" pitchFamily="2" charset="2"/>
        <a:buChar char="§"/>
        <a:defRPr>
          <a:solidFill>
            <a:schemeClr val="tx1"/>
          </a:solidFill>
          <a:latin typeface="+mn-lt"/>
          <a:ea typeface="+mn-ea"/>
          <a:sym typeface="Verdana" pitchFamily="34" charset="0"/>
        </a:defRPr>
      </a:lvl4pPr>
      <a:lvl5pPr marL="2057400" indent="-228600" algn="l" defTabSz="0" rtl="0" eaLnBrk="1" fontAlgn="base" hangingPunct="1">
        <a:spcBef>
          <a:spcPct val="20000"/>
        </a:spcBef>
        <a:spcAft>
          <a:spcPct val="0"/>
        </a:spcAft>
        <a:buClr>
          <a:srgbClr val="CC0000"/>
        </a:buClr>
        <a:buFont typeface="Wingdings" pitchFamily="2" charset="2"/>
        <a:buChar char="§"/>
        <a:defRPr>
          <a:solidFill>
            <a:schemeClr val="tx1"/>
          </a:solidFill>
          <a:latin typeface="+mn-lt"/>
          <a:ea typeface="+mn-ea"/>
          <a:sym typeface="Verdana" pitchFamily="34" charset="0"/>
        </a:defRPr>
      </a:lvl5pPr>
      <a:lvl6pPr marL="2514600" indent="-228600" algn="l" defTabSz="0" rtl="0" eaLnBrk="1" fontAlgn="base" hangingPunct="1">
        <a:spcBef>
          <a:spcPct val="20000"/>
        </a:spcBef>
        <a:spcAft>
          <a:spcPct val="0"/>
        </a:spcAft>
        <a:buClr>
          <a:srgbClr val="CC0000"/>
        </a:buClr>
        <a:buFont typeface="Wingdings" pitchFamily="2" charset="2"/>
        <a:buChar char="§"/>
        <a:defRPr>
          <a:solidFill>
            <a:schemeClr val="tx1"/>
          </a:solidFill>
          <a:latin typeface="+mn-lt"/>
          <a:ea typeface="+mn-ea"/>
          <a:sym typeface="Verdana" pitchFamily="34" charset="0"/>
        </a:defRPr>
      </a:lvl6pPr>
      <a:lvl7pPr marL="2971800" indent="-228600" algn="l" defTabSz="0" rtl="0" eaLnBrk="1" fontAlgn="base" hangingPunct="1">
        <a:spcBef>
          <a:spcPct val="20000"/>
        </a:spcBef>
        <a:spcAft>
          <a:spcPct val="0"/>
        </a:spcAft>
        <a:buClr>
          <a:srgbClr val="CC0000"/>
        </a:buClr>
        <a:buFont typeface="Wingdings" pitchFamily="2" charset="2"/>
        <a:buChar char="§"/>
        <a:defRPr>
          <a:solidFill>
            <a:schemeClr val="tx1"/>
          </a:solidFill>
          <a:latin typeface="+mn-lt"/>
          <a:ea typeface="+mn-ea"/>
          <a:sym typeface="Verdana" pitchFamily="34" charset="0"/>
        </a:defRPr>
      </a:lvl7pPr>
      <a:lvl8pPr marL="3429000" indent="-228600" algn="l" defTabSz="0" rtl="0" eaLnBrk="1" fontAlgn="base" hangingPunct="1">
        <a:spcBef>
          <a:spcPct val="20000"/>
        </a:spcBef>
        <a:spcAft>
          <a:spcPct val="0"/>
        </a:spcAft>
        <a:buClr>
          <a:srgbClr val="CC0000"/>
        </a:buClr>
        <a:buFont typeface="Wingdings" pitchFamily="2" charset="2"/>
        <a:buChar char="§"/>
        <a:defRPr>
          <a:solidFill>
            <a:schemeClr val="tx1"/>
          </a:solidFill>
          <a:latin typeface="+mn-lt"/>
          <a:ea typeface="+mn-ea"/>
          <a:sym typeface="Verdana" pitchFamily="34" charset="0"/>
        </a:defRPr>
      </a:lvl8pPr>
      <a:lvl9pPr marL="3886200" indent="-228600" algn="l" defTabSz="0" rtl="0" eaLnBrk="1" fontAlgn="base" hangingPunct="1">
        <a:spcBef>
          <a:spcPct val="20000"/>
        </a:spcBef>
        <a:spcAft>
          <a:spcPct val="0"/>
        </a:spcAft>
        <a:buClr>
          <a:srgbClr val="CC0000"/>
        </a:buClr>
        <a:buFont typeface="Wingdings" pitchFamily="2" charset="2"/>
        <a:buChar char="§"/>
        <a:defRPr>
          <a:solidFill>
            <a:schemeClr val="tx1"/>
          </a:solidFill>
          <a:latin typeface="+mn-lt"/>
          <a:ea typeface="+mn-ea"/>
          <a:sym typeface="Verdana"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1028" name="Rectangle 2"/>
          <p:cNvSpPr>
            <a:spLocks noGrp="1" noChangeArrowheads="1"/>
          </p:cNvSpPr>
          <p:nvPr>
            <p:ph type="title" idx="4294967295"/>
          </p:nvPr>
        </p:nvSpPr>
        <p:spPr bwMode="auto">
          <a:xfrm>
            <a:off x="609600" y="277814"/>
            <a:ext cx="10972800" cy="11398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zh-CN">
                <a:sym typeface="Garamond" pitchFamily="18" charset="0"/>
              </a:rPr>
              <a:t>Click to edit Master title style</a:t>
            </a:r>
          </a:p>
        </p:txBody>
      </p:sp>
      <p:sp>
        <p:nvSpPr>
          <p:cNvPr id="1029" name="Rectangle 3"/>
          <p:cNvSpPr>
            <a:spLocks noGrp="1" noChangeArrowheads="1"/>
          </p:cNvSpPr>
          <p:nvPr>
            <p:ph type="body" idx="1"/>
          </p:nvPr>
        </p:nvSpPr>
        <p:spPr bwMode="auto">
          <a:xfrm>
            <a:off x="609600" y="1600201"/>
            <a:ext cx="109728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CN">
                <a:sym typeface="Verdana" pitchFamily="34" charset="0"/>
              </a:rPr>
              <a:t>Click to edit Master text styles</a:t>
            </a:r>
          </a:p>
          <a:p>
            <a:pPr lvl="1"/>
            <a:r>
              <a:rPr lang="en-US" altLang="zh-CN">
                <a:sym typeface="Verdana" pitchFamily="34" charset="0"/>
              </a:rPr>
              <a:t>Second level</a:t>
            </a:r>
          </a:p>
          <a:p>
            <a:pPr lvl="2"/>
            <a:r>
              <a:rPr lang="en-US" altLang="zh-CN">
                <a:sym typeface="Verdana" pitchFamily="34" charset="0"/>
              </a:rPr>
              <a:t>Third level</a:t>
            </a:r>
          </a:p>
          <a:p>
            <a:pPr lvl="3"/>
            <a:r>
              <a:rPr lang="en-US" altLang="zh-CN">
                <a:sym typeface="Verdana" pitchFamily="34" charset="0"/>
              </a:rPr>
              <a:t>Fourth level</a:t>
            </a:r>
          </a:p>
          <a:p>
            <a:pPr lvl="4"/>
            <a:r>
              <a:rPr lang="en-US" altLang="zh-CN">
                <a:sym typeface="Verdana" pitchFamily="34" charset="0"/>
              </a:rPr>
              <a:t>Fifth level</a:t>
            </a:r>
          </a:p>
        </p:txBody>
      </p:sp>
      <p:sp>
        <p:nvSpPr>
          <p:cNvPr id="2" name="Rectangle 4"/>
          <p:cNvSpPr>
            <a:spLocks noGrp="1" noChangeArrowheads="1"/>
          </p:cNvSpPr>
          <p:nvPr>
            <p:ph type="dt" sz="half" idx="2"/>
          </p:nvPr>
        </p:nvSpPr>
        <p:spPr bwMode="auto">
          <a:xfrm>
            <a:off x="609600" y="6248400"/>
            <a:ext cx="2844800" cy="457200"/>
          </a:xfrm>
          <a:prstGeom prst="rect">
            <a:avLst/>
          </a:prstGeom>
          <a:noFill/>
          <a:ln w="9525" cmpd="sng">
            <a:noFill/>
            <a:miter lim="800000"/>
            <a:headEnd/>
            <a:tailEnd/>
          </a:ln>
        </p:spPr>
        <p:txBody>
          <a:bodyPr vert="horz" wrap="square" lIns="91440" tIns="45720" rIns="91440" bIns="45720" numCol="1" anchor="t" anchorCtr="0" compatLnSpc="1">
            <a:prstTxWarp prst="textNoShape">
              <a:avLst/>
            </a:prstTxWarp>
          </a:bodyPr>
          <a:lstStyle>
            <a:lvl1pPr>
              <a:defRPr sz="1000"/>
            </a:lvl1pPr>
          </a:lstStyle>
          <a:p>
            <a:pPr>
              <a:defRPr/>
            </a:pPr>
            <a:fld id="{C0CF149F-2E88-4267-8F6E-A33BFD85975A}" type="datetime1">
              <a:rPr lang="en-US" smtClean="0"/>
              <a:t>11/1/2022</a:t>
            </a:fld>
            <a:endParaRPr lang="en-US" dirty="0"/>
          </a:p>
        </p:txBody>
      </p:sp>
      <p:sp>
        <p:nvSpPr>
          <p:cNvPr id="3" name="Rectangle 5"/>
          <p:cNvSpPr>
            <a:spLocks noGrp="1" noChangeArrowheads="1"/>
          </p:cNvSpPr>
          <p:nvPr>
            <p:ph type="ftr" sz="quarter" idx="3"/>
          </p:nvPr>
        </p:nvSpPr>
        <p:spPr bwMode="auto">
          <a:xfrm>
            <a:off x="4165600" y="6248400"/>
            <a:ext cx="3860800" cy="457200"/>
          </a:xfrm>
          <a:prstGeom prst="rect">
            <a:avLst/>
          </a:prstGeom>
          <a:noFill/>
          <a:ln w="9525" cmpd="sng">
            <a:noFill/>
            <a:miter lim="800000"/>
            <a:headEnd/>
            <a:tailEnd/>
          </a:ln>
        </p:spPr>
        <p:txBody>
          <a:bodyPr vert="horz" wrap="square" lIns="91440" tIns="45720" rIns="91440" bIns="45720" numCol="1" anchor="t" anchorCtr="0" compatLnSpc="1">
            <a:prstTxWarp prst="textNoShape">
              <a:avLst/>
            </a:prstTxWarp>
          </a:bodyPr>
          <a:lstStyle>
            <a:lvl1pPr algn="ctr">
              <a:defRPr sz="1000"/>
            </a:lvl1pPr>
          </a:lstStyle>
          <a:p>
            <a:pPr>
              <a:defRPr/>
            </a:pPr>
            <a:endParaRPr lang="en-US" dirty="0"/>
          </a:p>
        </p:txBody>
      </p:sp>
      <p:sp>
        <p:nvSpPr>
          <p:cNvPr id="1030" name="Rectangle 6"/>
          <p:cNvSpPr>
            <a:spLocks noGrp="1" noChangeArrowheads="1"/>
          </p:cNvSpPr>
          <p:nvPr>
            <p:ph type="sldNum" sz="quarter" idx="4"/>
          </p:nvPr>
        </p:nvSpPr>
        <p:spPr bwMode="auto">
          <a:xfrm>
            <a:off x="8737600" y="6248400"/>
            <a:ext cx="2844800" cy="457200"/>
          </a:xfrm>
          <a:prstGeom prst="rect">
            <a:avLst/>
          </a:prstGeom>
          <a:noFill/>
          <a:ln w="9525" cmpd="sng">
            <a:noFill/>
            <a:miter lim="800000"/>
            <a:headEnd/>
            <a:tailEnd/>
          </a:ln>
        </p:spPr>
        <p:txBody>
          <a:bodyPr vert="horz" wrap="square" lIns="91440" tIns="45720" rIns="91440" bIns="45720" numCol="1" anchor="t" anchorCtr="0" compatLnSpc="1">
            <a:prstTxWarp prst="textNoShape">
              <a:avLst/>
            </a:prstTxWarp>
          </a:bodyPr>
          <a:lstStyle>
            <a:lvl1pPr algn="r">
              <a:defRPr sz="1000">
                <a:sym typeface="Arial" pitchFamily="34" charset="0"/>
              </a:defRPr>
            </a:lvl1pPr>
          </a:lstStyle>
          <a:p>
            <a:pPr>
              <a:defRPr/>
            </a:pPr>
            <a:fld id="{7E83CF60-EF27-4350-96FD-0CF3808736BB}" type="slidenum">
              <a:rPr lang="en-US" altLang="en-US"/>
              <a:pPr>
                <a:defRPr/>
              </a:pPr>
              <a:t>‹#›</a:t>
            </a:fld>
            <a:endParaRPr lang="en-US" dirty="0"/>
          </a:p>
        </p:txBody>
      </p:sp>
      <p:sp>
        <p:nvSpPr>
          <p:cNvPr id="1031" name="Rectangle 7"/>
          <p:cNvSpPr>
            <a:spLocks noChangeArrowheads="1"/>
          </p:cNvSpPr>
          <p:nvPr/>
        </p:nvSpPr>
        <p:spPr bwMode="auto">
          <a:xfrm>
            <a:off x="0" y="0"/>
            <a:ext cx="304800" cy="2286000"/>
          </a:xfrm>
          <a:prstGeom prst="rect">
            <a:avLst/>
          </a:prstGeom>
          <a:solidFill>
            <a:srgbClr val="CC0000"/>
          </a:solidFill>
          <a:ln w="9525" cmpd="sng">
            <a:noFill/>
            <a:miter lim="800000"/>
            <a:headEnd/>
            <a:tailEnd/>
          </a:ln>
        </p:spPr>
        <p:txBody>
          <a:bodyPr wrap="none" anchor="ctr"/>
          <a:lstStyle/>
          <a:p>
            <a:pPr algn="ctr">
              <a:defRPr/>
            </a:pPr>
            <a:endParaRPr lang="en-US" sz="2400" dirty="0">
              <a:latin typeface="Times New Roman" pitchFamily="18" charset="0"/>
            </a:endParaRPr>
          </a:p>
        </p:txBody>
      </p:sp>
      <p:sp>
        <p:nvSpPr>
          <p:cNvPr id="1032" name="Line 8"/>
          <p:cNvSpPr>
            <a:spLocks noChangeShapeType="1"/>
          </p:cNvSpPr>
          <p:nvPr/>
        </p:nvSpPr>
        <p:spPr bwMode="auto">
          <a:xfrm>
            <a:off x="609600" y="1447800"/>
            <a:ext cx="10769600" cy="0"/>
          </a:xfrm>
          <a:prstGeom prst="line">
            <a:avLst/>
          </a:prstGeom>
          <a:noFill/>
          <a:ln w="19050" cmpd="sng">
            <a:solidFill>
              <a:srgbClr val="CC0000"/>
            </a:solidFill>
            <a:round/>
            <a:headEnd/>
            <a:tailEnd/>
          </a:ln>
        </p:spPr>
        <p:txBody>
          <a:bodyPr/>
          <a:lstStyle/>
          <a:p>
            <a:pPr>
              <a:defRPr/>
            </a:pPr>
            <a:endParaRPr lang="en-US" sz="1800" dirty="0"/>
          </a:p>
        </p:txBody>
      </p:sp>
      <p:sp>
        <p:nvSpPr>
          <p:cNvPr id="1033" name="Rectangle 9"/>
          <p:cNvSpPr>
            <a:spLocks noChangeArrowheads="1"/>
          </p:cNvSpPr>
          <p:nvPr/>
        </p:nvSpPr>
        <p:spPr bwMode="auto">
          <a:xfrm>
            <a:off x="1" y="2286000"/>
            <a:ext cx="292100" cy="2286000"/>
          </a:xfrm>
          <a:prstGeom prst="rect">
            <a:avLst/>
          </a:prstGeom>
          <a:noFill/>
          <a:ln w="9525" cmpd="sng">
            <a:solidFill>
              <a:srgbClr val="FF3300"/>
            </a:solidFill>
            <a:miter lim="800000"/>
            <a:headEnd/>
            <a:tailEnd/>
          </a:ln>
        </p:spPr>
        <p:txBody>
          <a:bodyPr wrap="none" anchor="ctr"/>
          <a:lstStyle/>
          <a:p>
            <a:pPr algn="ctr">
              <a:defRPr/>
            </a:pPr>
            <a:endParaRPr lang="en-US" sz="2400" dirty="0">
              <a:latin typeface="Times New Roman" pitchFamily="18" charset="0"/>
            </a:endParaRPr>
          </a:p>
        </p:txBody>
      </p:sp>
      <p:sp>
        <p:nvSpPr>
          <p:cNvPr id="1034" name="Rectangle 10"/>
          <p:cNvSpPr>
            <a:spLocks noChangeArrowheads="1"/>
          </p:cNvSpPr>
          <p:nvPr/>
        </p:nvSpPr>
        <p:spPr bwMode="auto">
          <a:xfrm>
            <a:off x="0" y="4572000"/>
            <a:ext cx="304800" cy="2286000"/>
          </a:xfrm>
          <a:prstGeom prst="rect">
            <a:avLst/>
          </a:prstGeom>
          <a:solidFill>
            <a:srgbClr val="CC0000"/>
          </a:solidFill>
          <a:ln w="9525" cmpd="sng">
            <a:noFill/>
            <a:miter lim="800000"/>
            <a:headEnd/>
            <a:tailEnd/>
          </a:ln>
        </p:spPr>
        <p:txBody>
          <a:bodyPr wrap="none" anchor="ctr"/>
          <a:lstStyle/>
          <a:p>
            <a:pPr algn="ctr">
              <a:defRPr/>
            </a:pPr>
            <a:endParaRPr lang="en-US" sz="2400" dirty="0">
              <a:latin typeface="Times New Roman" pitchFamily="18" charset="0"/>
            </a:endParaRPr>
          </a:p>
        </p:txBody>
      </p:sp>
      <p:graphicFrame>
        <p:nvGraphicFramePr>
          <p:cNvPr id="1026" name="Object 11"/>
          <p:cNvGraphicFramePr>
            <a:graphicFrameLocks noChangeAspect="1"/>
          </p:cNvGraphicFramePr>
          <p:nvPr/>
        </p:nvGraphicFramePr>
        <p:xfrm>
          <a:off x="294218" y="-6350"/>
          <a:ext cx="1638300" cy="188913"/>
        </p:xfrm>
        <a:graphic>
          <a:graphicData uri="http://schemas.openxmlformats.org/presentationml/2006/ole">
            <mc:AlternateContent xmlns:mc="http://schemas.openxmlformats.org/markup-compatibility/2006">
              <mc:Choice xmlns:v="urn:schemas-microsoft-com:vml" Requires="v">
                <p:oleObj spid="_x0000_s1031" r:id="rId15" imgW="1228571" imgH="190426" progId="">
                  <p:embed/>
                </p:oleObj>
              </mc:Choice>
              <mc:Fallback>
                <p:oleObj r:id="rId15" imgW="1228571" imgH="190426" progId="">
                  <p:embed/>
                  <p:pic>
                    <p:nvPicPr>
                      <p:cNvPr id="1026" name="Object 1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94218" y="-6350"/>
                        <a:ext cx="1638300" cy="1889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942955559"/>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 id="2147483810" r:id="rId12"/>
  </p:sldLayoutIdLst>
  <p:transition>
    <p:dissolve/>
  </p:transition>
  <p:hf sldNum="0" hdr="0" ftr="0" dt="0"/>
  <p:txStyles>
    <p:titleStyle>
      <a:lvl1pPr algn="ctr" rtl="0" eaLnBrk="1" fontAlgn="base" hangingPunct="1">
        <a:spcBef>
          <a:spcPct val="0"/>
        </a:spcBef>
        <a:spcAft>
          <a:spcPct val="0"/>
        </a:spcAft>
        <a:defRPr sz="4400">
          <a:solidFill>
            <a:schemeClr val="tx1"/>
          </a:solidFill>
          <a:latin typeface="+mj-lt"/>
          <a:ea typeface="+mj-ea"/>
          <a:cs typeface="+mj-cs"/>
          <a:sym typeface="Garamond" pitchFamily="18" charset="0"/>
        </a:defRPr>
      </a:lvl1pPr>
      <a:lvl2pPr algn="ctr" rtl="0" eaLnBrk="1" fontAlgn="base" hangingPunct="1">
        <a:spcBef>
          <a:spcPct val="0"/>
        </a:spcBef>
        <a:spcAft>
          <a:spcPct val="0"/>
        </a:spcAft>
        <a:defRPr sz="4400">
          <a:solidFill>
            <a:schemeClr val="tx1"/>
          </a:solidFill>
          <a:latin typeface="Garamond" pitchFamily="18" charset="0"/>
          <a:ea typeface="SimSun" pitchFamily="2" charset="-122"/>
          <a:sym typeface="Garamond" pitchFamily="18" charset="0"/>
        </a:defRPr>
      </a:lvl2pPr>
      <a:lvl3pPr algn="ctr" rtl="0" eaLnBrk="1" fontAlgn="base" hangingPunct="1">
        <a:spcBef>
          <a:spcPct val="0"/>
        </a:spcBef>
        <a:spcAft>
          <a:spcPct val="0"/>
        </a:spcAft>
        <a:defRPr sz="4400">
          <a:solidFill>
            <a:schemeClr val="tx1"/>
          </a:solidFill>
          <a:latin typeface="Garamond" pitchFamily="18" charset="0"/>
          <a:ea typeface="SimSun" pitchFamily="2" charset="-122"/>
          <a:sym typeface="Garamond" pitchFamily="18" charset="0"/>
        </a:defRPr>
      </a:lvl3pPr>
      <a:lvl4pPr algn="ctr" rtl="0" eaLnBrk="1" fontAlgn="base" hangingPunct="1">
        <a:spcBef>
          <a:spcPct val="0"/>
        </a:spcBef>
        <a:spcAft>
          <a:spcPct val="0"/>
        </a:spcAft>
        <a:defRPr sz="4400">
          <a:solidFill>
            <a:schemeClr val="tx1"/>
          </a:solidFill>
          <a:latin typeface="Garamond" pitchFamily="18" charset="0"/>
          <a:ea typeface="SimSun" pitchFamily="2" charset="-122"/>
          <a:sym typeface="Garamond" pitchFamily="18" charset="0"/>
        </a:defRPr>
      </a:lvl4pPr>
      <a:lvl5pPr algn="ctr" rtl="0" eaLnBrk="1" fontAlgn="base" hangingPunct="1">
        <a:spcBef>
          <a:spcPct val="0"/>
        </a:spcBef>
        <a:spcAft>
          <a:spcPct val="0"/>
        </a:spcAft>
        <a:defRPr sz="4400">
          <a:solidFill>
            <a:schemeClr val="tx1"/>
          </a:solidFill>
          <a:latin typeface="Garamond" pitchFamily="18" charset="0"/>
          <a:ea typeface="SimSun" pitchFamily="2" charset="-122"/>
          <a:sym typeface="Garamond" pitchFamily="18" charset="0"/>
        </a:defRPr>
      </a:lvl5pPr>
      <a:lvl6pPr marL="457200" algn="ctr" rtl="0" eaLnBrk="1" fontAlgn="base" hangingPunct="1">
        <a:spcBef>
          <a:spcPct val="0"/>
        </a:spcBef>
        <a:spcAft>
          <a:spcPct val="0"/>
        </a:spcAft>
        <a:defRPr sz="4400">
          <a:solidFill>
            <a:schemeClr val="tx1"/>
          </a:solidFill>
          <a:latin typeface="Garamond" pitchFamily="18" charset="0"/>
          <a:ea typeface="SimSun" pitchFamily="2" charset="-122"/>
          <a:sym typeface="Garamond" pitchFamily="18" charset="0"/>
        </a:defRPr>
      </a:lvl6pPr>
      <a:lvl7pPr marL="914400" algn="ctr" rtl="0" eaLnBrk="1" fontAlgn="base" hangingPunct="1">
        <a:spcBef>
          <a:spcPct val="0"/>
        </a:spcBef>
        <a:spcAft>
          <a:spcPct val="0"/>
        </a:spcAft>
        <a:defRPr sz="4400">
          <a:solidFill>
            <a:schemeClr val="tx1"/>
          </a:solidFill>
          <a:latin typeface="Garamond" pitchFamily="18" charset="0"/>
          <a:ea typeface="SimSun" pitchFamily="2" charset="-122"/>
          <a:sym typeface="Garamond" pitchFamily="18" charset="0"/>
        </a:defRPr>
      </a:lvl7pPr>
      <a:lvl8pPr marL="1371600" algn="ctr" rtl="0" eaLnBrk="1" fontAlgn="base" hangingPunct="1">
        <a:spcBef>
          <a:spcPct val="0"/>
        </a:spcBef>
        <a:spcAft>
          <a:spcPct val="0"/>
        </a:spcAft>
        <a:defRPr sz="4400">
          <a:solidFill>
            <a:schemeClr val="tx1"/>
          </a:solidFill>
          <a:latin typeface="Garamond" pitchFamily="18" charset="0"/>
          <a:ea typeface="SimSun" pitchFamily="2" charset="-122"/>
          <a:sym typeface="Garamond" pitchFamily="18" charset="0"/>
        </a:defRPr>
      </a:lvl8pPr>
      <a:lvl9pPr marL="1828800" algn="ctr" rtl="0" eaLnBrk="1" fontAlgn="base" hangingPunct="1">
        <a:spcBef>
          <a:spcPct val="0"/>
        </a:spcBef>
        <a:spcAft>
          <a:spcPct val="0"/>
        </a:spcAft>
        <a:defRPr sz="4400">
          <a:solidFill>
            <a:schemeClr val="tx1"/>
          </a:solidFill>
          <a:latin typeface="Garamond" pitchFamily="18" charset="0"/>
          <a:ea typeface="SimSun" pitchFamily="2" charset="-122"/>
          <a:sym typeface="Garamond" pitchFamily="18" charset="0"/>
        </a:defRPr>
      </a:lvl9pPr>
    </p:titleStyle>
    <p:bodyStyle>
      <a:lvl1pPr marL="342900" indent="-342900" algn="l" defTabSz="0" rtl="0" eaLnBrk="1" fontAlgn="base" hangingPunct="1">
        <a:spcBef>
          <a:spcPct val="20000"/>
        </a:spcBef>
        <a:spcAft>
          <a:spcPct val="0"/>
        </a:spcAft>
        <a:buClr>
          <a:srgbClr val="CC0000"/>
        </a:buClr>
        <a:buFont typeface="Wingdings" pitchFamily="2" charset="2"/>
        <a:buChar char="p"/>
        <a:defRPr sz="2800">
          <a:solidFill>
            <a:schemeClr val="tx1"/>
          </a:solidFill>
          <a:latin typeface="+mn-lt"/>
          <a:ea typeface="+mn-ea"/>
          <a:cs typeface="+mn-cs"/>
          <a:sym typeface="Verdana" pitchFamily="34" charset="0"/>
        </a:defRPr>
      </a:lvl1pPr>
      <a:lvl2pPr marL="742950" indent="-285750" algn="l" defTabSz="0" rtl="0" eaLnBrk="1" fontAlgn="base" hangingPunct="1">
        <a:spcBef>
          <a:spcPct val="20000"/>
        </a:spcBef>
        <a:spcAft>
          <a:spcPct val="0"/>
        </a:spcAft>
        <a:buClr>
          <a:srgbClr val="CC0000"/>
        </a:buClr>
        <a:buFont typeface="Wingdings" pitchFamily="2" charset="2"/>
        <a:buChar char="n"/>
        <a:defRPr sz="2400">
          <a:solidFill>
            <a:schemeClr val="tx1"/>
          </a:solidFill>
          <a:latin typeface="+mn-lt"/>
          <a:ea typeface="+mn-ea"/>
          <a:sym typeface="Verdana" pitchFamily="34" charset="0"/>
        </a:defRPr>
      </a:lvl2pPr>
      <a:lvl3pPr marL="1143000" indent="-228600" algn="l" defTabSz="0" rtl="0" eaLnBrk="1" fontAlgn="base" hangingPunct="1">
        <a:spcBef>
          <a:spcPct val="20000"/>
        </a:spcBef>
        <a:spcAft>
          <a:spcPct val="0"/>
        </a:spcAft>
        <a:buClr>
          <a:srgbClr val="CC0000"/>
        </a:buClr>
        <a:buFont typeface="Wingdings" pitchFamily="2" charset="2"/>
        <a:buChar char="p"/>
        <a:defRPr sz="2000">
          <a:solidFill>
            <a:schemeClr val="tx1"/>
          </a:solidFill>
          <a:latin typeface="+mn-lt"/>
          <a:ea typeface="+mn-ea"/>
          <a:sym typeface="Verdana" pitchFamily="34" charset="0"/>
        </a:defRPr>
      </a:lvl3pPr>
      <a:lvl4pPr marL="1600200" indent="-228600" algn="l" defTabSz="0" rtl="0" eaLnBrk="1" fontAlgn="base" hangingPunct="1">
        <a:spcBef>
          <a:spcPct val="20000"/>
        </a:spcBef>
        <a:spcAft>
          <a:spcPct val="0"/>
        </a:spcAft>
        <a:buClr>
          <a:srgbClr val="CC0000"/>
        </a:buClr>
        <a:buFont typeface="Wingdings" pitchFamily="2" charset="2"/>
        <a:buChar char="§"/>
        <a:defRPr>
          <a:solidFill>
            <a:schemeClr val="tx1"/>
          </a:solidFill>
          <a:latin typeface="+mn-lt"/>
          <a:ea typeface="+mn-ea"/>
          <a:sym typeface="Verdana" pitchFamily="34" charset="0"/>
        </a:defRPr>
      </a:lvl4pPr>
      <a:lvl5pPr marL="2057400" indent="-228600" algn="l" defTabSz="0" rtl="0" eaLnBrk="1" fontAlgn="base" hangingPunct="1">
        <a:spcBef>
          <a:spcPct val="20000"/>
        </a:spcBef>
        <a:spcAft>
          <a:spcPct val="0"/>
        </a:spcAft>
        <a:buClr>
          <a:srgbClr val="CC0000"/>
        </a:buClr>
        <a:buFont typeface="Wingdings" pitchFamily="2" charset="2"/>
        <a:buChar char="§"/>
        <a:defRPr>
          <a:solidFill>
            <a:schemeClr val="tx1"/>
          </a:solidFill>
          <a:latin typeface="+mn-lt"/>
          <a:ea typeface="+mn-ea"/>
          <a:sym typeface="Verdana" pitchFamily="34" charset="0"/>
        </a:defRPr>
      </a:lvl5pPr>
      <a:lvl6pPr marL="2514600" indent="-228600" algn="l" defTabSz="0" rtl="0" eaLnBrk="1" fontAlgn="base" hangingPunct="1">
        <a:spcBef>
          <a:spcPct val="20000"/>
        </a:spcBef>
        <a:spcAft>
          <a:spcPct val="0"/>
        </a:spcAft>
        <a:buClr>
          <a:srgbClr val="CC0000"/>
        </a:buClr>
        <a:buFont typeface="Wingdings" pitchFamily="2" charset="2"/>
        <a:buChar char="§"/>
        <a:defRPr>
          <a:solidFill>
            <a:schemeClr val="tx1"/>
          </a:solidFill>
          <a:latin typeface="+mn-lt"/>
          <a:ea typeface="+mn-ea"/>
          <a:sym typeface="Verdana" pitchFamily="34" charset="0"/>
        </a:defRPr>
      </a:lvl6pPr>
      <a:lvl7pPr marL="2971800" indent="-228600" algn="l" defTabSz="0" rtl="0" eaLnBrk="1" fontAlgn="base" hangingPunct="1">
        <a:spcBef>
          <a:spcPct val="20000"/>
        </a:spcBef>
        <a:spcAft>
          <a:spcPct val="0"/>
        </a:spcAft>
        <a:buClr>
          <a:srgbClr val="CC0000"/>
        </a:buClr>
        <a:buFont typeface="Wingdings" pitchFamily="2" charset="2"/>
        <a:buChar char="§"/>
        <a:defRPr>
          <a:solidFill>
            <a:schemeClr val="tx1"/>
          </a:solidFill>
          <a:latin typeface="+mn-lt"/>
          <a:ea typeface="+mn-ea"/>
          <a:sym typeface="Verdana" pitchFamily="34" charset="0"/>
        </a:defRPr>
      </a:lvl7pPr>
      <a:lvl8pPr marL="3429000" indent="-228600" algn="l" defTabSz="0" rtl="0" eaLnBrk="1" fontAlgn="base" hangingPunct="1">
        <a:spcBef>
          <a:spcPct val="20000"/>
        </a:spcBef>
        <a:spcAft>
          <a:spcPct val="0"/>
        </a:spcAft>
        <a:buClr>
          <a:srgbClr val="CC0000"/>
        </a:buClr>
        <a:buFont typeface="Wingdings" pitchFamily="2" charset="2"/>
        <a:buChar char="§"/>
        <a:defRPr>
          <a:solidFill>
            <a:schemeClr val="tx1"/>
          </a:solidFill>
          <a:latin typeface="+mn-lt"/>
          <a:ea typeface="+mn-ea"/>
          <a:sym typeface="Verdana" pitchFamily="34" charset="0"/>
        </a:defRPr>
      </a:lvl8pPr>
      <a:lvl9pPr marL="3886200" indent="-228600" algn="l" defTabSz="0" rtl="0" eaLnBrk="1" fontAlgn="base" hangingPunct="1">
        <a:spcBef>
          <a:spcPct val="20000"/>
        </a:spcBef>
        <a:spcAft>
          <a:spcPct val="0"/>
        </a:spcAft>
        <a:buClr>
          <a:srgbClr val="CC0000"/>
        </a:buClr>
        <a:buFont typeface="Wingdings" pitchFamily="2" charset="2"/>
        <a:buChar char="§"/>
        <a:defRPr>
          <a:solidFill>
            <a:schemeClr val="tx1"/>
          </a:solidFill>
          <a:latin typeface="+mn-lt"/>
          <a:ea typeface="+mn-ea"/>
          <a:sym typeface="Verdana"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2606917"/>
      </p:ext>
    </p:extLst>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 id="2147483819" r:id="rId8"/>
    <p:sldLayoutId id="2147483820" r:id="rId9"/>
    <p:sldLayoutId id="2147483821" r:id="rId10"/>
    <p:sldLayoutId id="2147483822" r:id="rId11"/>
  </p:sldLayoutIdLst>
  <p:transition>
    <p:dissolve/>
  </p:transition>
  <p:hf sldNum="0" hdr="0" ftr="0" dt="0"/>
  <p:txStyles>
    <p:titleStyle>
      <a:lvl1pPr algn="ctr" rtl="0" eaLnBrk="1" fontAlgn="base" hangingPunct="1">
        <a:spcBef>
          <a:spcPct val="0"/>
        </a:spcBef>
        <a:spcAft>
          <a:spcPct val="0"/>
        </a:spcAft>
        <a:defRPr sz="4400">
          <a:solidFill>
            <a:schemeClr val="tx2"/>
          </a:solidFill>
          <a:latin typeface="+mj-lt"/>
          <a:ea typeface="+mj-ea"/>
          <a:cs typeface="+mj-cs"/>
          <a:sym typeface="Arial" charset="0"/>
        </a:defRPr>
      </a:lvl1pPr>
      <a:lvl2pPr algn="ctr" rtl="0" eaLnBrk="1" fontAlgn="base" hangingPunct="1">
        <a:spcBef>
          <a:spcPct val="0"/>
        </a:spcBef>
        <a:spcAft>
          <a:spcPct val="0"/>
        </a:spcAft>
        <a:defRPr sz="4400">
          <a:solidFill>
            <a:schemeClr val="tx2"/>
          </a:solidFill>
          <a:latin typeface="Arial" pitchFamily="34" charset="0"/>
          <a:cs typeface="Arial" pitchFamily="34" charset="0"/>
          <a:sym typeface="Arial" charset="0"/>
        </a:defRPr>
      </a:lvl2pPr>
      <a:lvl3pPr algn="ctr" rtl="0" eaLnBrk="1" fontAlgn="base" hangingPunct="1">
        <a:spcBef>
          <a:spcPct val="0"/>
        </a:spcBef>
        <a:spcAft>
          <a:spcPct val="0"/>
        </a:spcAft>
        <a:defRPr sz="4400">
          <a:solidFill>
            <a:schemeClr val="tx2"/>
          </a:solidFill>
          <a:latin typeface="Arial" pitchFamily="34" charset="0"/>
          <a:cs typeface="Arial" pitchFamily="34" charset="0"/>
          <a:sym typeface="Arial" charset="0"/>
        </a:defRPr>
      </a:lvl3pPr>
      <a:lvl4pPr algn="ctr" rtl="0" eaLnBrk="1" fontAlgn="base" hangingPunct="1">
        <a:spcBef>
          <a:spcPct val="0"/>
        </a:spcBef>
        <a:spcAft>
          <a:spcPct val="0"/>
        </a:spcAft>
        <a:defRPr sz="4400">
          <a:solidFill>
            <a:schemeClr val="tx2"/>
          </a:solidFill>
          <a:latin typeface="Arial" pitchFamily="34" charset="0"/>
          <a:cs typeface="Arial" pitchFamily="34" charset="0"/>
          <a:sym typeface="Arial" charset="0"/>
        </a:defRPr>
      </a:lvl4pPr>
      <a:lvl5pPr algn="ctr" rtl="0" eaLnBrk="1" fontAlgn="base" hangingPunct="1">
        <a:spcBef>
          <a:spcPct val="0"/>
        </a:spcBef>
        <a:spcAft>
          <a:spcPct val="0"/>
        </a:spcAft>
        <a:defRPr sz="4400">
          <a:solidFill>
            <a:schemeClr val="tx2"/>
          </a:solidFill>
          <a:latin typeface="Arial" pitchFamily="34" charset="0"/>
          <a:cs typeface="Arial" pitchFamily="34" charset="0"/>
          <a:sym typeface="Arial" charset="0"/>
        </a:defRPr>
      </a:lvl5pPr>
      <a:lvl6pPr marL="457200" algn="ctr" rtl="0" eaLnBrk="1" fontAlgn="base" hangingPunct="1">
        <a:spcBef>
          <a:spcPct val="0"/>
        </a:spcBef>
        <a:spcAft>
          <a:spcPct val="0"/>
        </a:spcAft>
        <a:defRPr sz="4400">
          <a:solidFill>
            <a:schemeClr val="tx2"/>
          </a:solidFill>
          <a:latin typeface="Arial" pitchFamily="34" charset="0"/>
          <a:cs typeface="Arial" pitchFamily="34" charset="0"/>
          <a:sym typeface="Arial" pitchFamily="34" charset="0"/>
        </a:defRPr>
      </a:lvl6pPr>
      <a:lvl7pPr marL="914400" algn="ctr" rtl="0" eaLnBrk="1" fontAlgn="base" hangingPunct="1">
        <a:spcBef>
          <a:spcPct val="0"/>
        </a:spcBef>
        <a:spcAft>
          <a:spcPct val="0"/>
        </a:spcAft>
        <a:defRPr sz="4400">
          <a:solidFill>
            <a:schemeClr val="tx2"/>
          </a:solidFill>
          <a:latin typeface="Arial" pitchFamily="34" charset="0"/>
          <a:cs typeface="Arial" pitchFamily="34" charset="0"/>
          <a:sym typeface="Arial" pitchFamily="34" charset="0"/>
        </a:defRPr>
      </a:lvl7pPr>
      <a:lvl8pPr marL="1371600" algn="ctr" rtl="0" eaLnBrk="1" fontAlgn="base" hangingPunct="1">
        <a:spcBef>
          <a:spcPct val="0"/>
        </a:spcBef>
        <a:spcAft>
          <a:spcPct val="0"/>
        </a:spcAft>
        <a:defRPr sz="4400">
          <a:solidFill>
            <a:schemeClr val="tx2"/>
          </a:solidFill>
          <a:latin typeface="Arial" pitchFamily="34" charset="0"/>
          <a:cs typeface="Arial" pitchFamily="34" charset="0"/>
          <a:sym typeface="Arial" pitchFamily="34" charset="0"/>
        </a:defRPr>
      </a:lvl8pPr>
      <a:lvl9pPr marL="1828800" algn="ctr" rtl="0" eaLnBrk="1" fontAlgn="base" hangingPunct="1">
        <a:spcBef>
          <a:spcPct val="0"/>
        </a:spcBef>
        <a:spcAft>
          <a:spcPct val="0"/>
        </a:spcAft>
        <a:defRPr sz="4400">
          <a:solidFill>
            <a:schemeClr val="tx2"/>
          </a:solidFill>
          <a:latin typeface="Arial" pitchFamily="34" charset="0"/>
          <a:cs typeface="Arial" pitchFamily="34" charset="0"/>
          <a:sym typeface="Arial" pitchFamily="34" charset="0"/>
        </a:defRPr>
      </a:lvl9pPr>
    </p:titleStyle>
    <p:bodyStyle>
      <a:lvl1pPr marL="342900" indent="-342900" algn="l" defTabSz="0" rtl="0" eaLnBrk="1" fontAlgn="base" hangingPunct="1">
        <a:spcBef>
          <a:spcPct val="20000"/>
        </a:spcBef>
        <a:spcAft>
          <a:spcPct val="0"/>
        </a:spcAft>
        <a:buFont typeface="Arial" charset="0"/>
        <a:buChar char="•"/>
        <a:defRPr sz="3200">
          <a:solidFill>
            <a:schemeClr val="tx1"/>
          </a:solidFill>
          <a:latin typeface="+mn-lt"/>
          <a:ea typeface="+mn-ea"/>
          <a:cs typeface="+mn-cs"/>
          <a:sym typeface="Arial" charset="0"/>
        </a:defRPr>
      </a:lvl1pPr>
      <a:lvl2pPr marL="742950" indent="-285750" algn="l" defTabSz="0" rtl="0" eaLnBrk="1" fontAlgn="base" hangingPunct="1">
        <a:spcBef>
          <a:spcPct val="20000"/>
        </a:spcBef>
        <a:spcAft>
          <a:spcPct val="0"/>
        </a:spcAft>
        <a:buFont typeface="Arial" charset="0"/>
        <a:buChar char="–"/>
        <a:defRPr sz="2800">
          <a:solidFill>
            <a:schemeClr val="tx1"/>
          </a:solidFill>
          <a:latin typeface="+mn-lt"/>
          <a:cs typeface="+mn-cs"/>
          <a:sym typeface="Arial" charset="0"/>
        </a:defRPr>
      </a:lvl2pPr>
      <a:lvl3pPr marL="1143000" indent="-228600" algn="l" defTabSz="0" rtl="0" eaLnBrk="1" fontAlgn="base" hangingPunct="1">
        <a:spcBef>
          <a:spcPct val="20000"/>
        </a:spcBef>
        <a:spcAft>
          <a:spcPct val="0"/>
        </a:spcAft>
        <a:buFont typeface="Arial" charset="0"/>
        <a:buChar char="•"/>
        <a:defRPr sz="2400">
          <a:solidFill>
            <a:schemeClr val="tx1"/>
          </a:solidFill>
          <a:latin typeface="+mn-lt"/>
          <a:cs typeface="+mn-cs"/>
          <a:sym typeface="Arial" charset="0"/>
        </a:defRPr>
      </a:lvl3pPr>
      <a:lvl4pPr marL="1600200" indent="-228600" algn="l" defTabSz="0" rtl="0" eaLnBrk="1" fontAlgn="base" hangingPunct="1">
        <a:spcBef>
          <a:spcPct val="20000"/>
        </a:spcBef>
        <a:spcAft>
          <a:spcPct val="0"/>
        </a:spcAft>
        <a:buFont typeface="Arial" charset="0"/>
        <a:buChar char="–"/>
        <a:defRPr sz="2000">
          <a:solidFill>
            <a:schemeClr val="tx1"/>
          </a:solidFill>
          <a:latin typeface="+mn-lt"/>
          <a:cs typeface="+mn-cs"/>
          <a:sym typeface="Arial" charset="0"/>
        </a:defRPr>
      </a:lvl4pPr>
      <a:lvl5pPr marL="2057400" indent="-228600" algn="l" defTabSz="0" rtl="0" eaLnBrk="1" fontAlgn="base" hangingPunct="1">
        <a:spcBef>
          <a:spcPct val="20000"/>
        </a:spcBef>
        <a:spcAft>
          <a:spcPct val="0"/>
        </a:spcAft>
        <a:buFont typeface="Arial" charset="0"/>
        <a:buChar char="»"/>
        <a:defRPr sz="2000">
          <a:solidFill>
            <a:schemeClr val="tx1"/>
          </a:solidFill>
          <a:latin typeface="+mn-lt"/>
          <a:cs typeface="+mn-cs"/>
          <a:sym typeface="Arial" charset="0"/>
        </a:defRPr>
      </a:lvl5pPr>
      <a:lvl6pPr marL="2514600" indent="-228600" algn="l" defTabSz="0" rtl="0" eaLnBrk="1" fontAlgn="base" hangingPunct="1">
        <a:spcBef>
          <a:spcPct val="20000"/>
        </a:spcBef>
        <a:spcAft>
          <a:spcPct val="0"/>
        </a:spcAft>
        <a:buFont typeface="Arial" pitchFamily="34" charset="0"/>
        <a:buChar char="»"/>
        <a:defRPr sz="2000">
          <a:solidFill>
            <a:schemeClr val="tx1"/>
          </a:solidFill>
          <a:latin typeface="+mn-lt"/>
          <a:cs typeface="+mn-cs"/>
          <a:sym typeface="Arial" pitchFamily="34" charset="0"/>
        </a:defRPr>
      </a:lvl6pPr>
      <a:lvl7pPr marL="2971800" indent="-228600" algn="l" defTabSz="0" rtl="0" eaLnBrk="1" fontAlgn="base" hangingPunct="1">
        <a:spcBef>
          <a:spcPct val="20000"/>
        </a:spcBef>
        <a:spcAft>
          <a:spcPct val="0"/>
        </a:spcAft>
        <a:buFont typeface="Arial" pitchFamily="34" charset="0"/>
        <a:buChar char="»"/>
        <a:defRPr sz="2000">
          <a:solidFill>
            <a:schemeClr val="tx1"/>
          </a:solidFill>
          <a:latin typeface="+mn-lt"/>
          <a:cs typeface="+mn-cs"/>
          <a:sym typeface="Arial" pitchFamily="34" charset="0"/>
        </a:defRPr>
      </a:lvl7pPr>
      <a:lvl8pPr marL="3429000" indent="-228600" algn="l" defTabSz="0" rtl="0" eaLnBrk="1" fontAlgn="base" hangingPunct="1">
        <a:spcBef>
          <a:spcPct val="20000"/>
        </a:spcBef>
        <a:spcAft>
          <a:spcPct val="0"/>
        </a:spcAft>
        <a:buFont typeface="Arial" pitchFamily="34" charset="0"/>
        <a:buChar char="»"/>
        <a:defRPr sz="2000">
          <a:solidFill>
            <a:schemeClr val="tx1"/>
          </a:solidFill>
          <a:latin typeface="+mn-lt"/>
          <a:cs typeface="+mn-cs"/>
          <a:sym typeface="Arial" pitchFamily="34" charset="0"/>
        </a:defRPr>
      </a:lvl8pPr>
      <a:lvl9pPr marL="3886200" indent="-228600" algn="l" defTabSz="0" rtl="0" eaLnBrk="1" fontAlgn="base" hangingPunct="1">
        <a:spcBef>
          <a:spcPct val="20000"/>
        </a:spcBef>
        <a:spcAft>
          <a:spcPct val="0"/>
        </a:spcAft>
        <a:buFont typeface="Arial" pitchFamily="34" charset="0"/>
        <a:buChar char="»"/>
        <a:defRPr sz="2000">
          <a:solidFill>
            <a:schemeClr val="tx1"/>
          </a:solidFill>
          <a:latin typeface="+mn-lt"/>
          <a:cs typeface="+mn-cs"/>
          <a:sym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70.png"/></Relationships>
</file>

<file path=ppt/slides/_rels/slide1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1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2.JPG"/></Relationships>
</file>

<file path=ppt/slides/_rels/slide19.xml.rels><?xml version="1.0" encoding="UTF-8" standalone="yes"?>
<Relationships xmlns="http://schemas.openxmlformats.org/package/2006/relationships"><Relationship Id="rId3" Type="http://schemas.openxmlformats.org/officeDocument/2006/relationships/image" Target="../media/image44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subTitle" idx="4294967295"/>
          </p:nvPr>
        </p:nvSpPr>
        <p:spPr>
          <a:xfrm>
            <a:off x="279400" y="1472202"/>
            <a:ext cx="11668760" cy="5068887"/>
          </a:xfrm>
        </p:spPr>
        <p:txBody>
          <a:bodyPr/>
          <a:lstStyle/>
          <a:p>
            <a:pPr algn="ctr">
              <a:buNone/>
              <a:defRPr/>
            </a:pPr>
            <a:endParaRPr lang="en-US" altLang="zh-CN" sz="1200" b="1" dirty="0">
              <a:latin typeface="Verdana" panose="020B0604030504040204" pitchFamily="34" charset="0"/>
              <a:ea typeface="Verdana" panose="020B0604030504040204" pitchFamily="34" charset="0"/>
            </a:endParaRPr>
          </a:p>
          <a:p>
            <a:pPr algn="ctr">
              <a:buNone/>
              <a:defRPr/>
            </a:pPr>
            <a:r>
              <a:rPr lang="en-US" altLang="zh-CN" b="1" dirty="0">
                <a:latin typeface="Verdana" panose="020B0604030504040204" pitchFamily="34" charset="0"/>
                <a:ea typeface="Verdana" panose="020B0604030504040204" pitchFamily="34" charset="0"/>
              </a:rPr>
              <a:t>Implementation of TSL Evaluations Beyond the Incoherent Approximation</a:t>
            </a:r>
          </a:p>
          <a:p>
            <a:pPr marL="0" indent="0" algn="ctr">
              <a:buNone/>
              <a:defRPr/>
            </a:pPr>
            <a:endParaRPr lang="ar-JO" sz="2000" b="1" dirty="0"/>
          </a:p>
          <a:p>
            <a:pPr marL="0" indent="0" algn="ctr">
              <a:buNone/>
              <a:defRPr/>
            </a:pPr>
            <a:r>
              <a:rPr lang="en-US" sz="2400" b="1" dirty="0">
                <a:latin typeface="Verdana" panose="020B0604030504040204" pitchFamily="34" charset="0"/>
                <a:ea typeface="Verdana" panose="020B0604030504040204" pitchFamily="34" charset="0"/>
              </a:rPr>
              <a:t>B. K. Laramee, N.C. Fleming, A. I. Hawari</a:t>
            </a:r>
          </a:p>
          <a:p>
            <a:pPr algn="ctr">
              <a:buNone/>
              <a:defRPr/>
            </a:pPr>
            <a:endParaRPr lang="en-GB" sz="1800" b="1" dirty="0">
              <a:latin typeface="Verdana" panose="020B0604030504040204" pitchFamily="34" charset="0"/>
              <a:ea typeface="Verdana" panose="020B0604030504040204" pitchFamily="34" charset="0"/>
            </a:endParaRPr>
          </a:p>
          <a:p>
            <a:pPr algn="ctr">
              <a:buNone/>
              <a:defRPr/>
            </a:pPr>
            <a:endParaRPr lang="en-GB" sz="1800" b="1" dirty="0">
              <a:latin typeface="Verdana" panose="020B0604030504040204" pitchFamily="34" charset="0"/>
              <a:ea typeface="Verdana" panose="020B0604030504040204" pitchFamily="34" charset="0"/>
            </a:endParaRPr>
          </a:p>
          <a:p>
            <a:pPr algn="ctr">
              <a:buNone/>
              <a:defRPr/>
            </a:pPr>
            <a:r>
              <a:rPr lang="en-GB" sz="1800" b="1" dirty="0">
                <a:latin typeface="Verdana" panose="020B0604030504040204" pitchFamily="34" charset="0"/>
                <a:ea typeface="Verdana" panose="020B0604030504040204" pitchFamily="34" charset="0"/>
              </a:rPr>
              <a:t>LEIP Laboratories</a:t>
            </a:r>
          </a:p>
          <a:p>
            <a:pPr algn="ctr">
              <a:buNone/>
              <a:defRPr/>
            </a:pPr>
            <a:r>
              <a:rPr lang="en-GB" sz="1800" b="1" dirty="0">
                <a:latin typeface="Verdana" panose="020B0604030504040204" pitchFamily="34" charset="0"/>
                <a:ea typeface="Verdana" panose="020B0604030504040204" pitchFamily="34" charset="0"/>
              </a:rPr>
              <a:t>Department of Nuclear Engineering</a:t>
            </a:r>
          </a:p>
          <a:p>
            <a:pPr algn="ctr">
              <a:buNone/>
              <a:defRPr/>
            </a:pPr>
            <a:r>
              <a:rPr lang="en-GB" sz="1800" b="1" dirty="0">
                <a:latin typeface="Verdana" panose="020B0604030504040204" pitchFamily="34" charset="0"/>
                <a:ea typeface="Verdana" panose="020B0604030504040204" pitchFamily="34" charset="0"/>
              </a:rPr>
              <a:t>North Carolina State University</a:t>
            </a:r>
            <a:endParaRPr lang="en-US" sz="1800" b="1" dirty="0">
              <a:latin typeface="Verdana" panose="020B0604030504040204" pitchFamily="34" charset="0"/>
              <a:ea typeface="Verdana" panose="020B0604030504040204" pitchFamily="34" charset="0"/>
            </a:endParaRPr>
          </a:p>
          <a:p>
            <a:pPr algn="ctr">
              <a:buNone/>
              <a:defRPr/>
            </a:pPr>
            <a:r>
              <a:rPr lang="en-US" sz="1800" b="1" dirty="0">
                <a:latin typeface="Verdana" panose="020B0604030504040204" pitchFamily="34" charset="0"/>
                <a:ea typeface="Verdana" panose="020B0604030504040204" pitchFamily="34" charset="0"/>
              </a:rPr>
              <a:t>Raleigh, North Carolina, USA</a:t>
            </a:r>
          </a:p>
          <a:p>
            <a:pPr marL="0" indent="0" algn="ctr">
              <a:buNone/>
              <a:defRPr/>
            </a:pPr>
            <a:endParaRPr lang="en-US" sz="800" dirty="0"/>
          </a:p>
          <a:p>
            <a:pPr marL="1588" indent="-1588" algn="just">
              <a:lnSpc>
                <a:spcPct val="80000"/>
              </a:lnSpc>
              <a:spcBef>
                <a:spcPts val="0"/>
              </a:spcBef>
              <a:buNone/>
              <a:defRPr/>
            </a:pPr>
            <a:endParaRPr lang="en-US" altLang="zh-CN" sz="2100" dirty="0"/>
          </a:p>
          <a:p>
            <a:pPr marL="571500" indent="-571500" algn="ctr">
              <a:lnSpc>
                <a:spcPct val="80000"/>
              </a:lnSpc>
              <a:spcBef>
                <a:spcPts val="0"/>
              </a:spcBef>
              <a:buNone/>
              <a:defRPr/>
            </a:pPr>
            <a:endParaRPr lang="en-US" altLang="zh-CN" sz="2100" baseline="30000" dirty="0"/>
          </a:p>
        </p:txBody>
      </p:sp>
      <p:pic>
        <p:nvPicPr>
          <p:cNvPr id="7172" name="Picture 5"/>
          <p:cNvPicPr>
            <a:picLocks noChangeAspect="1"/>
          </p:cNvPicPr>
          <p:nvPr/>
        </p:nvPicPr>
        <p:blipFill>
          <a:blip r:embed="rId3">
            <a:extLst>
              <a:ext uri="{28A0092B-C50C-407E-A947-70E740481C1C}">
                <a14:useLocalDpi xmlns:a14="http://schemas.microsoft.com/office/drawing/2010/main" val="0"/>
              </a:ext>
            </a:extLst>
          </a:blip>
          <a:srcRect t="16667"/>
          <a:stretch>
            <a:fillRect/>
          </a:stretch>
        </p:blipFill>
        <p:spPr bwMode="auto">
          <a:xfrm>
            <a:off x="2178050" y="76200"/>
            <a:ext cx="79248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788A9C8E-098E-4532-A5E7-C8F2563213F7}"/>
              </a:ext>
            </a:extLst>
          </p:cNvPr>
          <p:cNvSpPr>
            <a:spLocks noChangeArrowheads="1"/>
          </p:cNvSpPr>
          <p:nvPr/>
        </p:nvSpPr>
        <p:spPr bwMode="auto">
          <a:xfrm>
            <a:off x="1756235" y="6289040"/>
            <a:ext cx="8679529" cy="503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defRPr/>
            </a:pPr>
            <a:r>
              <a:rPr lang="en-US" sz="1400" dirty="0">
                <a:latin typeface="Verdana" panose="020B0604030504040204" pitchFamily="34" charset="0"/>
                <a:ea typeface="Verdana" panose="020B0604030504040204" pitchFamily="34" charset="0"/>
              </a:rPr>
              <a:t>CSEWG Nuclear Data Week</a:t>
            </a:r>
          </a:p>
          <a:p>
            <a:pPr algn="ctr">
              <a:defRPr/>
            </a:pPr>
            <a:r>
              <a:rPr lang="en-US" sz="1400" dirty="0">
                <a:latin typeface="Verdana" panose="020B0604030504040204" pitchFamily="34" charset="0"/>
                <a:ea typeface="Verdana" panose="020B0604030504040204" pitchFamily="34" charset="0"/>
              </a:rPr>
              <a:t>October 31 – November 4, 2022</a:t>
            </a:r>
          </a:p>
        </p:txBody>
      </p:sp>
    </p:spTree>
    <p:extLst>
      <p:ext uri="{BB962C8B-B14F-4D97-AF65-F5344CB8AC3E}">
        <p14:creationId xmlns:p14="http://schemas.microsoft.com/office/powerpoint/2010/main" val="1164826175"/>
      </p:ext>
    </p:extLst>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D3760152-B277-427E-9755-229B677E5EA1}"/>
              </a:ext>
            </a:extLst>
          </p:cNvPr>
          <p:cNvSpPr txBox="1">
            <a:spLocks noChangeArrowheads="1"/>
          </p:cNvSpPr>
          <p:nvPr/>
        </p:nvSpPr>
        <p:spPr bwMode="auto">
          <a:xfrm>
            <a:off x="350520" y="34570"/>
            <a:ext cx="11663680" cy="11398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ctr" rtl="0" eaLnBrk="1" fontAlgn="base" hangingPunct="1">
              <a:spcBef>
                <a:spcPct val="0"/>
              </a:spcBef>
              <a:spcAft>
                <a:spcPct val="0"/>
              </a:spcAft>
              <a:defRPr sz="4000" cap="all" baseline="0">
                <a:solidFill>
                  <a:srgbClr val="CC0000"/>
                </a:solidFill>
                <a:latin typeface="Arial" panose="020B0604020202020204" pitchFamily="34" charset="0"/>
                <a:ea typeface="+mj-ea"/>
                <a:cs typeface="Arial" panose="020B0604020202020204" pitchFamily="34" charset="0"/>
                <a:sym typeface="Garamond" pitchFamily="18" charset="0"/>
              </a:defRPr>
            </a:lvl1pPr>
            <a:lvl2pPr algn="ctr" rtl="0" eaLnBrk="1" fontAlgn="base" hangingPunct="1">
              <a:spcBef>
                <a:spcPct val="0"/>
              </a:spcBef>
              <a:spcAft>
                <a:spcPct val="0"/>
              </a:spcAft>
              <a:defRPr sz="4400">
                <a:solidFill>
                  <a:schemeClr val="tx1"/>
                </a:solidFill>
                <a:latin typeface="Garamond" pitchFamily="18" charset="0"/>
                <a:ea typeface="SimSun" pitchFamily="2" charset="-122"/>
                <a:sym typeface="Garamond" pitchFamily="18" charset="0"/>
              </a:defRPr>
            </a:lvl2pPr>
            <a:lvl3pPr algn="ctr" rtl="0" eaLnBrk="1" fontAlgn="base" hangingPunct="1">
              <a:spcBef>
                <a:spcPct val="0"/>
              </a:spcBef>
              <a:spcAft>
                <a:spcPct val="0"/>
              </a:spcAft>
              <a:defRPr sz="4400">
                <a:solidFill>
                  <a:schemeClr val="tx1"/>
                </a:solidFill>
                <a:latin typeface="Garamond" pitchFamily="18" charset="0"/>
                <a:ea typeface="SimSun" pitchFamily="2" charset="-122"/>
                <a:sym typeface="Garamond" pitchFamily="18" charset="0"/>
              </a:defRPr>
            </a:lvl3pPr>
            <a:lvl4pPr algn="ctr" rtl="0" eaLnBrk="1" fontAlgn="base" hangingPunct="1">
              <a:spcBef>
                <a:spcPct val="0"/>
              </a:spcBef>
              <a:spcAft>
                <a:spcPct val="0"/>
              </a:spcAft>
              <a:defRPr sz="4400">
                <a:solidFill>
                  <a:schemeClr val="tx1"/>
                </a:solidFill>
                <a:latin typeface="Garamond" pitchFamily="18" charset="0"/>
                <a:ea typeface="SimSun" pitchFamily="2" charset="-122"/>
                <a:sym typeface="Garamond" pitchFamily="18" charset="0"/>
              </a:defRPr>
            </a:lvl4pPr>
            <a:lvl5pPr algn="ctr" rtl="0" eaLnBrk="1" fontAlgn="base" hangingPunct="1">
              <a:spcBef>
                <a:spcPct val="0"/>
              </a:spcBef>
              <a:spcAft>
                <a:spcPct val="0"/>
              </a:spcAft>
              <a:defRPr sz="4400">
                <a:solidFill>
                  <a:schemeClr val="tx1"/>
                </a:solidFill>
                <a:latin typeface="Garamond" pitchFamily="18" charset="0"/>
                <a:ea typeface="SimSun" pitchFamily="2" charset="-122"/>
                <a:sym typeface="Garamond" pitchFamily="18" charset="0"/>
              </a:defRPr>
            </a:lvl5pPr>
            <a:lvl6pPr marL="457200" algn="ctr" rtl="0" eaLnBrk="1" fontAlgn="base" hangingPunct="1">
              <a:spcBef>
                <a:spcPct val="0"/>
              </a:spcBef>
              <a:spcAft>
                <a:spcPct val="0"/>
              </a:spcAft>
              <a:defRPr sz="4400">
                <a:solidFill>
                  <a:schemeClr val="tx1"/>
                </a:solidFill>
                <a:latin typeface="Garamond" pitchFamily="18" charset="0"/>
                <a:ea typeface="SimSun" pitchFamily="2" charset="-122"/>
                <a:sym typeface="Garamond" pitchFamily="18" charset="0"/>
              </a:defRPr>
            </a:lvl6pPr>
            <a:lvl7pPr marL="914400" algn="ctr" rtl="0" eaLnBrk="1" fontAlgn="base" hangingPunct="1">
              <a:spcBef>
                <a:spcPct val="0"/>
              </a:spcBef>
              <a:spcAft>
                <a:spcPct val="0"/>
              </a:spcAft>
              <a:defRPr sz="4400">
                <a:solidFill>
                  <a:schemeClr val="tx1"/>
                </a:solidFill>
                <a:latin typeface="Garamond" pitchFamily="18" charset="0"/>
                <a:ea typeface="SimSun" pitchFamily="2" charset="-122"/>
                <a:sym typeface="Garamond" pitchFamily="18" charset="0"/>
              </a:defRPr>
            </a:lvl7pPr>
            <a:lvl8pPr marL="1371600" algn="ctr" rtl="0" eaLnBrk="1" fontAlgn="base" hangingPunct="1">
              <a:spcBef>
                <a:spcPct val="0"/>
              </a:spcBef>
              <a:spcAft>
                <a:spcPct val="0"/>
              </a:spcAft>
              <a:defRPr sz="4400">
                <a:solidFill>
                  <a:schemeClr val="tx1"/>
                </a:solidFill>
                <a:latin typeface="Garamond" pitchFamily="18" charset="0"/>
                <a:ea typeface="SimSun" pitchFamily="2" charset="-122"/>
                <a:sym typeface="Garamond" pitchFamily="18" charset="0"/>
              </a:defRPr>
            </a:lvl8pPr>
            <a:lvl9pPr marL="1828800" algn="ctr" rtl="0" eaLnBrk="1" fontAlgn="base" hangingPunct="1">
              <a:spcBef>
                <a:spcPct val="0"/>
              </a:spcBef>
              <a:spcAft>
                <a:spcPct val="0"/>
              </a:spcAft>
              <a:defRPr sz="4400">
                <a:solidFill>
                  <a:schemeClr val="tx1"/>
                </a:solidFill>
                <a:latin typeface="Garamond" pitchFamily="18" charset="0"/>
                <a:ea typeface="SimSun" pitchFamily="2" charset="-122"/>
                <a:sym typeface="Garamond" pitchFamily="18" charset="0"/>
              </a:defRPr>
            </a:lvl9pPr>
          </a:lstStyle>
          <a:p>
            <a:r>
              <a:rPr lang="en-US" b="1" kern="0" cap="none" dirty="0">
                <a:solidFill>
                  <a:schemeClr val="tx1"/>
                </a:solidFill>
                <a:latin typeface="Verdana" panose="020B0604030504040204" pitchFamily="34" charset="0"/>
                <a:ea typeface="Verdana" panose="020B0604030504040204" pitchFamily="34" charset="0"/>
              </a:rPr>
              <a:t>Removing the Cubic </a:t>
            </a:r>
            <a:br>
              <a:rPr lang="en-US" b="1" kern="0" cap="none" dirty="0">
                <a:solidFill>
                  <a:schemeClr val="tx1"/>
                </a:solidFill>
                <a:latin typeface="Verdana" panose="020B0604030504040204" pitchFamily="34" charset="0"/>
                <a:ea typeface="Verdana" panose="020B0604030504040204" pitchFamily="34" charset="0"/>
              </a:rPr>
            </a:br>
            <a:r>
              <a:rPr lang="en-US" b="1" kern="0" cap="none" dirty="0">
                <a:solidFill>
                  <a:schemeClr val="tx1"/>
                </a:solidFill>
                <a:latin typeface="Verdana" panose="020B0604030504040204" pitchFamily="34" charset="0"/>
                <a:ea typeface="Verdana" panose="020B0604030504040204" pitchFamily="34" charset="0"/>
              </a:rPr>
              <a:t>Approximation: Generalization</a:t>
            </a:r>
          </a:p>
        </p:txBody>
      </p:sp>
      <p:pic>
        <p:nvPicPr>
          <p:cNvPr id="13" name="Picture 12"/>
          <p:cNvPicPr>
            <a:picLocks noChangeAspect="1"/>
          </p:cNvPicPr>
          <p:nvPr/>
        </p:nvPicPr>
        <p:blipFill>
          <a:blip r:embed="rId3"/>
          <a:stretch>
            <a:fillRect/>
          </a:stretch>
        </p:blipFill>
        <p:spPr>
          <a:xfrm>
            <a:off x="722077" y="1280928"/>
            <a:ext cx="5313647" cy="4090272"/>
          </a:xfrm>
          <a:prstGeom prst="rect">
            <a:avLst/>
          </a:prstGeom>
        </p:spPr>
      </p:pic>
      <p:pic>
        <p:nvPicPr>
          <p:cNvPr id="14" name="Picture 13"/>
          <p:cNvPicPr>
            <a:picLocks noChangeAspect="1"/>
          </p:cNvPicPr>
          <p:nvPr/>
        </p:nvPicPr>
        <p:blipFill>
          <a:blip r:embed="rId4"/>
          <a:stretch>
            <a:fillRect/>
          </a:stretch>
        </p:blipFill>
        <p:spPr>
          <a:xfrm>
            <a:off x="6840000" y="1915351"/>
            <a:ext cx="5101122" cy="4228424"/>
          </a:xfrm>
          <a:prstGeom prst="rect">
            <a:avLst/>
          </a:prstGeom>
        </p:spPr>
      </p:pic>
      <mc:AlternateContent xmlns:mc="http://schemas.openxmlformats.org/markup-compatibility/2006" xmlns:a14="http://schemas.microsoft.com/office/drawing/2010/main">
        <mc:Choice Requires="a14">
          <p:sp>
            <p:nvSpPr>
              <p:cNvPr id="15" name="TextBox 14"/>
              <p:cNvSpPr txBox="1"/>
              <p:nvPr/>
            </p:nvSpPr>
            <p:spPr>
              <a:xfrm>
                <a:off x="1370226" y="5391333"/>
                <a:ext cx="4533774" cy="400110"/>
              </a:xfrm>
              <a:prstGeom prst="rect">
                <a:avLst/>
              </a:prstGeom>
              <a:noFill/>
            </p:spPr>
            <p:txBody>
              <a:bodyPr wrap="square" rtlCol="0">
                <a:spAutoFit/>
              </a:bodyPr>
              <a:lstStyle/>
              <a:p>
                <a:r>
                  <a:rPr lang="en-US" sz="1000" b="1" dirty="0"/>
                  <a:t>Self-component of the TSL of crystalline graphite at a specific </a:t>
                </a:r>
                <a14:m>
                  <m:oMath xmlns:m="http://schemas.openxmlformats.org/officeDocument/2006/math">
                    <m:r>
                      <a:rPr lang="en-US" sz="1000" b="1" i="1" smtClean="0">
                        <a:latin typeface="Cambria Math" panose="02040503050406030204" pitchFamily="18" charset="0"/>
                      </a:rPr>
                      <m:t>𝜷</m:t>
                    </m:r>
                  </m:oMath>
                </a14:m>
                <a:r>
                  <a:rPr lang="en-US" sz="1000" b="1" dirty="0"/>
                  <a:t> value under the cubic and generalized treatments</a:t>
                </a:r>
              </a:p>
            </p:txBody>
          </p:sp>
        </mc:Choice>
        <mc:Fallback xmlns="">
          <p:sp>
            <p:nvSpPr>
              <p:cNvPr id="15" name="TextBox 14"/>
              <p:cNvSpPr txBox="1">
                <a:spLocks noRot="1" noChangeAspect="1" noMove="1" noResize="1" noEditPoints="1" noAdjustHandles="1" noChangeArrowheads="1" noChangeShapeType="1" noTextEdit="1"/>
              </p:cNvSpPr>
              <p:nvPr/>
            </p:nvSpPr>
            <p:spPr>
              <a:xfrm>
                <a:off x="1370226" y="5391333"/>
                <a:ext cx="4533774" cy="400110"/>
              </a:xfrm>
              <a:prstGeom prst="rect">
                <a:avLst/>
              </a:prstGeom>
              <a:blipFill>
                <a:blip r:embed="rId5"/>
                <a:stretch>
                  <a:fillRect b="-7576"/>
                </a:stretch>
              </a:blipFill>
            </p:spPr>
            <p:txBody>
              <a:bodyPr/>
              <a:lstStyle/>
              <a:p>
                <a:r>
                  <a:rPr lang="en-US">
                    <a:noFill/>
                  </a:rPr>
                  <a:t> </a:t>
                </a:r>
              </a:p>
            </p:txBody>
          </p:sp>
        </mc:Fallback>
      </mc:AlternateContent>
      <p:sp>
        <p:nvSpPr>
          <p:cNvPr id="16" name="TextBox 15"/>
          <p:cNvSpPr txBox="1"/>
          <p:nvPr/>
        </p:nvSpPr>
        <p:spPr>
          <a:xfrm>
            <a:off x="7548500" y="6078975"/>
            <a:ext cx="4237900" cy="400110"/>
          </a:xfrm>
          <a:prstGeom prst="rect">
            <a:avLst/>
          </a:prstGeom>
          <a:noFill/>
        </p:spPr>
        <p:txBody>
          <a:bodyPr wrap="square" rtlCol="0">
            <a:spAutoFit/>
          </a:bodyPr>
          <a:lstStyle/>
          <a:p>
            <a:r>
              <a:rPr lang="en-US" sz="1000" b="1" dirty="0">
                <a:latin typeface="+mn-lt"/>
              </a:rPr>
              <a:t>Inelastic elastic scattering cross section of crystalline graphite under the cubic and generalized treatments</a:t>
            </a:r>
          </a:p>
        </p:txBody>
      </p:sp>
    </p:spTree>
    <p:extLst>
      <p:ext uri="{BB962C8B-B14F-4D97-AF65-F5344CB8AC3E}">
        <p14:creationId xmlns:p14="http://schemas.microsoft.com/office/powerpoint/2010/main" val="1660802504"/>
      </p:ext>
    </p:extLst>
  </p:cSld>
  <p:clrMapOvr>
    <a:masterClrMapping/>
  </p:clrMapOvr>
  <p:transition>
    <p:dissolv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D3760152-B277-427E-9755-229B677E5EA1}"/>
              </a:ext>
            </a:extLst>
          </p:cNvPr>
          <p:cNvSpPr txBox="1">
            <a:spLocks noChangeArrowheads="1"/>
          </p:cNvSpPr>
          <p:nvPr/>
        </p:nvSpPr>
        <p:spPr bwMode="auto">
          <a:xfrm>
            <a:off x="350520" y="34570"/>
            <a:ext cx="11663680" cy="11398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ctr" rtl="0" eaLnBrk="1" fontAlgn="base" hangingPunct="1">
              <a:spcBef>
                <a:spcPct val="0"/>
              </a:spcBef>
              <a:spcAft>
                <a:spcPct val="0"/>
              </a:spcAft>
              <a:defRPr sz="4000" cap="all" baseline="0">
                <a:solidFill>
                  <a:srgbClr val="CC0000"/>
                </a:solidFill>
                <a:latin typeface="Arial" panose="020B0604020202020204" pitchFamily="34" charset="0"/>
                <a:ea typeface="+mj-ea"/>
                <a:cs typeface="Arial" panose="020B0604020202020204" pitchFamily="34" charset="0"/>
                <a:sym typeface="Garamond" pitchFamily="18" charset="0"/>
              </a:defRPr>
            </a:lvl1pPr>
            <a:lvl2pPr algn="ctr" rtl="0" eaLnBrk="1" fontAlgn="base" hangingPunct="1">
              <a:spcBef>
                <a:spcPct val="0"/>
              </a:spcBef>
              <a:spcAft>
                <a:spcPct val="0"/>
              </a:spcAft>
              <a:defRPr sz="4400">
                <a:solidFill>
                  <a:schemeClr val="tx1"/>
                </a:solidFill>
                <a:latin typeface="Garamond" pitchFamily="18" charset="0"/>
                <a:ea typeface="SimSun" pitchFamily="2" charset="-122"/>
                <a:sym typeface="Garamond" pitchFamily="18" charset="0"/>
              </a:defRPr>
            </a:lvl2pPr>
            <a:lvl3pPr algn="ctr" rtl="0" eaLnBrk="1" fontAlgn="base" hangingPunct="1">
              <a:spcBef>
                <a:spcPct val="0"/>
              </a:spcBef>
              <a:spcAft>
                <a:spcPct val="0"/>
              </a:spcAft>
              <a:defRPr sz="4400">
                <a:solidFill>
                  <a:schemeClr val="tx1"/>
                </a:solidFill>
                <a:latin typeface="Garamond" pitchFamily="18" charset="0"/>
                <a:ea typeface="SimSun" pitchFamily="2" charset="-122"/>
                <a:sym typeface="Garamond" pitchFamily="18" charset="0"/>
              </a:defRPr>
            </a:lvl3pPr>
            <a:lvl4pPr algn="ctr" rtl="0" eaLnBrk="1" fontAlgn="base" hangingPunct="1">
              <a:spcBef>
                <a:spcPct val="0"/>
              </a:spcBef>
              <a:spcAft>
                <a:spcPct val="0"/>
              </a:spcAft>
              <a:defRPr sz="4400">
                <a:solidFill>
                  <a:schemeClr val="tx1"/>
                </a:solidFill>
                <a:latin typeface="Garamond" pitchFamily="18" charset="0"/>
                <a:ea typeface="SimSun" pitchFamily="2" charset="-122"/>
                <a:sym typeface="Garamond" pitchFamily="18" charset="0"/>
              </a:defRPr>
            </a:lvl4pPr>
            <a:lvl5pPr algn="ctr" rtl="0" eaLnBrk="1" fontAlgn="base" hangingPunct="1">
              <a:spcBef>
                <a:spcPct val="0"/>
              </a:spcBef>
              <a:spcAft>
                <a:spcPct val="0"/>
              </a:spcAft>
              <a:defRPr sz="4400">
                <a:solidFill>
                  <a:schemeClr val="tx1"/>
                </a:solidFill>
                <a:latin typeface="Garamond" pitchFamily="18" charset="0"/>
                <a:ea typeface="SimSun" pitchFamily="2" charset="-122"/>
                <a:sym typeface="Garamond" pitchFamily="18" charset="0"/>
              </a:defRPr>
            </a:lvl5pPr>
            <a:lvl6pPr marL="457200" algn="ctr" rtl="0" eaLnBrk="1" fontAlgn="base" hangingPunct="1">
              <a:spcBef>
                <a:spcPct val="0"/>
              </a:spcBef>
              <a:spcAft>
                <a:spcPct val="0"/>
              </a:spcAft>
              <a:defRPr sz="4400">
                <a:solidFill>
                  <a:schemeClr val="tx1"/>
                </a:solidFill>
                <a:latin typeface="Garamond" pitchFamily="18" charset="0"/>
                <a:ea typeface="SimSun" pitchFamily="2" charset="-122"/>
                <a:sym typeface="Garamond" pitchFamily="18" charset="0"/>
              </a:defRPr>
            </a:lvl6pPr>
            <a:lvl7pPr marL="914400" algn="ctr" rtl="0" eaLnBrk="1" fontAlgn="base" hangingPunct="1">
              <a:spcBef>
                <a:spcPct val="0"/>
              </a:spcBef>
              <a:spcAft>
                <a:spcPct val="0"/>
              </a:spcAft>
              <a:defRPr sz="4400">
                <a:solidFill>
                  <a:schemeClr val="tx1"/>
                </a:solidFill>
                <a:latin typeface="Garamond" pitchFamily="18" charset="0"/>
                <a:ea typeface="SimSun" pitchFamily="2" charset="-122"/>
                <a:sym typeface="Garamond" pitchFamily="18" charset="0"/>
              </a:defRPr>
            </a:lvl7pPr>
            <a:lvl8pPr marL="1371600" algn="ctr" rtl="0" eaLnBrk="1" fontAlgn="base" hangingPunct="1">
              <a:spcBef>
                <a:spcPct val="0"/>
              </a:spcBef>
              <a:spcAft>
                <a:spcPct val="0"/>
              </a:spcAft>
              <a:defRPr sz="4400">
                <a:solidFill>
                  <a:schemeClr val="tx1"/>
                </a:solidFill>
                <a:latin typeface="Garamond" pitchFamily="18" charset="0"/>
                <a:ea typeface="SimSun" pitchFamily="2" charset="-122"/>
                <a:sym typeface="Garamond" pitchFamily="18" charset="0"/>
              </a:defRPr>
            </a:lvl8pPr>
            <a:lvl9pPr marL="1828800" algn="ctr" rtl="0" eaLnBrk="1" fontAlgn="base" hangingPunct="1">
              <a:spcBef>
                <a:spcPct val="0"/>
              </a:spcBef>
              <a:spcAft>
                <a:spcPct val="0"/>
              </a:spcAft>
              <a:defRPr sz="4400">
                <a:solidFill>
                  <a:schemeClr val="tx1"/>
                </a:solidFill>
                <a:latin typeface="Garamond" pitchFamily="18" charset="0"/>
                <a:ea typeface="SimSun" pitchFamily="2" charset="-122"/>
                <a:sym typeface="Garamond" pitchFamily="18" charset="0"/>
              </a:defRPr>
            </a:lvl9pPr>
          </a:lstStyle>
          <a:p>
            <a:r>
              <a:rPr lang="en-US" b="1" kern="0" cap="none" dirty="0">
                <a:solidFill>
                  <a:schemeClr val="tx1"/>
                </a:solidFill>
                <a:latin typeface="Verdana" panose="020B0604030504040204" pitchFamily="34" charset="0"/>
                <a:ea typeface="Verdana" panose="020B0604030504040204" pitchFamily="34" charset="0"/>
              </a:rPr>
              <a:t>Removing the Cubic </a:t>
            </a:r>
            <a:br>
              <a:rPr lang="en-US" b="1" kern="0" cap="none" dirty="0">
                <a:solidFill>
                  <a:schemeClr val="tx1"/>
                </a:solidFill>
                <a:latin typeface="Verdana" panose="020B0604030504040204" pitchFamily="34" charset="0"/>
                <a:ea typeface="Verdana" panose="020B0604030504040204" pitchFamily="34" charset="0"/>
              </a:rPr>
            </a:br>
            <a:r>
              <a:rPr lang="en-US" b="1" kern="0" cap="none" dirty="0">
                <a:solidFill>
                  <a:schemeClr val="tx1"/>
                </a:solidFill>
                <a:latin typeface="Verdana" panose="020B0604030504040204" pitchFamily="34" charset="0"/>
                <a:ea typeface="Verdana" panose="020B0604030504040204" pitchFamily="34" charset="0"/>
              </a:rPr>
              <a:t>Approximation: Consistency</a:t>
            </a:r>
          </a:p>
        </p:txBody>
      </p:sp>
      <p:pic>
        <p:nvPicPr>
          <p:cNvPr id="7" name="Picture 6"/>
          <p:cNvPicPr>
            <a:picLocks noChangeAspect="1"/>
          </p:cNvPicPr>
          <p:nvPr/>
        </p:nvPicPr>
        <p:blipFill>
          <a:blip r:embed="rId3"/>
          <a:stretch>
            <a:fillRect/>
          </a:stretch>
        </p:blipFill>
        <p:spPr>
          <a:xfrm>
            <a:off x="827444" y="1284525"/>
            <a:ext cx="5076555" cy="4244332"/>
          </a:xfrm>
          <a:prstGeom prst="rect">
            <a:avLst/>
          </a:prstGeom>
        </p:spPr>
      </p:pic>
      <p:pic>
        <p:nvPicPr>
          <p:cNvPr id="8" name="Picture 7"/>
          <p:cNvPicPr>
            <a:picLocks noChangeAspect="1"/>
          </p:cNvPicPr>
          <p:nvPr/>
        </p:nvPicPr>
        <p:blipFill>
          <a:blip r:embed="rId4"/>
          <a:stretch>
            <a:fillRect/>
          </a:stretch>
        </p:blipFill>
        <p:spPr>
          <a:xfrm>
            <a:off x="6818400" y="1935751"/>
            <a:ext cx="4965400" cy="4261215"/>
          </a:xfrm>
          <a:prstGeom prst="rect">
            <a:avLst/>
          </a:prstGeom>
        </p:spPr>
      </p:pic>
      <p:sp>
        <p:nvSpPr>
          <p:cNvPr id="9" name="TextBox 8"/>
          <p:cNvSpPr txBox="1"/>
          <p:nvPr/>
        </p:nvSpPr>
        <p:spPr>
          <a:xfrm>
            <a:off x="1480728" y="5528857"/>
            <a:ext cx="4149672" cy="400110"/>
          </a:xfrm>
          <a:prstGeom prst="rect">
            <a:avLst/>
          </a:prstGeom>
          <a:noFill/>
        </p:spPr>
        <p:txBody>
          <a:bodyPr wrap="square" rtlCol="0">
            <a:spAutoFit/>
          </a:bodyPr>
          <a:lstStyle/>
          <a:p>
            <a:r>
              <a:rPr lang="en-US" sz="1000" b="1" dirty="0">
                <a:latin typeface="+mn-lt"/>
              </a:rPr>
              <a:t>Coherent elastic scattering cross section of crystalline graphite under the cubic and generalized treatments</a:t>
            </a:r>
          </a:p>
        </p:txBody>
      </p:sp>
      <p:sp>
        <p:nvSpPr>
          <p:cNvPr id="10" name="TextBox 9"/>
          <p:cNvSpPr txBox="1"/>
          <p:nvPr/>
        </p:nvSpPr>
        <p:spPr>
          <a:xfrm>
            <a:off x="7255192" y="6196966"/>
            <a:ext cx="4459208" cy="400110"/>
          </a:xfrm>
          <a:prstGeom prst="rect">
            <a:avLst/>
          </a:prstGeom>
          <a:noFill/>
        </p:spPr>
        <p:txBody>
          <a:bodyPr wrap="square" rtlCol="0">
            <a:spAutoFit/>
          </a:bodyPr>
          <a:lstStyle/>
          <a:p>
            <a:r>
              <a:rPr lang="en-US" sz="1000" b="1" dirty="0">
                <a:latin typeface="+mn-lt"/>
              </a:rPr>
              <a:t>Total scattering cross section of crystalline graphite under the cubic and generalized treatments</a:t>
            </a:r>
          </a:p>
        </p:txBody>
      </p:sp>
    </p:spTree>
    <p:extLst>
      <p:ext uri="{BB962C8B-B14F-4D97-AF65-F5344CB8AC3E}">
        <p14:creationId xmlns:p14="http://schemas.microsoft.com/office/powerpoint/2010/main" val="672856484"/>
      </p:ext>
    </p:extLst>
  </p:cSld>
  <p:clrMapOvr>
    <a:masterClrMapping/>
  </p:clrMapOvr>
  <p:transition>
    <p:dissolv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D3760152-B277-427E-9755-229B677E5EA1}"/>
              </a:ext>
            </a:extLst>
          </p:cNvPr>
          <p:cNvSpPr txBox="1">
            <a:spLocks noChangeArrowheads="1"/>
          </p:cNvSpPr>
          <p:nvPr/>
        </p:nvSpPr>
        <p:spPr bwMode="auto">
          <a:xfrm>
            <a:off x="350520" y="27370"/>
            <a:ext cx="11663680" cy="11398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ctr" rtl="0" eaLnBrk="1" fontAlgn="base" hangingPunct="1">
              <a:spcBef>
                <a:spcPct val="0"/>
              </a:spcBef>
              <a:spcAft>
                <a:spcPct val="0"/>
              </a:spcAft>
              <a:defRPr sz="4000" cap="all" baseline="0">
                <a:solidFill>
                  <a:srgbClr val="CC0000"/>
                </a:solidFill>
                <a:latin typeface="Arial" panose="020B0604020202020204" pitchFamily="34" charset="0"/>
                <a:ea typeface="+mj-ea"/>
                <a:cs typeface="Arial" panose="020B0604020202020204" pitchFamily="34" charset="0"/>
                <a:sym typeface="Garamond" pitchFamily="18" charset="0"/>
              </a:defRPr>
            </a:lvl1pPr>
            <a:lvl2pPr algn="ctr" rtl="0" eaLnBrk="1" fontAlgn="base" hangingPunct="1">
              <a:spcBef>
                <a:spcPct val="0"/>
              </a:spcBef>
              <a:spcAft>
                <a:spcPct val="0"/>
              </a:spcAft>
              <a:defRPr sz="4400">
                <a:solidFill>
                  <a:schemeClr val="tx1"/>
                </a:solidFill>
                <a:latin typeface="Garamond" pitchFamily="18" charset="0"/>
                <a:ea typeface="SimSun" pitchFamily="2" charset="-122"/>
                <a:sym typeface="Garamond" pitchFamily="18" charset="0"/>
              </a:defRPr>
            </a:lvl2pPr>
            <a:lvl3pPr algn="ctr" rtl="0" eaLnBrk="1" fontAlgn="base" hangingPunct="1">
              <a:spcBef>
                <a:spcPct val="0"/>
              </a:spcBef>
              <a:spcAft>
                <a:spcPct val="0"/>
              </a:spcAft>
              <a:defRPr sz="4400">
                <a:solidFill>
                  <a:schemeClr val="tx1"/>
                </a:solidFill>
                <a:latin typeface="Garamond" pitchFamily="18" charset="0"/>
                <a:ea typeface="SimSun" pitchFamily="2" charset="-122"/>
                <a:sym typeface="Garamond" pitchFamily="18" charset="0"/>
              </a:defRPr>
            </a:lvl3pPr>
            <a:lvl4pPr algn="ctr" rtl="0" eaLnBrk="1" fontAlgn="base" hangingPunct="1">
              <a:spcBef>
                <a:spcPct val="0"/>
              </a:spcBef>
              <a:spcAft>
                <a:spcPct val="0"/>
              </a:spcAft>
              <a:defRPr sz="4400">
                <a:solidFill>
                  <a:schemeClr val="tx1"/>
                </a:solidFill>
                <a:latin typeface="Garamond" pitchFamily="18" charset="0"/>
                <a:ea typeface="SimSun" pitchFamily="2" charset="-122"/>
                <a:sym typeface="Garamond" pitchFamily="18" charset="0"/>
              </a:defRPr>
            </a:lvl4pPr>
            <a:lvl5pPr algn="ctr" rtl="0" eaLnBrk="1" fontAlgn="base" hangingPunct="1">
              <a:spcBef>
                <a:spcPct val="0"/>
              </a:spcBef>
              <a:spcAft>
                <a:spcPct val="0"/>
              </a:spcAft>
              <a:defRPr sz="4400">
                <a:solidFill>
                  <a:schemeClr val="tx1"/>
                </a:solidFill>
                <a:latin typeface="Garamond" pitchFamily="18" charset="0"/>
                <a:ea typeface="SimSun" pitchFamily="2" charset="-122"/>
                <a:sym typeface="Garamond" pitchFamily="18" charset="0"/>
              </a:defRPr>
            </a:lvl5pPr>
            <a:lvl6pPr marL="457200" algn="ctr" rtl="0" eaLnBrk="1" fontAlgn="base" hangingPunct="1">
              <a:spcBef>
                <a:spcPct val="0"/>
              </a:spcBef>
              <a:spcAft>
                <a:spcPct val="0"/>
              </a:spcAft>
              <a:defRPr sz="4400">
                <a:solidFill>
                  <a:schemeClr val="tx1"/>
                </a:solidFill>
                <a:latin typeface="Garamond" pitchFamily="18" charset="0"/>
                <a:ea typeface="SimSun" pitchFamily="2" charset="-122"/>
                <a:sym typeface="Garamond" pitchFamily="18" charset="0"/>
              </a:defRPr>
            </a:lvl6pPr>
            <a:lvl7pPr marL="914400" algn="ctr" rtl="0" eaLnBrk="1" fontAlgn="base" hangingPunct="1">
              <a:spcBef>
                <a:spcPct val="0"/>
              </a:spcBef>
              <a:spcAft>
                <a:spcPct val="0"/>
              </a:spcAft>
              <a:defRPr sz="4400">
                <a:solidFill>
                  <a:schemeClr val="tx1"/>
                </a:solidFill>
                <a:latin typeface="Garamond" pitchFamily="18" charset="0"/>
                <a:ea typeface="SimSun" pitchFamily="2" charset="-122"/>
                <a:sym typeface="Garamond" pitchFamily="18" charset="0"/>
              </a:defRPr>
            </a:lvl7pPr>
            <a:lvl8pPr marL="1371600" algn="ctr" rtl="0" eaLnBrk="1" fontAlgn="base" hangingPunct="1">
              <a:spcBef>
                <a:spcPct val="0"/>
              </a:spcBef>
              <a:spcAft>
                <a:spcPct val="0"/>
              </a:spcAft>
              <a:defRPr sz="4400">
                <a:solidFill>
                  <a:schemeClr val="tx1"/>
                </a:solidFill>
                <a:latin typeface="Garamond" pitchFamily="18" charset="0"/>
                <a:ea typeface="SimSun" pitchFamily="2" charset="-122"/>
                <a:sym typeface="Garamond" pitchFamily="18" charset="0"/>
              </a:defRPr>
            </a:lvl8pPr>
            <a:lvl9pPr marL="1828800" algn="ctr" rtl="0" eaLnBrk="1" fontAlgn="base" hangingPunct="1">
              <a:spcBef>
                <a:spcPct val="0"/>
              </a:spcBef>
              <a:spcAft>
                <a:spcPct val="0"/>
              </a:spcAft>
              <a:defRPr sz="4400">
                <a:solidFill>
                  <a:schemeClr val="tx1"/>
                </a:solidFill>
                <a:latin typeface="Garamond" pitchFamily="18" charset="0"/>
                <a:ea typeface="SimSun" pitchFamily="2" charset="-122"/>
                <a:sym typeface="Garamond" pitchFamily="18" charset="0"/>
              </a:defRPr>
            </a:lvl9pPr>
          </a:lstStyle>
          <a:p>
            <a:r>
              <a:rPr lang="en-US" b="1" kern="0" cap="none" dirty="0">
                <a:solidFill>
                  <a:schemeClr val="tx1"/>
                </a:solidFill>
                <a:latin typeface="Verdana" panose="020B0604030504040204" pitchFamily="34" charset="0"/>
                <a:ea typeface="Verdana" panose="020B0604030504040204" pitchFamily="34" charset="0"/>
              </a:rPr>
              <a:t>Beyond the Incoherent</a:t>
            </a:r>
          </a:p>
          <a:p>
            <a:r>
              <a:rPr lang="en-US" b="1" kern="0" cap="none" dirty="0">
                <a:solidFill>
                  <a:schemeClr val="tx1"/>
                </a:solidFill>
                <a:latin typeface="Verdana" panose="020B0604030504040204" pitchFamily="34" charset="0"/>
                <a:ea typeface="Verdana" panose="020B0604030504040204" pitchFamily="34" charset="0"/>
              </a:rPr>
              <a:t>Approximation</a:t>
            </a:r>
          </a:p>
        </p:txBody>
      </p:sp>
      <mc:AlternateContent xmlns:mc="http://schemas.openxmlformats.org/markup-compatibility/2006" xmlns:a14="http://schemas.microsoft.com/office/drawing/2010/main">
        <mc:Choice Requires="a14">
          <p:sp>
            <p:nvSpPr>
              <p:cNvPr id="4" name="TextBox 3"/>
              <p:cNvSpPr txBox="1"/>
              <p:nvPr/>
            </p:nvSpPr>
            <p:spPr>
              <a:xfrm>
                <a:off x="3337618" y="2000050"/>
                <a:ext cx="3384170" cy="41165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𝑆</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𝛼</m:t>
                          </m:r>
                          <m:r>
                            <a:rPr lang="en-US" sz="2000" b="0" i="1" smtClean="0">
                              <a:latin typeface="Cambria Math" panose="02040503050406030204" pitchFamily="18" charset="0"/>
                            </a:rPr>
                            <m:t>,</m:t>
                          </m:r>
                          <m:r>
                            <a:rPr lang="en-US" sz="2000" b="0" i="1" smtClean="0">
                              <a:latin typeface="Cambria Math" panose="02040503050406030204" pitchFamily="18" charset="0"/>
                            </a:rPr>
                            <m:t>𝛽</m:t>
                          </m:r>
                        </m:e>
                      </m:d>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𝑆</m:t>
                          </m:r>
                        </m:e>
                        <m:sub>
                          <m:r>
                            <a:rPr lang="en-US" sz="2000" b="0" i="1" smtClean="0">
                              <a:latin typeface="Cambria Math" panose="02040503050406030204" pitchFamily="18" charset="0"/>
                            </a:rPr>
                            <m:t>𝑠</m:t>
                          </m:r>
                        </m:sub>
                      </m:sSub>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𝛼</m:t>
                          </m:r>
                          <m:r>
                            <a:rPr lang="en-US" sz="2000" b="0" i="1" smtClean="0">
                              <a:latin typeface="Cambria Math" panose="02040503050406030204" pitchFamily="18" charset="0"/>
                            </a:rPr>
                            <m:t>,</m:t>
                          </m:r>
                          <m:r>
                            <a:rPr lang="en-US" sz="2000" b="0" i="1" smtClean="0">
                              <a:latin typeface="Cambria Math" panose="02040503050406030204" pitchFamily="18" charset="0"/>
                            </a:rPr>
                            <m:t>𝛽</m:t>
                          </m:r>
                        </m:e>
                      </m:d>
                      <m:r>
                        <a:rPr lang="en-US" sz="2000" b="0" i="1" smtClean="0">
                          <a:latin typeface="Cambria Math" panose="02040503050406030204" pitchFamily="18" charset="0"/>
                        </a:rPr>
                        <m:t>+</m:t>
                      </m:r>
                      <m:sSubSup>
                        <m:sSubSupPr>
                          <m:ctrlPr>
                            <a:rPr lang="en-US" sz="2000" b="0" i="1" smtClean="0">
                              <a:latin typeface="Cambria Math" panose="02040503050406030204" pitchFamily="18" charset="0"/>
                            </a:rPr>
                          </m:ctrlPr>
                        </m:sSubSupPr>
                        <m:e>
                          <m:r>
                            <a:rPr lang="en-US" sz="2000" b="0" i="1" smtClean="0">
                              <a:latin typeface="Cambria Math" panose="02040503050406030204" pitchFamily="18" charset="0"/>
                            </a:rPr>
                            <m:t>𝑆</m:t>
                          </m:r>
                        </m:e>
                        <m:sub>
                          <m:r>
                            <a:rPr lang="en-US" sz="2000" b="0" i="1" smtClean="0">
                              <a:latin typeface="Cambria Math" panose="02040503050406030204" pitchFamily="18" charset="0"/>
                            </a:rPr>
                            <m:t>𝑑</m:t>
                          </m:r>
                        </m:sub>
                        <m:sup>
                          <m:r>
                            <a:rPr lang="en-US" sz="2000" b="0" i="1" smtClean="0">
                              <a:latin typeface="Cambria Math" panose="02040503050406030204" pitchFamily="18" charset="0"/>
                            </a:rPr>
                            <m:t>1</m:t>
                          </m:r>
                        </m:sup>
                      </m:sSubSup>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𝛼</m:t>
                          </m:r>
                          <m:r>
                            <a:rPr lang="en-US" sz="2000" b="0" i="1" smtClean="0">
                              <a:latin typeface="Cambria Math" panose="02040503050406030204" pitchFamily="18" charset="0"/>
                            </a:rPr>
                            <m:t>,</m:t>
                          </m:r>
                          <m:r>
                            <a:rPr lang="en-US" sz="2000" b="0" i="1" smtClean="0">
                              <a:latin typeface="Cambria Math" panose="02040503050406030204" pitchFamily="18" charset="0"/>
                            </a:rPr>
                            <m:t>𝛽</m:t>
                          </m:r>
                        </m:e>
                      </m:d>
                    </m:oMath>
                  </m:oMathPara>
                </a14:m>
                <a:endParaRPr lang="en-US" sz="2000" dirty="0"/>
              </a:p>
            </p:txBody>
          </p:sp>
        </mc:Choice>
        <mc:Fallback xmlns="">
          <p:sp>
            <p:nvSpPr>
              <p:cNvPr id="4" name="TextBox 3"/>
              <p:cNvSpPr txBox="1">
                <a:spLocks noRot="1" noChangeAspect="1" noMove="1" noResize="1" noEditPoints="1" noAdjustHandles="1" noChangeArrowheads="1" noChangeShapeType="1" noTextEdit="1"/>
              </p:cNvSpPr>
              <p:nvPr/>
            </p:nvSpPr>
            <p:spPr>
              <a:xfrm>
                <a:off x="3337618" y="2000050"/>
                <a:ext cx="3384170" cy="411651"/>
              </a:xfrm>
              <a:prstGeom prst="rect">
                <a:avLst/>
              </a:prstGeom>
              <a:blipFill>
                <a:blip r:embed="rId3"/>
                <a:stretch>
                  <a:fillRect b="-1470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3858350" y="4490031"/>
                <a:ext cx="2342705"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𝑆</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𝛼</m:t>
                          </m:r>
                          <m:r>
                            <a:rPr lang="en-US" sz="2000" b="0" i="1" smtClean="0">
                              <a:latin typeface="Cambria Math" panose="02040503050406030204" pitchFamily="18" charset="0"/>
                            </a:rPr>
                            <m:t>,</m:t>
                          </m:r>
                          <m:r>
                            <a:rPr lang="en-US" sz="2000" b="0" i="1" smtClean="0">
                              <a:latin typeface="Cambria Math" panose="02040503050406030204" pitchFamily="18" charset="0"/>
                            </a:rPr>
                            <m:t>𝛽</m:t>
                          </m:r>
                        </m:e>
                      </m:d>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𝑆</m:t>
                          </m:r>
                        </m:e>
                        <m:sub>
                          <m:r>
                            <a:rPr lang="en-US" sz="2000" b="0" i="1" smtClean="0">
                              <a:latin typeface="Cambria Math" panose="02040503050406030204" pitchFamily="18" charset="0"/>
                            </a:rPr>
                            <m:t>𝑠</m:t>
                          </m:r>
                        </m:sub>
                      </m:sSub>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𝛼</m:t>
                          </m:r>
                          <m:r>
                            <a:rPr lang="en-US" sz="2000" b="0" i="1" smtClean="0">
                              <a:latin typeface="Cambria Math" panose="02040503050406030204" pitchFamily="18" charset="0"/>
                            </a:rPr>
                            <m:t>,</m:t>
                          </m:r>
                          <m:r>
                            <a:rPr lang="en-US" sz="2000" b="0" i="1" smtClean="0">
                              <a:latin typeface="Cambria Math" panose="02040503050406030204" pitchFamily="18" charset="0"/>
                            </a:rPr>
                            <m:t>𝛽</m:t>
                          </m:r>
                        </m:e>
                      </m:d>
                    </m:oMath>
                  </m:oMathPara>
                </a14:m>
                <a:endParaRPr lang="en-US" sz="2000" b="0" dirty="0"/>
              </a:p>
            </p:txBody>
          </p:sp>
        </mc:Choice>
        <mc:Fallback xmlns="">
          <p:sp>
            <p:nvSpPr>
              <p:cNvPr id="5" name="TextBox 4"/>
              <p:cNvSpPr txBox="1">
                <a:spLocks noRot="1" noChangeAspect="1" noMove="1" noResize="1" noEditPoints="1" noAdjustHandles="1" noChangeArrowheads="1" noChangeShapeType="1" noTextEdit="1"/>
              </p:cNvSpPr>
              <p:nvPr/>
            </p:nvSpPr>
            <p:spPr>
              <a:xfrm>
                <a:off x="3858350" y="4490031"/>
                <a:ext cx="2342705" cy="400110"/>
              </a:xfrm>
              <a:prstGeom prst="rect">
                <a:avLst/>
              </a:prstGeom>
              <a:blipFill>
                <a:blip r:embed="rId4"/>
                <a:stretch>
                  <a:fillRect b="-16923"/>
                </a:stretch>
              </a:blipFill>
            </p:spPr>
            <p:txBody>
              <a:bodyPr/>
              <a:lstStyle/>
              <a:p>
                <a:r>
                  <a:rPr lang="en-US">
                    <a:noFill/>
                  </a:rPr>
                  <a:t> </a:t>
                </a:r>
              </a:p>
            </p:txBody>
          </p:sp>
        </mc:Fallback>
      </mc:AlternateContent>
      <p:sp>
        <p:nvSpPr>
          <p:cNvPr id="8" name="TextBox 7"/>
          <p:cNvSpPr txBox="1"/>
          <p:nvPr/>
        </p:nvSpPr>
        <p:spPr>
          <a:xfrm>
            <a:off x="851435" y="2491782"/>
            <a:ext cx="2767816" cy="707886"/>
          </a:xfrm>
          <a:prstGeom prst="rect">
            <a:avLst/>
          </a:prstGeom>
          <a:noFill/>
        </p:spPr>
        <p:txBody>
          <a:bodyPr wrap="square" rtlCol="0">
            <a:spAutoFit/>
          </a:bodyPr>
          <a:lstStyle/>
          <a:p>
            <a:r>
              <a:rPr lang="en-US" sz="2000" dirty="0"/>
              <a:t>1-Phonon / Generalized</a:t>
            </a:r>
            <a:r>
              <a:rPr lang="en-US" sz="2000" dirty="0">
                <a:latin typeface="+mn-lt"/>
              </a:rPr>
              <a:t>:</a:t>
            </a:r>
          </a:p>
        </p:txBody>
      </p:sp>
      <p:sp>
        <p:nvSpPr>
          <p:cNvPr id="9" name="TextBox 8"/>
          <p:cNvSpPr txBox="1"/>
          <p:nvPr/>
        </p:nvSpPr>
        <p:spPr>
          <a:xfrm>
            <a:off x="851435" y="5042476"/>
            <a:ext cx="2767816" cy="400110"/>
          </a:xfrm>
          <a:prstGeom prst="rect">
            <a:avLst/>
          </a:prstGeom>
          <a:noFill/>
        </p:spPr>
        <p:txBody>
          <a:bodyPr wrap="square" rtlCol="0">
            <a:spAutoFit/>
          </a:bodyPr>
          <a:lstStyle/>
          <a:p>
            <a:r>
              <a:rPr lang="en-US" sz="2000" dirty="0">
                <a:latin typeface="+mn-lt"/>
              </a:rPr>
              <a:t>Approximation:</a:t>
            </a:r>
          </a:p>
        </p:txBody>
      </p:sp>
      <mc:AlternateContent xmlns:mc="http://schemas.openxmlformats.org/markup-compatibility/2006" xmlns:a14="http://schemas.microsoft.com/office/drawing/2010/main">
        <mc:Choice Requires="a14">
          <p:sp>
            <p:nvSpPr>
              <p:cNvPr id="10" name="Rectangle 9"/>
              <p:cNvSpPr/>
              <p:nvPr/>
            </p:nvSpPr>
            <p:spPr>
              <a:xfrm>
                <a:off x="8273395" y="2426123"/>
                <a:ext cx="2688108" cy="83920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i="1" smtClean="0">
                          <a:latin typeface="Cambria Math" panose="02040503050406030204" pitchFamily="18" charset="0"/>
                        </a:rPr>
                        <m:t>𝑆</m:t>
                      </m:r>
                      <m:d>
                        <m:dPr>
                          <m:ctrlPr>
                            <a:rPr lang="en-US" sz="2000" i="1">
                              <a:latin typeface="Cambria Math" panose="02040503050406030204" pitchFamily="18" charset="0"/>
                            </a:rPr>
                          </m:ctrlPr>
                        </m:dPr>
                        <m:e>
                          <m:r>
                            <a:rPr lang="en-US" sz="2000" i="1">
                              <a:latin typeface="Cambria Math" panose="02040503050406030204" pitchFamily="18" charset="0"/>
                            </a:rPr>
                            <m:t>𝛼</m:t>
                          </m:r>
                          <m:r>
                            <a:rPr lang="en-US" sz="2000" i="1">
                              <a:latin typeface="Cambria Math" panose="02040503050406030204" pitchFamily="18" charset="0"/>
                            </a:rPr>
                            <m:t>,</m:t>
                          </m:r>
                          <m:r>
                            <a:rPr lang="en-US" sz="2000" i="1">
                              <a:latin typeface="Cambria Math" panose="02040503050406030204" pitchFamily="18" charset="0"/>
                            </a:rPr>
                            <m:t>𝛽</m:t>
                          </m:r>
                        </m:e>
                      </m:d>
                      <m:r>
                        <a:rPr lang="en-US" sz="2000" i="1">
                          <a:latin typeface="Cambria Math" panose="02040503050406030204" pitchFamily="18" charset="0"/>
                        </a:rPr>
                        <m:t>=</m:t>
                      </m:r>
                      <m:nary>
                        <m:naryPr>
                          <m:chr m:val="∑"/>
                          <m:supHide m:val="on"/>
                          <m:ctrlPr>
                            <a:rPr lang="en-US" sz="2000" i="1">
                              <a:latin typeface="Cambria Math" panose="02040503050406030204" pitchFamily="18" charset="0"/>
                            </a:rPr>
                          </m:ctrlPr>
                        </m:naryPr>
                        <m:sub>
                          <m:r>
                            <m:rPr>
                              <m:brk m:alnAt="7"/>
                            </m:rPr>
                            <a:rPr lang="en-US" sz="2000" i="1">
                              <a:latin typeface="Cambria Math" panose="02040503050406030204" pitchFamily="18" charset="0"/>
                            </a:rPr>
                            <m:t>𝑚</m:t>
                          </m:r>
                        </m:sub>
                        <m:sup/>
                        <m:e>
                          <m:sSub>
                            <m:sSubPr>
                              <m:ctrlPr>
                                <a:rPr lang="en-US" sz="2000" i="1">
                                  <a:latin typeface="Cambria Math" panose="02040503050406030204" pitchFamily="18" charset="0"/>
                                </a:rPr>
                              </m:ctrlPr>
                            </m:sSubPr>
                            <m:e>
                              <m:r>
                                <a:rPr lang="en-US" sz="2000" i="1">
                                  <a:latin typeface="Cambria Math" panose="02040503050406030204" pitchFamily="18" charset="0"/>
                                </a:rPr>
                                <m:t>𝑆</m:t>
                              </m:r>
                            </m:e>
                            <m:sub>
                              <m:r>
                                <a:rPr lang="en-US" sz="2000" i="1">
                                  <a:latin typeface="Cambria Math" panose="02040503050406030204" pitchFamily="18" charset="0"/>
                                </a:rPr>
                                <m:t>𝑚</m:t>
                              </m:r>
                            </m:sub>
                          </m:sSub>
                          <m:d>
                            <m:dPr>
                              <m:ctrlPr>
                                <a:rPr lang="en-US" sz="2000" i="1">
                                  <a:latin typeface="Cambria Math" panose="02040503050406030204" pitchFamily="18" charset="0"/>
                                </a:rPr>
                              </m:ctrlPr>
                            </m:dPr>
                            <m:e>
                              <m:r>
                                <a:rPr lang="en-US" sz="2000" i="1">
                                  <a:latin typeface="Cambria Math" panose="02040503050406030204" pitchFamily="18" charset="0"/>
                                </a:rPr>
                                <m:t>𝛼</m:t>
                              </m:r>
                              <m:r>
                                <a:rPr lang="en-US" sz="2000" i="1">
                                  <a:latin typeface="Cambria Math" panose="02040503050406030204" pitchFamily="18" charset="0"/>
                                </a:rPr>
                                <m:t>,</m:t>
                              </m:r>
                              <m:r>
                                <a:rPr lang="en-US" sz="2000" i="1">
                                  <a:latin typeface="Cambria Math" panose="02040503050406030204" pitchFamily="18" charset="0"/>
                                </a:rPr>
                                <m:t>𝛽</m:t>
                              </m:r>
                            </m:e>
                          </m:d>
                        </m:e>
                      </m:nary>
                    </m:oMath>
                  </m:oMathPara>
                </a14:m>
                <a:endParaRPr lang="en-US" sz="2000" dirty="0"/>
              </a:p>
            </p:txBody>
          </p:sp>
        </mc:Choice>
        <mc:Fallback xmlns="">
          <p:sp>
            <p:nvSpPr>
              <p:cNvPr id="10" name="Rectangle 9"/>
              <p:cNvSpPr>
                <a:spLocks noRot="1" noChangeAspect="1" noMove="1" noResize="1" noEditPoints="1" noAdjustHandles="1" noChangeArrowheads="1" noChangeShapeType="1" noTextEdit="1"/>
              </p:cNvSpPr>
              <p:nvPr/>
            </p:nvSpPr>
            <p:spPr>
              <a:xfrm>
                <a:off x="8273395" y="2426123"/>
                <a:ext cx="2688108" cy="839204"/>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8508995" y="4985415"/>
                <a:ext cx="2347822"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rPr>
                        <m:t>𝑆</m:t>
                      </m:r>
                      <m:d>
                        <m:dPr>
                          <m:ctrlPr>
                            <a:rPr lang="en-US" sz="2000" i="1">
                              <a:latin typeface="Cambria Math" panose="02040503050406030204" pitchFamily="18" charset="0"/>
                            </a:rPr>
                          </m:ctrlPr>
                        </m:dPr>
                        <m:e>
                          <m:r>
                            <a:rPr lang="en-US" sz="2000" i="1">
                              <a:latin typeface="Cambria Math" panose="02040503050406030204" pitchFamily="18" charset="0"/>
                            </a:rPr>
                            <m:t>𝛼</m:t>
                          </m:r>
                          <m:r>
                            <a:rPr lang="en-US" sz="2000" i="1">
                              <a:latin typeface="Cambria Math" panose="02040503050406030204" pitchFamily="18" charset="0"/>
                            </a:rPr>
                            <m:t>,</m:t>
                          </m:r>
                          <m:r>
                            <a:rPr lang="en-US" sz="2000" i="1">
                              <a:latin typeface="Cambria Math" panose="02040503050406030204" pitchFamily="18" charset="0"/>
                            </a:rPr>
                            <m:t>𝛽</m:t>
                          </m:r>
                        </m:e>
                      </m:d>
                      <m:r>
                        <a:rPr lang="en-US" sz="2000" i="1">
                          <a:latin typeface="Cambria Math" panose="02040503050406030204" pitchFamily="18" charset="0"/>
                        </a:rPr>
                        <m:t>=</m:t>
                      </m:r>
                      <m:r>
                        <a:rPr lang="en-US" sz="2000" i="1">
                          <a:latin typeface="Cambria Math" panose="02040503050406030204" pitchFamily="18" charset="0"/>
                        </a:rPr>
                        <m:t>𝑚𝑆</m:t>
                      </m:r>
                      <m:d>
                        <m:dPr>
                          <m:ctrlPr>
                            <a:rPr lang="en-US" sz="2000" i="1">
                              <a:latin typeface="Cambria Math" panose="02040503050406030204" pitchFamily="18" charset="0"/>
                            </a:rPr>
                          </m:ctrlPr>
                        </m:dPr>
                        <m:e>
                          <m:r>
                            <a:rPr lang="en-US" sz="2000" i="1">
                              <a:latin typeface="Cambria Math" panose="02040503050406030204" pitchFamily="18" charset="0"/>
                            </a:rPr>
                            <m:t>𝛼</m:t>
                          </m:r>
                          <m:r>
                            <a:rPr lang="en-US" sz="2000" i="1">
                              <a:latin typeface="Cambria Math" panose="02040503050406030204" pitchFamily="18" charset="0"/>
                            </a:rPr>
                            <m:t>,</m:t>
                          </m:r>
                          <m:r>
                            <a:rPr lang="en-US" sz="2000" i="1">
                              <a:latin typeface="Cambria Math" panose="02040503050406030204" pitchFamily="18" charset="0"/>
                            </a:rPr>
                            <m:t>𝛽</m:t>
                          </m:r>
                        </m:e>
                      </m:d>
                    </m:oMath>
                  </m:oMathPara>
                </a14:m>
                <a:endParaRPr lang="en-US" sz="2000" dirty="0"/>
              </a:p>
            </p:txBody>
          </p:sp>
        </mc:Choice>
        <mc:Fallback xmlns="">
          <p:sp>
            <p:nvSpPr>
              <p:cNvPr id="11" name="Rectangle 10"/>
              <p:cNvSpPr>
                <a:spLocks noRot="1" noChangeAspect="1" noMove="1" noResize="1" noEditPoints="1" noAdjustHandles="1" noChangeArrowheads="1" noChangeShapeType="1" noTextEdit="1"/>
              </p:cNvSpPr>
              <p:nvPr/>
            </p:nvSpPr>
            <p:spPr>
              <a:xfrm>
                <a:off x="8508995" y="4985415"/>
                <a:ext cx="2347822" cy="400110"/>
              </a:xfrm>
              <a:prstGeom prst="rect">
                <a:avLst/>
              </a:prstGeom>
              <a:blipFill>
                <a:blip r:embed="rId6"/>
                <a:stretch>
                  <a:fillRect b="-16923"/>
                </a:stretch>
              </a:blipFill>
            </p:spPr>
            <p:txBody>
              <a:bodyPr/>
              <a:lstStyle/>
              <a:p>
                <a:r>
                  <a:rPr lang="en-US">
                    <a:noFill/>
                  </a:rPr>
                  <a:t> </a:t>
                </a:r>
              </a:p>
            </p:txBody>
          </p:sp>
        </mc:Fallback>
      </mc:AlternateContent>
      <p:sp>
        <p:nvSpPr>
          <p:cNvPr id="12" name="TextBox 11"/>
          <p:cNvSpPr txBox="1"/>
          <p:nvPr/>
        </p:nvSpPr>
        <p:spPr>
          <a:xfrm>
            <a:off x="4039050" y="1436640"/>
            <a:ext cx="1635478" cy="400110"/>
          </a:xfrm>
          <a:prstGeom prst="rect">
            <a:avLst/>
          </a:prstGeom>
          <a:noFill/>
        </p:spPr>
        <p:txBody>
          <a:bodyPr wrap="square" rtlCol="0">
            <a:spAutoFit/>
          </a:bodyPr>
          <a:lstStyle/>
          <a:p>
            <a:r>
              <a:rPr lang="en-US" sz="2000" b="1" dirty="0">
                <a:latin typeface="+mn-lt"/>
              </a:rPr>
              <a:t>Incoherent</a:t>
            </a:r>
          </a:p>
        </p:txBody>
      </p:sp>
      <p:sp>
        <p:nvSpPr>
          <p:cNvPr id="13" name="TextBox 12"/>
          <p:cNvSpPr txBox="1"/>
          <p:nvPr/>
        </p:nvSpPr>
        <p:spPr>
          <a:xfrm>
            <a:off x="8768647" y="1432811"/>
            <a:ext cx="1497938" cy="400110"/>
          </a:xfrm>
          <a:prstGeom prst="rect">
            <a:avLst/>
          </a:prstGeom>
          <a:noFill/>
        </p:spPr>
        <p:txBody>
          <a:bodyPr wrap="square" rtlCol="0">
            <a:spAutoFit/>
          </a:bodyPr>
          <a:lstStyle/>
          <a:p>
            <a:r>
              <a:rPr lang="en-US" sz="2000" b="1" dirty="0">
                <a:latin typeface="+mn-lt"/>
              </a:rPr>
              <a:t>Atom Site</a:t>
            </a:r>
          </a:p>
        </p:txBody>
      </p:sp>
      <p:cxnSp>
        <p:nvCxnSpPr>
          <p:cNvPr id="14" name="Straight Connector 13"/>
          <p:cNvCxnSpPr/>
          <p:nvPr/>
        </p:nvCxnSpPr>
        <p:spPr>
          <a:xfrm>
            <a:off x="7658590" y="1449314"/>
            <a:ext cx="40254" cy="5023486"/>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5" name="TextBox 14"/>
              <p:cNvSpPr txBox="1"/>
              <p:nvPr/>
            </p:nvSpPr>
            <p:spPr>
              <a:xfrm>
                <a:off x="2956018" y="2613956"/>
                <a:ext cx="4677369" cy="142782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d>
                            <m:dPr>
                              <m:ctrlPr>
                                <a:rPr lang="en-US" sz="2000" b="0" i="1" smtClean="0">
                                  <a:latin typeface="Cambria Math" panose="02040503050406030204" pitchFamily="18" charset="0"/>
                                </a:rPr>
                              </m:ctrlPr>
                            </m:dPr>
                            <m:e>
                              <m:f>
                                <m:fPr>
                                  <m:ctrlPr>
                                    <a:rPr lang="en-US" sz="2000" b="0" i="1" smtClean="0">
                                      <a:latin typeface="Cambria Math" panose="02040503050406030204" pitchFamily="18" charset="0"/>
                                    </a:rPr>
                                  </m:ctrlPr>
                                </m:fPr>
                                <m:num>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m:t>
                                      </m:r>
                                    </m:e>
                                    <m:sup>
                                      <m:r>
                                        <a:rPr lang="en-US" sz="2000" b="0" i="1" smtClean="0">
                                          <a:latin typeface="Cambria Math" panose="02040503050406030204" pitchFamily="18" charset="0"/>
                                        </a:rPr>
                                        <m:t>2</m:t>
                                      </m:r>
                                    </m:sup>
                                  </m:sSup>
                                  <m:r>
                                    <a:rPr lang="en-US" sz="2000" b="0" i="1" smtClean="0">
                                      <a:latin typeface="Cambria Math" panose="02040503050406030204" pitchFamily="18" charset="0"/>
                                    </a:rPr>
                                    <m:t>𝜎</m:t>
                                  </m:r>
                                </m:num>
                                <m:den>
                                  <m:r>
                                    <a:rPr lang="en-US" sz="2000" b="0" i="1" smtClean="0">
                                      <a:latin typeface="Cambria Math" panose="02040503050406030204" pitchFamily="18" charset="0"/>
                                    </a:rPr>
                                    <m:t>𝜕</m:t>
                                  </m:r>
                                  <m:r>
                                    <m:rPr>
                                      <m:sty m:val="p"/>
                                    </m:rPr>
                                    <a:rPr lang="en-US" sz="2000" b="0" i="0" smtClean="0">
                                      <a:latin typeface="Cambria Math" panose="02040503050406030204" pitchFamily="18" charset="0"/>
                                    </a:rPr>
                                    <m:t>Ω</m:t>
                                  </m:r>
                                  <m:r>
                                    <a:rPr lang="en-US" sz="2000" b="0" i="1" smtClean="0">
                                      <a:latin typeface="Cambria Math" panose="02040503050406030204" pitchFamily="18" charset="0"/>
                                    </a:rPr>
                                    <m:t>𝜕</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𝐸</m:t>
                                      </m:r>
                                    </m:e>
                                    <m:sup>
                                      <m:r>
                                        <a:rPr lang="en-US" sz="2000" b="0" i="1" smtClean="0">
                                          <a:latin typeface="Cambria Math" panose="02040503050406030204" pitchFamily="18" charset="0"/>
                                        </a:rPr>
                                        <m:t>′</m:t>
                                      </m:r>
                                    </m:sup>
                                  </m:sSup>
                                </m:den>
                              </m:f>
                            </m:e>
                          </m:d>
                        </m:e>
                        <m:sub>
                          <m:r>
                            <a:rPr lang="en-US" sz="2000" b="0" i="1" smtClean="0">
                              <a:latin typeface="Cambria Math" panose="02040503050406030204" pitchFamily="18" charset="0"/>
                            </a:rPr>
                            <m:t>𝑖𝑛𝑒𝑙𝑎𝑠𝑡𝑖𝑐</m:t>
                          </m:r>
                        </m:sub>
                      </m:sSub>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1</m:t>
                          </m:r>
                        </m:num>
                        <m:den>
                          <m:r>
                            <a:rPr lang="en-US" sz="2000" b="0" i="1" smtClean="0">
                              <a:latin typeface="Cambria Math" panose="02040503050406030204" pitchFamily="18" charset="0"/>
                            </a:rPr>
                            <m:t>4</m:t>
                          </m:r>
                          <m:r>
                            <a:rPr lang="en-US" sz="2000" b="0" i="1" smtClean="0">
                              <a:latin typeface="Cambria Math" panose="02040503050406030204" pitchFamily="18" charset="0"/>
                            </a:rPr>
                            <m:t>𝜋</m:t>
                          </m:r>
                        </m:den>
                      </m:f>
                      <m:f>
                        <m:fPr>
                          <m:ctrlPr>
                            <a:rPr lang="en-US" sz="2000" b="0" i="1" smtClean="0">
                              <a:latin typeface="Cambria Math" panose="02040503050406030204" pitchFamily="18" charset="0"/>
                            </a:rPr>
                          </m:ctrlPr>
                        </m:fPr>
                        <m:num>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𝑘</m:t>
                              </m:r>
                            </m:e>
                            <m:sup>
                              <m:r>
                                <a:rPr lang="en-US" sz="2000" b="0" i="1" smtClean="0">
                                  <a:latin typeface="Cambria Math" panose="02040503050406030204" pitchFamily="18" charset="0"/>
                                </a:rPr>
                                <m:t>′</m:t>
                              </m:r>
                            </m:sup>
                          </m:sSup>
                        </m:num>
                        <m:den>
                          <m:r>
                            <a:rPr lang="en-US" sz="2000" b="0" i="1" smtClean="0">
                              <a:latin typeface="Cambria Math" panose="02040503050406030204" pitchFamily="18" charset="0"/>
                            </a:rPr>
                            <m:t>𝑘</m:t>
                          </m:r>
                        </m:den>
                      </m:f>
                      <m:d>
                        <m:dPr>
                          <m:ctrlPr>
                            <a:rPr lang="en-US" sz="2000" b="0" i="1" smtClean="0">
                              <a:latin typeface="Cambria Math" panose="02040503050406030204" pitchFamily="18" charset="0"/>
                            </a:rPr>
                          </m:ctrlPr>
                        </m:dPr>
                        <m:e>
                          <m:d>
                            <m:dPr>
                              <m:begChr m:val="["/>
                              <m:endChr m:val="]"/>
                              <m:ctrlPr>
                                <a:rPr lang="en-US" sz="2000" b="0" i="1" smtClean="0">
                                  <a:latin typeface="Cambria Math" panose="02040503050406030204" pitchFamily="18" charset="0"/>
                                </a:rPr>
                              </m:ctrlPr>
                            </m:dPr>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𝜎</m:t>
                                  </m:r>
                                </m:e>
                                <m:sub>
                                  <m:r>
                                    <a:rPr lang="en-US" sz="2000" b="0" i="1" smtClean="0">
                                      <a:latin typeface="Cambria Math" panose="02040503050406030204" pitchFamily="18" charset="0"/>
                                    </a:rPr>
                                    <m:t>𝑖𝑛𝑐</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𝜎</m:t>
                                  </m:r>
                                </m:e>
                                <m:sub>
                                  <m:r>
                                    <a:rPr lang="en-US" sz="2000" b="0" i="1" smtClean="0">
                                      <a:latin typeface="Cambria Math" panose="02040503050406030204" pitchFamily="18" charset="0"/>
                                    </a:rPr>
                                    <m:t>𝑐𝑜</m:t>
                                  </m:r>
                                  <m:r>
                                    <a:rPr lang="en-US" sz="2000" b="0" i="1" smtClean="0">
                                      <a:latin typeface="Cambria Math" panose="02040503050406030204" pitchFamily="18" charset="0"/>
                                    </a:rPr>
                                    <m:t>h</m:t>
                                  </m:r>
                                </m:sub>
                              </m:sSub>
                            </m:e>
                          </m:d>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𝑆</m:t>
                              </m:r>
                            </m:e>
                            <m:sub>
                              <m:r>
                                <a:rPr lang="en-US" sz="2000" b="0" i="1" smtClean="0">
                                  <a:latin typeface="Cambria Math" panose="02040503050406030204" pitchFamily="18" charset="0"/>
                                </a:rPr>
                                <m:t>𝑠</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𝜎</m:t>
                              </m:r>
                            </m:e>
                            <m:sub>
                              <m:r>
                                <a:rPr lang="en-US" sz="2000" b="0" i="1" smtClean="0">
                                  <a:latin typeface="Cambria Math" panose="02040503050406030204" pitchFamily="18" charset="0"/>
                                </a:rPr>
                                <m:t>𝑐𝑜</m:t>
                              </m:r>
                              <m:r>
                                <a:rPr lang="en-US" sz="2000" b="0" i="1" smtClean="0">
                                  <a:latin typeface="Cambria Math" panose="02040503050406030204" pitchFamily="18" charset="0"/>
                                </a:rPr>
                                <m:t>h</m:t>
                              </m:r>
                            </m:sub>
                          </m:sSub>
                          <m:d>
                            <m:dPr>
                              <m:begChr m:val="["/>
                              <m:endChr m:val="]"/>
                              <m:ctrlPr>
                                <a:rPr lang="en-US" sz="2000" b="0" i="1" smtClean="0">
                                  <a:latin typeface="Cambria Math" panose="02040503050406030204" pitchFamily="18" charset="0"/>
                                </a:rPr>
                              </m:ctrlPr>
                            </m:dPr>
                            <m:e>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𝑆</m:t>
                                  </m:r>
                                </m:e>
                                <m:sup>
                                  <m:r>
                                    <a:rPr lang="en-US" sz="2000" b="0" i="1" smtClean="0">
                                      <a:latin typeface="Cambria Math" panose="02040503050406030204" pitchFamily="18" charset="0"/>
                                    </a:rPr>
                                    <m:t>1</m:t>
                                  </m:r>
                                </m:sup>
                              </m:sSup>
                              <m:r>
                                <a:rPr lang="en-US" sz="2000" b="0" i="1" smtClean="0">
                                  <a:latin typeface="Cambria Math" panose="02040503050406030204" pitchFamily="18" charset="0"/>
                                </a:rPr>
                                <m:t>−</m:t>
                              </m:r>
                              <m:sSubSup>
                                <m:sSubSupPr>
                                  <m:ctrlPr>
                                    <a:rPr lang="en-US" sz="2000" b="0" i="1" smtClean="0">
                                      <a:latin typeface="Cambria Math" panose="02040503050406030204" pitchFamily="18" charset="0"/>
                                    </a:rPr>
                                  </m:ctrlPr>
                                </m:sSubSupPr>
                                <m:e>
                                  <m:r>
                                    <a:rPr lang="en-US" sz="2000" b="0" i="1" smtClean="0">
                                      <a:latin typeface="Cambria Math" panose="02040503050406030204" pitchFamily="18" charset="0"/>
                                    </a:rPr>
                                    <m:t>𝑆</m:t>
                                  </m:r>
                                </m:e>
                                <m:sub>
                                  <m:r>
                                    <a:rPr lang="en-US" sz="2000" b="0" i="1" smtClean="0">
                                      <a:latin typeface="Cambria Math" panose="02040503050406030204" pitchFamily="18" charset="0"/>
                                    </a:rPr>
                                    <m:t>𝑠</m:t>
                                  </m:r>
                                </m:sub>
                                <m:sup>
                                  <m:r>
                                    <a:rPr lang="en-US" sz="2000" b="0" i="1" smtClean="0">
                                      <a:latin typeface="Cambria Math" panose="02040503050406030204" pitchFamily="18" charset="0"/>
                                    </a:rPr>
                                    <m:t>1</m:t>
                                  </m:r>
                                </m:sup>
                              </m:sSubSup>
                            </m:e>
                          </m:d>
                        </m:e>
                      </m:d>
                    </m:oMath>
                  </m:oMathPara>
                </a14:m>
                <a:endParaRPr lang="en-US" sz="2000" dirty="0"/>
              </a:p>
            </p:txBody>
          </p:sp>
        </mc:Choice>
        <mc:Fallback xmlns="">
          <p:sp>
            <p:nvSpPr>
              <p:cNvPr id="15" name="TextBox 14"/>
              <p:cNvSpPr txBox="1">
                <a:spLocks noRot="1" noChangeAspect="1" noMove="1" noResize="1" noEditPoints="1" noAdjustHandles="1" noChangeArrowheads="1" noChangeShapeType="1" noTextEdit="1"/>
              </p:cNvSpPr>
              <p:nvPr/>
            </p:nvSpPr>
            <p:spPr>
              <a:xfrm>
                <a:off x="2956018" y="2613956"/>
                <a:ext cx="4677369" cy="1427827"/>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2991674" y="5485256"/>
                <a:ext cx="4606055" cy="83176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d>
                            <m:dPr>
                              <m:ctrlPr>
                                <a:rPr lang="en-US" sz="2000" b="0" i="1" smtClean="0">
                                  <a:latin typeface="Cambria Math" panose="02040503050406030204" pitchFamily="18" charset="0"/>
                                </a:rPr>
                              </m:ctrlPr>
                            </m:dPr>
                            <m:e>
                              <m:f>
                                <m:fPr>
                                  <m:ctrlPr>
                                    <a:rPr lang="en-US" sz="2000" b="0" i="1" smtClean="0">
                                      <a:latin typeface="Cambria Math" panose="02040503050406030204" pitchFamily="18" charset="0"/>
                                    </a:rPr>
                                  </m:ctrlPr>
                                </m:fPr>
                                <m:num>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m:t>
                                      </m:r>
                                    </m:e>
                                    <m:sup>
                                      <m:r>
                                        <a:rPr lang="en-US" sz="2000" b="0" i="1" smtClean="0">
                                          <a:latin typeface="Cambria Math" panose="02040503050406030204" pitchFamily="18" charset="0"/>
                                        </a:rPr>
                                        <m:t>2</m:t>
                                      </m:r>
                                    </m:sup>
                                  </m:sSup>
                                  <m:r>
                                    <a:rPr lang="en-US" sz="2000" b="0" i="1" smtClean="0">
                                      <a:latin typeface="Cambria Math" panose="02040503050406030204" pitchFamily="18" charset="0"/>
                                    </a:rPr>
                                    <m:t>𝜎</m:t>
                                  </m:r>
                                </m:num>
                                <m:den>
                                  <m:r>
                                    <a:rPr lang="en-US" sz="2000" b="0" i="1" smtClean="0">
                                      <a:latin typeface="Cambria Math" panose="02040503050406030204" pitchFamily="18" charset="0"/>
                                    </a:rPr>
                                    <m:t>𝜕</m:t>
                                  </m:r>
                                  <m:r>
                                    <m:rPr>
                                      <m:sty m:val="p"/>
                                    </m:rPr>
                                    <a:rPr lang="en-US" sz="2000" b="0" i="0" smtClean="0">
                                      <a:latin typeface="Cambria Math" panose="02040503050406030204" pitchFamily="18" charset="0"/>
                                    </a:rPr>
                                    <m:t>Ω</m:t>
                                  </m:r>
                                  <m:r>
                                    <a:rPr lang="en-US" sz="2000" b="0" i="1" smtClean="0">
                                      <a:latin typeface="Cambria Math" panose="02040503050406030204" pitchFamily="18" charset="0"/>
                                    </a:rPr>
                                    <m:t>𝜕</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𝐸</m:t>
                                      </m:r>
                                    </m:e>
                                    <m:sup>
                                      <m:r>
                                        <a:rPr lang="en-US" sz="2000" b="0" i="1" smtClean="0">
                                          <a:latin typeface="Cambria Math" panose="02040503050406030204" pitchFamily="18" charset="0"/>
                                        </a:rPr>
                                        <m:t>′</m:t>
                                      </m:r>
                                    </m:sup>
                                  </m:sSup>
                                </m:den>
                              </m:f>
                            </m:e>
                          </m:d>
                        </m:e>
                        <m:sub>
                          <m:r>
                            <a:rPr lang="en-US" sz="2000" b="0" i="1" smtClean="0">
                              <a:latin typeface="Cambria Math" panose="02040503050406030204" pitchFamily="18" charset="0"/>
                            </a:rPr>
                            <m:t>𝑖𝑛𝑒𝑙𝑎𝑠𝑡𝑖𝑐</m:t>
                          </m:r>
                        </m:sub>
                      </m:sSub>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1</m:t>
                          </m:r>
                        </m:num>
                        <m:den>
                          <m:r>
                            <a:rPr lang="en-US" sz="2000" b="0" i="1" smtClean="0">
                              <a:latin typeface="Cambria Math" panose="02040503050406030204" pitchFamily="18" charset="0"/>
                            </a:rPr>
                            <m:t>4</m:t>
                          </m:r>
                          <m:r>
                            <a:rPr lang="en-US" sz="2000" b="0" i="1" smtClean="0">
                              <a:latin typeface="Cambria Math" panose="02040503050406030204" pitchFamily="18" charset="0"/>
                            </a:rPr>
                            <m:t>𝜋</m:t>
                          </m:r>
                        </m:den>
                      </m:f>
                      <m:f>
                        <m:fPr>
                          <m:ctrlPr>
                            <a:rPr lang="en-US" sz="2000" b="0" i="1" smtClean="0">
                              <a:latin typeface="Cambria Math" panose="02040503050406030204" pitchFamily="18" charset="0"/>
                            </a:rPr>
                          </m:ctrlPr>
                        </m:fPr>
                        <m:num>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𝑘</m:t>
                              </m:r>
                            </m:e>
                            <m:sup>
                              <m:r>
                                <a:rPr lang="en-US" sz="2000" b="0" i="1" smtClean="0">
                                  <a:latin typeface="Cambria Math" panose="02040503050406030204" pitchFamily="18" charset="0"/>
                                </a:rPr>
                                <m:t>′</m:t>
                              </m:r>
                            </m:sup>
                          </m:sSup>
                        </m:num>
                        <m:den>
                          <m:r>
                            <a:rPr lang="en-US" sz="2000" b="0" i="1" smtClean="0">
                              <a:latin typeface="Cambria Math" panose="02040503050406030204" pitchFamily="18" charset="0"/>
                            </a:rPr>
                            <m:t>𝑘</m:t>
                          </m:r>
                        </m:den>
                      </m:f>
                      <m:d>
                        <m:dPr>
                          <m:ctrlPr>
                            <a:rPr lang="en-US" sz="2000" b="0" i="1" smtClean="0">
                              <a:latin typeface="Cambria Math" panose="02040503050406030204" pitchFamily="18" charset="0"/>
                            </a:rPr>
                          </m:ctrlPr>
                        </m:dPr>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𝜎</m:t>
                              </m:r>
                            </m:e>
                            <m:sub>
                              <m:r>
                                <a:rPr lang="en-US" sz="2000" b="0" i="1" smtClean="0">
                                  <a:latin typeface="Cambria Math" panose="02040503050406030204" pitchFamily="18" charset="0"/>
                                </a:rPr>
                                <m:t>𝑐𝑜</m:t>
                              </m:r>
                              <m:r>
                                <a:rPr lang="en-US" sz="2000" b="0" i="1" smtClean="0">
                                  <a:latin typeface="Cambria Math" panose="02040503050406030204" pitchFamily="18" charset="0"/>
                                </a:rPr>
                                <m:t>h</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𝜎</m:t>
                              </m:r>
                            </m:e>
                            <m:sub>
                              <m:r>
                                <a:rPr lang="en-US" sz="2000" b="0" i="1" smtClean="0">
                                  <a:latin typeface="Cambria Math" panose="02040503050406030204" pitchFamily="18" charset="0"/>
                                </a:rPr>
                                <m:t>𝑖𝑛𝑐</m:t>
                              </m:r>
                            </m:sub>
                          </m:sSub>
                        </m:e>
                      </m:d>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𝑆</m:t>
                          </m:r>
                        </m:e>
                        <m:sub>
                          <m:r>
                            <a:rPr lang="en-US" sz="2000" b="0" i="1" smtClean="0">
                              <a:latin typeface="Cambria Math" panose="02040503050406030204" pitchFamily="18" charset="0"/>
                            </a:rPr>
                            <m:t>𝑠</m:t>
                          </m:r>
                        </m:sub>
                      </m:sSub>
                    </m:oMath>
                  </m:oMathPara>
                </a14:m>
                <a:endParaRPr lang="en-US" sz="2000" dirty="0"/>
              </a:p>
            </p:txBody>
          </p:sp>
        </mc:Choice>
        <mc:Fallback xmlns="">
          <p:sp>
            <p:nvSpPr>
              <p:cNvPr id="16" name="TextBox 15"/>
              <p:cNvSpPr txBox="1">
                <a:spLocks noRot="1" noChangeAspect="1" noMove="1" noResize="1" noEditPoints="1" noAdjustHandles="1" noChangeArrowheads="1" noChangeShapeType="1" noTextEdit="1"/>
              </p:cNvSpPr>
              <p:nvPr/>
            </p:nvSpPr>
            <p:spPr>
              <a:xfrm>
                <a:off x="2991674" y="5485256"/>
                <a:ext cx="4606055" cy="831766"/>
              </a:xfrm>
              <a:prstGeom prst="rect">
                <a:avLst/>
              </a:prstGeom>
              <a:blipFill>
                <a:blip r:embed="rId8"/>
                <a:stretch>
                  <a:fillRect/>
                </a:stretch>
              </a:blipFill>
            </p:spPr>
            <p:txBody>
              <a:bodyPr/>
              <a:lstStyle/>
              <a:p>
                <a:r>
                  <a:rPr lang="en-US">
                    <a:noFill/>
                  </a:rPr>
                  <a:t> </a:t>
                </a:r>
              </a:p>
            </p:txBody>
          </p:sp>
        </mc:Fallback>
      </mc:AlternateContent>
      <p:cxnSp>
        <p:nvCxnSpPr>
          <p:cNvPr id="17" name="Straight Connector 16"/>
          <p:cNvCxnSpPr/>
          <p:nvPr/>
        </p:nvCxnSpPr>
        <p:spPr>
          <a:xfrm flipH="1" flipV="1">
            <a:off x="2886901" y="1818440"/>
            <a:ext cx="8150699" cy="14481"/>
          </a:xfrm>
          <a:prstGeom prst="line">
            <a:avLst/>
          </a:prstGeom>
        </p:spPr>
        <p:style>
          <a:lnRef idx="1">
            <a:schemeClr val="dk1"/>
          </a:lnRef>
          <a:fillRef idx="0">
            <a:schemeClr val="dk1"/>
          </a:fillRef>
          <a:effectRef idx="0">
            <a:schemeClr val="dk1"/>
          </a:effectRef>
          <a:fontRef idx="minor">
            <a:schemeClr val="tx1"/>
          </a:fontRef>
        </p:style>
      </p:cxnSp>
      <p:cxnSp>
        <p:nvCxnSpPr>
          <p:cNvPr id="18" name="Straight Connector 17"/>
          <p:cNvCxnSpPr/>
          <p:nvPr/>
        </p:nvCxnSpPr>
        <p:spPr>
          <a:xfrm flipH="1" flipV="1">
            <a:off x="2886900" y="4130374"/>
            <a:ext cx="8150700" cy="1415"/>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762929309"/>
      </p:ext>
    </p:extLst>
  </p:cSld>
  <p:clrMapOvr>
    <a:masterClrMapping/>
  </p:clrMapOvr>
  <p:transition>
    <p:dissolv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D3760152-B277-427E-9755-229B677E5EA1}"/>
              </a:ext>
            </a:extLst>
          </p:cNvPr>
          <p:cNvSpPr txBox="1">
            <a:spLocks noChangeArrowheads="1"/>
          </p:cNvSpPr>
          <p:nvPr/>
        </p:nvSpPr>
        <p:spPr bwMode="auto">
          <a:xfrm>
            <a:off x="350520" y="27370"/>
            <a:ext cx="11663680" cy="11398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ctr" rtl="0" eaLnBrk="1" fontAlgn="base" hangingPunct="1">
              <a:spcBef>
                <a:spcPct val="0"/>
              </a:spcBef>
              <a:spcAft>
                <a:spcPct val="0"/>
              </a:spcAft>
              <a:defRPr sz="4000" cap="all" baseline="0">
                <a:solidFill>
                  <a:srgbClr val="CC0000"/>
                </a:solidFill>
                <a:latin typeface="Arial" panose="020B0604020202020204" pitchFamily="34" charset="0"/>
                <a:ea typeface="+mj-ea"/>
                <a:cs typeface="Arial" panose="020B0604020202020204" pitchFamily="34" charset="0"/>
                <a:sym typeface="Garamond" pitchFamily="18" charset="0"/>
              </a:defRPr>
            </a:lvl1pPr>
            <a:lvl2pPr algn="ctr" rtl="0" eaLnBrk="1" fontAlgn="base" hangingPunct="1">
              <a:spcBef>
                <a:spcPct val="0"/>
              </a:spcBef>
              <a:spcAft>
                <a:spcPct val="0"/>
              </a:spcAft>
              <a:defRPr sz="4400">
                <a:solidFill>
                  <a:schemeClr val="tx1"/>
                </a:solidFill>
                <a:latin typeface="Garamond" pitchFamily="18" charset="0"/>
                <a:ea typeface="SimSun" pitchFamily="2" charset="-122"/>
                <a:sym typeface="Garamond" pitchFamily="18" charset="0"/>
              </a:defRPr>
            </a:lvl2pPr>
            <a:lvl3pPr algn="ctr" rtl="0" eaLnBrk="1" fontAlgn="base" hangingPunct="1">
              <a:spcBef>
                <a:spcPct val="0"/>
              </a:spcBef>
              <a:spcAft>
                <a:spcPct val="0"/>
              </a:spcAft>
              <a:defRPr sz="4400">
                <a:solidFill>
                  <a:schemeClr val="tx1"/>
                </a:solidFill>
                <a:latin typeface="Garamond" pitchFamily="18" charset="0"/>
                <a:ea typeface="SimSun" pitchFamily="2" charset="-122"/>
                <a:sym typeface="Garamond" pitchFamily="18" charset="0"/>
              </a:defRPr>
            </a:lvl3pPr>
            <a:lvl4pPr algn="ctr" rtl="0" eaLnBrk="1" fontAlgn="base" hangingPunct="1">
              <a:spcBef>
                <a:spcPct val="0"/>
              </a:spcBef>
              <a:spcAft>
                <a:spcPct val="0"/>
              </a:spcAft>
              <a:defRPr sz="4400">
                <a:solidFill>
                  <a:schemeClr val="tx1"/>
                </a:solidFill>
                <a:latin typeface="Garamond" pitchFamily="18" charset="0"/>
                <a:ea typeface="SimSun" pitchFamily="2" charset="-122"/>
                <a:sym typeface="Garamond" pitchFamily="18" charset="0"/>
              </a:defRPr>
            </a:lvl4pPr>
            <a:lvl5pPr algn="ctr" rtl="0" eaLnBrk="1" fontAlgn="base" hangingPunct="1">
              <a:spcBef>
                <a:spcPct val="0"/>
              </a:spcBef>
              <a:spcAft>
                <a:spcPct val="0"/>
              </a:spcAft>
              <a:defRPr sz="4400">
                <a:solidFill>
                  <a:schemeClr val="tx1"/>
                </a:solidFill>
                <a:latin typeface="Garamond" pitchFamily="18" charset="0"/>
                <a:ea typeface="SimSun" pitchFamily="2" charset="-122"/>
                <a:sym typeface="Garamond" pitchFamily="18" charset="0"/>
              </a:defRPr>
            </a:lvl5pPr>
            <a:lvl6pPr marL="457200" algn="ctr" rtl="0" eaLnBrk="1" fontAlgn="base" hangingPunct="1">
              <a:spcBef>
                <a:spcPct val="0"/>
              </a:spcBef>
              <a:spcAft>
                <a:spcPct val="0"/>
              </a:spcAft>
              <a:defRPr sz="4400">
                <a:solidFill>
                  <a:schemeClr val="tx1"/>
                </a:solidFill>
                <a:latin typeface="Garamond" pitchFamily="18" charset="0"/>
                <a:ea typeface="SimSun" pitchFamily="2" charset="-122"/>
                <a:sym typeface="Garamond" pitchFamily="18" charset="0"/>
              </a:defRPr>
            </a:lvl6pPr>
            <a:lvl7pPr marL="914400" algn="ctr" rtl="0" eaLnBrk="1" fontAlgn="base" hangingPunct="1">
              <a:spcBef>
                <a:spcPct val="0"/>
              </a:spcBef>
              <a:spcAft>
                <a:spcPct val="0"/>
              </a:spcAft>
              <a:defRPr sz="4400">
                <a:solidFill>
                  <a:schemeClr val="tx1"/>
                </a:solidFill>
                <a:latin typeface="Garamond" pitchFamily="18" charset="0"/>
                <a:ea typeface="SimSun" pitchFamily="2" charset="-122"/>
                <a:sym typeface="Garamond" pitchFamily="18" charset="0"/>
              </a:defRPr>
            </a:lvl7pPr>
            <a:lvl8pPr marL="1371600" algn="ctr" rtl="0" eaLnBrk="1" fontAlgn="base" hangingPunct="1">
              <a:spcBef>
                <a:spcPct val="0"/>
              </a:spcBef>
              <a:spcAft>
                <a:spcPct val="0"/>
              </a:spcAft>
              <a:defRPr sz="4400">
                <a:solidFill>
                  <a:schemeClr val="tx1"/>
                </a:solidFill>
                <a:latin typeface="Garamond" pitchFamily="18" charset="0"/>
                <a:ea typeface="SimSun" pitchFamily="2" charset="-122"/>
                <a:sym typeface="Garamond" pitchFamily="18" charset="0"/>
              </a:defRPr>
            </a:lvl8pPr>
            <a:lvl9pPr marL="1828800" algn="ctr" rtl="0" eaLnBrk="1" fontAlgn="base" hangingPunct="1">
              <a:spcBef>
                <a:spcPct val="0"/>
              </a:spcBef>
              <a:spcAft>
                <a:spcPct val="0"/>
              </a:spcAft>
              <a:defRPr sz="4400">
                <a:solidFill>
                  <a:schemeClr val="tx1"/>
                </a:solidFill>
                <a:latin typeface="Garamond" pitchFamily="18" charset="0"/>
                <a:ea typeface="SimSun" pitchFamily="2" charset="-122"/>
                <a:sym typeface="Garamond" pitchFamily="18" charset="0"/>
              </a:defRPr>
            </a:lvl9pPr>
          </a:lstStyle>
          <a:p>
            <a:r>
              <a:rPr lang="en-US" b="1" kern="0" cap="none" dirty="0">
                <a:solidFill>
                  <a:schemeClr val="tx1"/>
                </a:solidFill>
                <a:latin typeface="Verdana" panose="020B0604030504040204" pitchFamily="34" charset="0"/>
                <a:ea typeface="Verdana" panose="020B0604030504040204" pitchFamily="34" charset="0"/>
              </a:rPr>
              <a:t>Beyond the Incoherent</a:t>
            </a:r>
          </a:p>
          <a:p>
            <a:r>
              <a:rPr lang="en-US" b="1" kern="0" cap="none" dirty="0">
                <a:solidFill>
                  <a:schemeClr val="tx1"/>
                </a:solidFill>
                <a:latin typeface="Verdana" panose="020B0604030504040204" pitchFamily="34" charset="0"/>
                <a:ea typeface="Verdana" panose="020B0604030504040204" pitchFamily="34" charset="0"/>
              </a:rPr>
              <a:t>Approximation</a:t>
            </a:r>
          </a:p>
        </p:txBody>
      </p:sp>
      <p:pic>
        <p:nvPicPr>
          <p:cNvPr id="19" name="Picture 18"/>
          <p:cNvPicPr>
            <a:picLocks noChangeAspect="1"/>
          </p:cNvPicPr>
          <p:nvPr/>
        </p:nvPicPr>
        <p:blipFill>
          <a:blip r:embed="rId3"/>
          <a:stretch>
            <a:fillRect/>
          </a:stretch>
        </p:blipFill>
        <p:spPr>
          <a:xfrm>
            <a:off x="2682792" y="1167194"/>
            <a:ext cx="7310808" cy="5679143"/>
          </a:xfrm>
          <a:prstGeom prst="rect">
            <a:avLst/>
          </a:prstGeom>
        </p:spPr>
      </p:pic>
      <mc:AlternateContent xmlns:mc="http://schemas.openxmlformats.org/markup-compatibility/2006" xmlns:a14="http://schemas.microsoft.com/office/drawing/2010/main">
        <mc:Choice Requires="a14">
          <p:sp>
            <p:nvSpPr>
              <p:cNvPr id="20" name="TextBox 19"/>
              <p:cNvSpPr txBox="1"/>
              <p:nvPr/>
            </p:nvSpPr>
            <p:spPr>
              <a:xfrm>
                <a:off x="796087" y="1607805"/>
                <a:ext cx="1886705" cy="400110"/>
              </a:xfrm>
              <a:prstGeom prst="rect">
                <a:avLst/>
              </a:prstGeom>
              <a:noFill/>
            </p:spPr>
            <p:txBody>
              <a:bodyPr wrap="square" rtlCol="0">
                <a:spAutoFit/>
              </a:bodyPr>
              <a:lstStyle/>
              <a:p>
                <a:r>
                  <a:rPr lang="en-US" sz="1000" b="1" dirty="0"/>
                  <a:t>TSL of crystalline graphite at various </a:t>
                </a:r>
                <a14:m>
                  <m:oMath xmlns:m="http://schemas.openxmlformats.org/officeDocument/2006/math">
                    <m:r>
                      <a:rPr lang="en-US" sz="1000" b="1" i="1" smtClean="0">
                        <a:latin typeface="Cambria Math" panose="02040503050406030204" pitchFamily="18" charset="0"/>
                      </a:rPr>
                      <m:t>𝜷</m:t>
                    </m:r>
                  </m:oMath>
                </a14:m>
                <a:r>
                  <a:rPr lang="en-US" sz="1000" b="1" dirty="0"/>
                  <a:t> values</a:t>
                </a:r>
              </a:p>
            </p:txBody>
          </p:sp>
        </mc:Choice>
        <mc:Fallback xmlns="">
          <p:sp>
            <p:nvSpPr>
              <p:cNvPr id="20" name="TextBox 19"/>
              <p:cNvSpPr txBox="1">
                <a:spLocks noRot="1" noChangeAspect="1" noMove="1" noResize="1" noEditPoints="1" noAdjustHandles="1" noChangeArrowheads="1" noChangeShapeType="1" noTextEdit="1"/>
              </p:cNvSpPr>
              <p:nvPr/>
            </p:nvSpPr>
            <p:spPr>
              <a:xfrm>
                <a:off x="796087" y="1607805"/>
                <a:ext cx="1886705" cy="400110"/>
              </a:xfrm>
              <a:prstGeom prst="rect">
                <a:avLst/>
              </a:prstGeom>
              <a:blipFill>
                <a:blip r:embed="rId4"/>
                <a:stretch>
                  <a:fillRect b="-7692"/>
                </a:stretch>
              </a:blipFill>
            </p:spPr>
            <p:txBody>
              <a:bodyPr/>
              <a:lstStyle/>
              <a:p>
                <a:r>
                  <a:rPr lang="en-US">
                    <a:noFill/>
                  </a:rPr>
                  <a:t> </a:t>
                </a:r>
              </a:p>
            </p:txBody>
          </p:sp>
        </mc:Fallback>
      </mc:AlternateContent>
    </p:spTree>
    <p:extLst>
      <p:ext uri="{BB962C8B-B14F-4D97-AF65-F5344CB8AC3E}">
        <p14:creationId xmlns:p14="http://schemas.microsoft.com/office/powerpoint/2010/main" val="2578215885"/>
      </p:ext>
    </p:extLst>
  </p:cSld>
  <p:clrMapOvr>
    <a:masterClrMapping/>
  </p:clrMapOvr>
  <p:transition>
    <p:dissolv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D3760152-B277-427E-9755-229B677E5EA1}"/>
              </a:ext>
            </a:extLst>
          </p:cNvPr>
          <p:cNvSpPr txBox="1">
            <a:spLocks noChangeArrowheads="1"/>
          </p:cNvSpPr>
          <p:nvPr/>
        </p:nvSpPr>
        <p:spPr bwMode="auto">
          <a:xfrm>
            <a:off x="350520" y="27370"/>
            <a:ext cx="11663680" cy="11398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ctr" rtl="0" eaLnBrk="1" fontAlgn="base" hangingPunct="1">
              <a:spcBef>
                <a:spcPct val="0"/>
              </a:spcBef>
              <a:spcAft>
                <a:spcPct val="0"/>
              </a:spcAft>
              <a:defRPr sz="4000" cap="all" baseline="0">
                <a:solidFill>
                  <a:srgbClr val="CC0000"/>
                </a:solidFill>
                <a:latin typeface="Arial" panose="020B0604020202020204" pitchFamily="34" charset="0"/>
                <a:ea typeface="+mj-ea"/>
                <a:cs typeface="Arial" panose="020B0604020202020204" pitchFamily="34" charset="0"/>
                <a:sym typeface="Garamond" pitchFamily="18" charset="0"/>
              </a:defRPr>
            </a:lvl1pPr>
            <a:lvl2pPr algn="ctr" rtl="0" eaLnBrk="1" fontAlgn="base" hangingPunct="1">
              <a:spcBef>
                <a:spcPct val="0"/>
              </a:spcBef>
              <a:spcAft>
                <a:spcPct val="0"/>
              </a:spcAft>
              <a:defRPr sz="4400">
                <a:solidFill>
                  <a:schemeClr val="tx1"/>
                </a:solidFill>
                <a:latin typeface="Garamond" pitchFamily="18" charset="0"/>
                <a:ea typeface="SimSun" pitchFamily="2" charset="-122"/>
                <a:sym typeface="Garamond" pitchFamily="18" charset="0"/>
              </a:defRPr>
            </a:lvl2pPr>
            <a:lvl3pPr algn="ctr" rtl="0" eaLnBrk="1" fontAlgn="base" hangingPunct="1">
              <a:spcBef>
                <a:spcPct val="0"/>
              </a:spcBef>
              <a:spcAft>
                <a:spcPct val="0"/>
              </a:spcAft>
              <a:defRPr sz="4400">
                <a:solidFill>
                  <a:schemeClr val="tx1"/>
                </a:solidFill>
                <a:latin typeface="Garamond" pitchFamily="18" charset="0"/>
                <a:ea typeface="SimSun" pitchFamily="2" charset="-122"/>
                <a:sym typeface="Garamond" pitchFamily="18" charset="0"/>
              </a:defRPr>
            </a:lvl3pPr>
            <a:lvl4pPr algn="ctr" rtl="0" eaLnBrk="1" fontAlgn="base" hangingPunct="1">
              <a:spcBef>
                <a:spcPct val="0"/>
              </a:spcBef>
              <a:spcAft>
                <a:spcPct val="0"/>
              </a:spcAft>
              <a:defRPr sz="4400">
                <a:solidFill>
                  <a:schemeClr val="tx1"/>
                </a:solidFill>
                <a:latin typeface="Garamond" pitchFamily="18" charset="0"/>
                <a:ea typeface="SimSun" pitchFamily="2" charset="-122"/>
                <a:sym typeface="Garamond" pitchFamily="18" charset="0"/>
              </a:defRPr>
            </a:lvl4pPr>
            <a:lvl5pPr algn="ctr" rtl="0" eaLnBrk="1" fontAlgn="base" hangingPunct="1">
              <a:spcBef>
                <a:spcPct val="0"/>
              </a:spcBef>
              <a:spcAft>
                <a:spcPct val="0"/>
              </a:spcAft>
              <a:defRPr sz="4400">
                <a:solidFill>
                  <a:schemeClr val="tx1"/>
                </a:solidFill>
                <a:latin typeface="Garamond" pitchFamily="18" charset="0"/>
                <a:ea typeface="SimSun" pitchFamily="2" charset="-122"/>
                <a:sym typeface="Garamond" pitchFamily="18" charset="0"/>
              </a:defRPr>
            </a:lvl5pPr>
            <a:lvl6pPr marL="457200" algn="ctr" rtl="0" eaLnBrk="1" fontAlgn="base" hangingPunct="1">
              <a:spcBef>
                <a:spcPct val="0"/>
              </a:spcBef>
              <a:spcAft>
                <a:spcPct val="0"/>
              </a:spcAft>
              <a:defRPr sz="4400">
                <a:solidFill>
                  <a:schemeClr val="tx1"/>
                </a:solidFill>
                <a:latin typeface="Garamond" pitchFamily="18" charset="0"/>
                <a:ea typeface="SimSun" pitchFamily="2" charset="-122"/>
                <a:sym typeface="Garamond" pitchFamily="18" charset="0"/>
              </a:defRPr>
            </a:lvl6pPr>
            <a:lvl7pPr marL="914400" algn="ctr" rtl="0" eaLnBrk="1" fontAlgn="base" hangingPunct="1">
              <a:spcBef>
                <a:spcPct val="0"/>
              </a:spcBef>
              <a:spcAft>
                <a:spcPct val="0"/>
              </a:spcAft>
              <a:defRPr sz="4400">
                <a:solidFill>
                  <a:schemeClr val="tx1"/>
                </a:solidFill>
                <a:latin typeface="Garamond" pitchFamily="18" charset="0"/>
                <a:ea typeface="SimSun" pitchFamily="2" charset="-122"/>
                <a:sym typeface="Garamond" pitchFamily="18" charset="0"/>
              </a:defRPr>
            </a:lvl7pPr>
            <a:lvl8pPr marL="1371600" algn="ctr" rtl="0" eaLnBrk="1" fontAlgn="base" hangingPunct="1">
              <a:spcBef>
                <a:spcPct val="0"/>
              </a:spcBef>
              <a:spcAft>
                <a:spcPct val="0"/>
              </a:spcAft>
              <a:defRPr sz="4400">
                <a:solidFill>
                  <a:schemeClr val="tx1"/>
                </a:solidFill>
                <a:latin typeface="Garamond" pitchFamily="18" charset="0"/>
                <a:ea typeface="SimSun" pitchFamily="2" charset="-122"/>
                <a:sym typeface="Garamond" pitchFamily="18" charset="0"/>
              </a:defRPr>
            </a:lvl8pPr>
            <a:lvl9pPr marL="1828800" algn="ctr" rtl="0" eaLnBrk="1" fontAlgn="base" hangingPunct="1">
              <a:spcBef>
                <a:spcPct val="0"/>
              </a:spcBef>
              <a:spcAft>
                <a:spcPct val="0"/>
              </a:spcAft>
              <a:defRPr sz="4400">
                <a:solidFill>
                  <a:schemeClr val="tx1"/>
                </a:solidFill>
                <a:latin typeface="Garamond" pitchFamily="18" charset="0"/>
                <a:ea typeface="SimSun" pitchFamily="2" charset="-122"/>
                <a:sym typeface="Garamond" pitchFamily="18" charset="0"/>
              </a:defRPr>
            </a:lvl9pPr>
          </a:lstStyle>
          <a:p>
            <a:r>
              <a:rPr lang="en-US" b="1" kern="0" cap="none" dirty="0">
                <a:solidFill>
                  <a:schemeClr val="tx1"/>
                </a:solidFill>
                <a:latin typeface="Verdana" panose="020B0604030504040204" pitchFamily="34" charset="0"/>
                <a:ea typeface="Verdana" panose="020B0604030504040204" pitchFamily="34" charset="0"/>
              </a:rPr>
              <a:t>Beyond the Incoherent</a:t>
            </a:r>
          </a:p>
          <a:p>
            <a:r>
              <a:rPr lang="en-US" b="1" kern="0" cap="none" dirty="0">
                <a:solidFill>
                  <a:schemeClr val="tx1"/>
                </a:solidFill>
                <a:latin typeface="Verdana" panose="020B0604030504040204" pitchFamily="34" charset="0"/>
                <a:ea typeface="Verdana" panose="020B0604030504040204" pitchFamily="34" charset="0"/>
              </a:rPr>
              <a:t>Approximation</a:t>
            </a:r>
          </a:p>
        </p:txBody>
      </p:sp>
      <p:sp>
        <p:nvSpPr>
          <p:cNvPr id="5" name="Rectangle 7">
            <a:extLst>
              <a:ext uri="{FF2B5EF4-FFF2-40B4-BE49-F238E27FC236}">
                <a16:creationId xmlns:a16="http://schemas.microsoft.com/office/drawing/2014/main" id="{94685382-AE41-A049-9740-3E4191CBBB5E}"/>
              </a:ext>
            </a:extLst>
          </p:cNvPr>
          <p:cNvSpPr txBox="1">
            <a:spLocks noChangeArrowheads="1"/>
          </p:cNvSpPr>
          <p:nvPr/>
        </p:nvSpPr>
        <p:spPr>
          <a:xfrm>
            <a:off x="731500" y="1827012"/>
            <a:ext cx="7681000" cy="4812800"/>
          </a:xfrm>
          <a:prstGeom prst="rect">
            <a:avLst/>
          </a:prstGeom>
          <a:solidFill>
            <a:schemeClr val="bg1"/>
          </a:solidFill>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fontAlgn="auto">
              <a:buClr>
                <a:srgbClr val="E60000"/>
              </a:buClr>
            </a:pPr>
            <a:endParaRPr lang="en-US" sz="1830" dirty="0"/>
          </a:p>
        </p:txBody>
      </p:sp>
      <p:sp>
        <p:nvSpPr>
          <p:cNvPr id="9" name="TextBox 8"/>
          <p:cNvSpPr txBox="1"/>
          <p:nvPr/>
        </p:nvSpPr>
        <p:spPr>
          <a:xfrm>
            <a:off x="1633395" y="5839854"/>
            <a:ext cx="4070900" cy="400110"/>
          </a:xfrm>
          <a:prstGeom prst="rect">
            <a:avLst/>
          </a:prstGeom>
          <a:noFill/>
        </p:spPr>
        <p:txBody>
          <a:bodyPr wrap="square" rtlCol="0">
            <a:spAutoFit/>
          </a:bodyPr>
          <a:lstStyle/>
          <a:p>
            <a:r>
              <a:rPr lang="en-US" sz="1000" b="1" dirty="0">
                <a:latin typeface="+mn-lt"/>
              </a:rPr>
              <a:t>Inelastic cross section of crystalline graphite under the cubic, generalized, and generalized + 1-phonon treatments</a:t>
            </a:r>
          </a:p>
        </p:txBody>
      </p:sp>
      <p:pic>
        <p:nvPicPr>
          <p:cNvPr id="2" name="Picture 1"/>
          <p:cNvPicPr>
            <a:picLocks noChangeAspect="1"/>
          </p:cNvPicPr>
          <p:nvPr/>
        </p:nvPicPr>
        <p:blipFill>
          <a:blip r:embed="rId3"/>
          <a:stretch>
            <a:fillRect/>
          </a:stretch>
        </p:blipFill>
        <p:spPr>
          <a:xfrm>
            <a:off x="798332" y="1360855"/>
            <a:ext cx="5186831" cy="4488495"/>
          </a:xfrm>
          <a:prstGeom prst="rect">
            <a:avLst/>
          </a:prstGeom>
        </p:spPr>
      </p:pic>
      <p:pic>
        <p:nvPicPr>
          <p:cNvPr id="3" name="Picture 2"/>
          <p:cNvPicPr>
            <a:picLocks noChangeAspect="1"/>
          </p:cNvPicPr>
          <p:nvPr/>
        </p:nvPicPr>
        <p:blipFill>
          <a:blip r:embed="rId4"/>
          <a:stretch>
            <a:fillRect/>
          </a:stretch>
        </p:blipFill>
        <p:spPr>
          <a:xfrm>
            <a:off x="6562512" y="1755620"/>
            <a:ext cx="5378345" cy="4647308"/>
          </a:xfrm>
          <a:prstGeom prst="rect">
            <a:avLst/>
          </a:prstGeom>
        </p:spPr>
      </p:pic>
      <p:sp>
        <p:nvSpPr>
          <p:cNvPr id="10" name="TextBox 9"/>
          <p:cNvSpPr txBox="1"/>
          <p:nvPr/>
        </p:nvSpPr>
        <p:spPr>
          <a:xfrm>
            <a:off x="7260110" y="6311094"/>
            <a:ext cx="4670290" cy="400110"/>
          </a:xfrm>
          <a:prstGeom prst="rect">
            <a:avLst/>
          </a:prstGeom>
          <a:noFill/>
        </p:spPr>
        <p:txBody>
          <a:bodyPr wrap="square" rtlCol="0">
            <a:spAutoFit/>
          </a:bodyPr>
          <a:lstStyle/>
          <a:p>
            <a:r>
              <a:rPr lang="en-US" sz="1000" b="1" dirty="0">
                <a:latin typeface="+mn-lt"/>
              </a:rPr>
              <a:t>Total cross section of crystalline graphite under the cubic, generalized, and generalized + 1-phonon treatments</a:t>
            </a:r>
          </a:p>
        </p:txBody>
      </p:sp>
    </p:spTree>
    <p:extLst>
      <p:ext uri="{BB962C8B-B14F-4D97-AF65-F5344CB8AC3E}">
        <p14:creationId xmlns:p14="http://schemas.microsoft.com/office/powerpoint/2010/main" val="585193529"/>
      </p:ext>
    </p:extLst>
  </p:cSld>
  <p:clrMapOvr>
    <a:masterClrMapping/>
  </p:clrMapOvr>
  <p:transition>
    <p:dissolv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D3760152-B277-427E-9755-229B677E5EA1}"/>
              </a:ext>
            </a:extLst>
          </p:cNvPr>
          <p:cNvSpPr txBox="1">
            <a:spLocks noChangeArrowheads="1"/>
          </p:cNvSpPr>
          <p:nvPr/>
        </p:nvSpPr>
        <p:spPr bwMode="auto">
          <a:xfrm>
            <a:off x="350520" y="12970"/>
            <a:ext cx="11663680" cy="11398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ctr" rtl="0" eaLnBrk="1" fontAlgn="base" hangingPunct="1">
              <a:spcBef>
                <a:spcPct val="0"/>
              </a:spcBef>
              <a:spcAft>
                <a:spcPct val="0"/>
              </a:spcAft>
              <a:defRPr sz="4000" cap="all" baseline="0">
                <a:solidFill>
                  <a:srgbClr val="CC0000"/>
                </a:solidFill>
                <a:latin typeface="Arial" panose="020B0604020202020204" pitchFamily="34" charset="0"/>
                <a:ea typeface="+mj-ea"/>
                <a:cs typeface="Arial" panose="020B0604020202020204" pitchFamily="34" charset="0"/>
                <a:sym typeface="Garamond" pitchFamily="18" charset="0"/>
              </a:defRPr>
            </a:lvl1pPr>
            <a:lvl2pPr algn="ctr" rtl="0" eaLnBrk="1" fontAlgn="base" hangingPunct="1">
              <a:spcBef>
                <a:spcPct val="0"/>
              </a:spcBef>
              <a:spcAft>
                <a:spcPct val="0"/>
              </a:spcAft>
              <a:defRPr sz="4400">
                <a:solidFill>
                  <a:schemeClr val="tx1"/>
                </a:solidFill>
                <a:latin typeface="Garamond" pitchFamily="18" charset="0"/>
                <a:ea typeface="SimSun" pitchFamily="2" charset="-122"/>
                <a:sym typeface="Garamond" pitchFamily="18" charset="0"/>
              </a:defRPr>
            </a:lvl2pPr>
            <a:lvl3pPr algn="ctr" rtl="0" eaLnBrk="1" fontAlgn="base" hangingPunct="1">
              <a:spcBef>
                <a:spcPct val="0"/>
              </a:spcBef>
              <a:spcAft>
                <a:spcPct val="0"/>
              </a:spcAft>
              <a:defRPr sz="4400">
                <a:solidFill>
                  <a:schemeClr val="tx1"/>
                </a:solidFill>
                <a:latin typeface="Garamond" pitchFamily="18" charset="0"/>
                <a:ea typeface="SimSun" pitchFamily="2" charset="-122"/>
                <a:sym typeface="Garamond" pitchFamily="18" charset="0"/>
              </a:defRPr>
            </a:lvl3pPr>
            <a:lvl4pPr algn="ctr" rtl="0" eaLnBrk="1" fontAlgn="base" hangingPunct="1">
              <a:spcBef>
                <a:spcPct val="0"/>
              </a:spcBef>
              <a:spcAft>
                <a:spcPct val="0"/>
              </a:spcAft>
              <a:defRPr sz="4400">
                <a:solidFill>
                  <a:schemeClr val="tx1"/>
                </a:solidFill>
                <a:latin typeface="Garamond" pitchFamily="18" charset="0"/>
                <a:ea typeface="SimSun" pitchFamily="2" charset="-122"/>
                <a:sym typeface="Garamond" pitchFamily="18" charset="0"/>
              </a:defRPr>
            </a:lvl4pPr>
            <a:lvl5pPr algn="ctr" rtl="0" eaLnBrk="1" fontAlgn="base" hangingPunct="1">
              <a:spcBef>
                <a:spcPct val="0"/>
              </a:spcBef>
              <a:spcAft>
                <a:spcPct val="0"/>
              </a:spcAft>
              <a:defRPr sz="4400">
                <a:solidFill>
                  <a:schemeClr val="tx1"/>
                </a:solidFill>
                <a:latin typeface="Garamond" pitchFamily="18" charset="0"/>
                <a:ea typeface="SimSun" pitchFamily="2" charset="-122"/>
                <a:sym typeface="Garamond" pitchFamily="18" charset="0"/>
              </a:defRPr>
            </a:lvl5pPr>
            <a:lvl6pPr marL="457200" algn="ctr" rtl="0" eaLnBrk="1" fontAlgn="base" hangingPunct="1">
              <a:spcBef>
                <a:spcPct val="0"/>
              </a:spcBef>
              <a:spcAft>
                <a:spcPct val="0"/>
              </a:spcAft>
              <a:defRPr sz="4400">
                <a:solidFill>
                  <a:schemeClr val="tx1"/>
                </a:solidFill>
                <a:latin typeface="Garamond" pitchFamily="18" charset="0"/>
                <a:ea typeface="SimSun" pitchFamily="2" charset="-122"/>
                <a:sym typeface="Garamond" pitchFamily="18" charset="0"/>
              </a:defRPr>
            </a:lvl6pPr>
            <a:lvl7pPr marL="914400" algn="ctr" rtl="0" eaLnBrk="1" fontAlgn="base" hangingPunct="1">
              <a:spcBef>
                <a:spcPct val="0"/>
              </a:spcBef>
              <a:spcAft>
                <a:spcPct val="0"/>
              </a:spcAft>
              <a:defRPr sz="4400">
                <a:solidFill>
                  <a:schemeClr val="tx1"/>
                </a:solidFill>
                <a:latin typeface="Garamond" pitchFamily="18" charset="0"/>
                <a:ea typeface="SimSun" pitchFamily="2" charset="-122"/>
                <a:sym typeface="Garamond" pitchFamily="18" charset="0"/>
              </a:defRPr>
            </a:lvl7pPr>
            <a:lvl8pPr marL="1371600" algn="ctr" rtl="0" eaLnBrk="1" fontAlgn="base" hangingPunct="1">
              <a:spcBef>
                <a:spcPct val="0"/>
              </a:spcBef>
              <a:spcAft>
                <a:spcPct val="0"/>
              </a:spcAft>
              <a:defRPr sz="4400">
                <a:solidFill>
                  <a:schemeClr val="tx1"/>
                </a:solidFill>
                <a:latin typeface="Garamond" pitchFamily="18" charset="0"/>
                <a:ea typeface="SimSun" pitchFamily="2" charset="-122"/>
                <a:sym typeface="Garamond" pitchFamily="18" charset="0"/>
              </a:defRPr>
            </a:lvl8pPr>
            <a:lvl9pPr marL="1828800" algn="ctr" rtl="0" eaLnBrk="1" fontAlgn="base" hangingPunct="1">
              <a:spcBef>
                <a:spcPct val="0"/>
              </a:spcBef>
              <a:spcAft>
                <a:spcPct val="0"/>
              </a:spcAft>
              <a:defRPr sz="4400">
                <a:solidFill>
                  <a:schemeClr val="tx1"/>
                </a:solidFill>
                <a:latin typeface="Garamond" pitchFamily="18" charset="0"/>
                <a:ea typeface="SimSun" pitchFamily="2" charset="-122"/>
                <a:sym typeface="Garamond" pitchFamily="18" charset="0"/>
              </a:defRPr>
            </a:lvl9pPr>
          </a:lstStyle>
          <a:p>
            <a:r>
              <a:rPr lang="en-US" sz="4400" b="1" kern="0" cap="none" dirty="0">
                <a:solidFill>
                  <a:schemeClr val="tx1"/>
                </a:solidFill>
                <a:latin typeface="Verdana" panose="020B0604030504040204" pitchFamily="34" charset="0"/>
                <a:ea typeface="Verdana" panose="020B0604030504040204" pitchFamily="34" charset="0"/>
              </a:rPr>
              <a:t>Application to Beryllium</a:t>
            </a:r>
          </a:p>
        </p:txBody>
      </p:sp>
      <p:pic>
        <p:nvPicPr>
          <p:cNvPr id="2" name="Picture 1"/>
          <p:cNvPicPr>
            <a:picLocks noChangeAspect="1"/>
          </p:cNvPicPr>
          <p:nvPr/>
        </p:nvPicPr>
        <p:blipFill>
          <a:blip r:embed="rId3"/>
          <a:stretch>
            <a:fillRect/>
          </a:stretch>
        </p:blipFill>
        <p:spPr>
          <a:xfrm>
            <a:off x="661763" y="1422001"/>
            <a:ext cx="5364963" cy="4347470"/>
          </a:xfrm>
          <a:prstGeom prst="rect">
            <a:avLst/>
          </a:prstGeom>
        </p:spPr>
      </p:pic>
      <p:sp>
        <p:nvSpPr>
          <p:cNvPr id="5" name="TextBox 4"/>
          <p:cNvSpPr txBox="1"/>
          <p:nvPr/>
        </p:nvSpPr>
        <p:spPr>
          <a:xfrm>
            <a:off x="1768478" y="5719071"/>
            <a:ext cx="3686752" cy="400110"/>
          </a:xfrm>
          <a:prstGeom prst="rect">
            <a:avLst/>
          </a:prstGeom>
          <a:noFill/>
        </p:spPr>
        <p:txBody>
          <a:bodyPr wrap="square" rtlCol="0">
            <a:spAutoFit/>
          </a:bodyPr>
          <a:lstStyle/>
          <a:p>
            <a:r>
              <a:rPr lang="en-US" sz="1000" b="1" dirty="0">
                <a:latin typeface="+mn-lt"/>
              </a:rPr>
              <a:t>Inelastic cross section of beryllium under the cubic and generalized + 1-phonon treatments</a:t>
            </a:r>
          </a:p>
        </p:txBody>
      </p:sp>
      <p:sp>
        <p:nvSpPr>
          <p:cNvPr id="7" name="TextBox 6"/>
          <p:cNvSpPr txBox="1"/>
          <p:nvPr/>
        </p:nvSpPr>
        <p:spPr>
          <a:xfrm>
            <a:off x="7343910" y="6359235"/>
            <a:ext cx="4377035" cy="400110"/>
          </a:xfrm>
          <a:prstGeom prst="rect">
            <a:avLst/>
          </a:prstGeom>
          <a:noFill/>
        </p:spPr>
        <p:txBody>
          <a:bodyPr wrap="square" rtlCol="0">
            <a:spAutoFit/>
          </a:bodyPr>
          <a:lstStyle/>
          <a:p>
            <a:r>
              <a:rPr lang="en-US" sz="1000" b="1" dirty="0">
                <a:latin typeface="+mn-lt"/>
              </a:rPr>
              <a:t>Total cross section of beryllium under the cubic and generalized + 1-phonon treatments</a:t>
            </a:r>
          </a:p>
        </p:txBody>
      </p:sp>
      <p:pic>
        <p:nvPicPr>
          <p:cNvPr id="3" name="Picture 2"/>
          <p:cNvPicPr>
            <a:picLocks noChangeAspect="1"/>
          </p:cNvPicPr>
          <p:nvPr/>
        </p:nvPicPr>
        <p:blipFill>
          <a:blip r:embed="rId4"/>
          <a:stretch>
            <a:fillRect/>
          </a:stretch>
        </p:blipFill>
        <p:spPr>
          <a:xfrm>
            <a:off x="6718956" y="2132109"/>
            <a:ext cx="5084803" cy="4227126"/>
          </a:xfrm>
          <a:prstGeom prst="rect">
            <a:avLst/>
          </a:prstGeom>
        </p:spPr>
      </p:pic>
    </p:spTree>
    <p:extLst>
      <p:ext uri="{BB962C8B-B14F-4D97-AF65-F5344CB8AC3E}">
        <p14:creationId xmlns:p14="http://schemas.microsoft.com/office/powerpoint/2010/main" val="81250967"/>
      </p:ext>
    </p:extLst>
  </p:cSld>
  <p:clrMapOvr>
    <a:masterClrMapping/>
  </p:clrMapOvr>
  <p:transition>
    <p:dissolv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D3760152-B277-427E-9755-229B677E5EA1}"/>
              </a:ext>
            </a:extLst>
          </p:cNvPr>
          <p:cNvSpPr txBox="1">
            <a:spLocks noChangeArrowheads="1"/>
          </p:cNvSpPr>
          <p:nvPr/>
        </p:nvSpPr>
        <p:spPr bwMode="auto">
          <a:xfrm>
            <a:off x="350520" y="12970"/>
            <a:ext cx="11663680" cy="11398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ctr" rtl="0" eaLnBrk="1" fontAlgn="base" hangingPunct="1">
              <a:spcBef>
                <a:spcPct val="0"/>
              </a:spcBef>
              <a:spcAft>
                <a:spcPct val="0"/>
              </a:spcAft>
              <a:defRPr sz="4000" cap="all" baseline="0">
                <a:solidFill>
                  <a:srgbClr val="CC0000"/>
                </a:solidFill>
                <a:latin typeface="Arial" panose="020B0604020202020204" pitchFamily="34" charset="0"/>
                <a:ea typeface="+mj-ea"/>
                <a:cs typeface="Arial" panose="020B0604020202020204" pitchFamily="34" charset="0"/>
                <a:sym typeface="Garamond" pitchFamily="18" charset="0"/>
              </a:defRPr>
            </a:lvl1pPr>
            <a:lvl2pPr algn="ctr" rtl="0" eaLnBrk="1" fontAlgn="base" hangingPunct="1">
              <a:spcBef>
                <a:spcPct val="0"/>
              </a:spcBef>
              <a:spcAft>
                <a:spcPct val="0"/>
              </a:spcAft>
              <a:defRPr sz="4400">
                <a:solidFill>
                  <a:schemeClr val="tx1"/>
                </a:solidFill>
                <a:latin typeface="Garamond" pitchFamily="18" charset="0"/>
                <a:ea typeface="SimSun" pitchFamily="2" charset="-122"/>
                <a:sym typeface="Garamond" pitchFamily="18" charset="0"/>
              </a:defRPr>
            </a:lvl2pPr>
            <a:lvl3pPr algn="ctr" rtl="0" eaLnBrk="1" fontAlgn="base" hangingPunct="1">
              <a:spcBef>
                <a:spcPct val="0"/>
              </a:spcBef>
              <a:spcAft>
                <a:spcPct val="0"/>
              </a:spcAft>
              <a:defRPr sz="4400">
                <a:solidFill>
                  <a:schemeClr val="tx1"/>
                </a:solidFill>
                <a:latin typeface="Garamond" pitchFamily="18" charset="0"/>
                <a:ea typeface="SimSun" pitchFamily="2" charset="-122"/>
                <a:sym typeface="Garamond" pitchFamily="18" charset="0"/>
              </a:defRPr>
            </a:lvl3pPr>
            <a:lvl4pPr algn="ctr" rtl="0" eaLnBrk="1" fontAlgn="base" hangingPunct="1">
              <a:spcBef>
                <a:spcPct val="0"/>
              </a:spcBef>
              <a:spcAft>
                <a:spcPct val="0"/>
              </a:spcAft>
              <a:defRPr sz="4400">
                <a:solidFill>
                  <a:schemeClr val="tx1"/>
                </a:solidFill>
                <a:latin typeface="Garamond" pitchFamily="18" charset="0"/>
                <a:ea typeface="SimSun" pitchFamily="2" charset="-122"/>
                <a:sym typeface="Garamond" pitchFamily="18" charset="0"/>
              </a:defRPr>
            </a:lvl4pPr>
            <a:lvl5pPr algn="ctr" rtl="0" eaLnBrk="1" fontAlgn="base" hangingPunct="1">
              <a:spcBef>
                <a:spcPct val="0"/>
              </a:spcBef>
              <a:spcAft>
                <a:spcPct val="0"/>
              </a:spcAft>
              <a:defRPr sz="4400">
                <a:solidFill>
                  <a:schemeClr val="tx1"/>
                </a:solidFill>
                <a:latin typeface="Garamond" pitchFamily="18" charset="0"/>
                <a:ea typeface="SimSun" pitchFamily="2" charset="-122"/>
                <a:sym typeface="Garamond" pitchFamily="18" charset="0"/>
              </a:defRPr>
            </a:lvl5pPr>
            <a:lvl6pPr marL="457200" algn="ctr" rtl="0" eaLnBrk="1" fontAlgn="base" hangingPunct="1">
              <a:spcBef>
                <a:spcPct val="0"/>
              </a:spcBef>
              <a:spcAft>
                <a:spcPct val="0"/>
              </a:spcAft>
              <a:defRPr sz="4400">
                <a:solidFill>
                  <a:schemeClr val="tx1"/>
                </a:solidFill>
                <a:latin typeface="Garamond" pitchFamily="18" charset="0"/>
                <a:ea typeface="SimSun" pitchFamily="2" charset="-122"/>
                <a:sym typeface="Garamond" pitchFamily="18" charset="0"/>
              </a:defRPr>
            </a:lvl6pPr>
            <a:lvl7pPr marL="914400" algn="ctr" rtl="0" eaLnBrk="1" fontAlgn="base" hangingPunct="1">
              <a:spcBef>
                <a:spcPct val="0"/>
              </a:spcBef>
              <a:spcAft>
                <a:spcPct val="0"/>
              </a:spcAft>
              <a:defRPr sz="4400">
                <a:solidFill>
                  <a:schemeClr val="tx1"/>
                </a:solidFill>
                <a:latin typeface="Garamond" pitchFamily="18" charset="0"/>
                <a:ea typeface="SimSun" pitchFamily="2" charset="-122"/>
                <a:sym typeface="Garamond" pitchFamily="18" charset="0"/>
              </a:defRPr>
            </a:lvl7pPr>
            <a:lvl8pPr marL="1371600" algn="ctr" rtl="0" eaLnBrk="1" fontAlgn="base" hangingPunct="1">
              <a:spcBef>
                <a:spcPct val="0"/>
              </a:spcBef>
              <a:spcAft>
                <a:spcPct val="0"/>
              </a:spcAft>
              <a:defRPr sz="4400">
                <a:solidFill>
                  <a:schemeClr val="tx1"/>
                </a:solidFill>
                <a:latin typeface="Garamond" pitchFamily="18" charset="0"/>
                <a:ea typeface="SimSun" pitchFamily="2" charset="-122"/>
                <a:sym typeface="Garamond" pitchFamily="18" charset="0"/>
              </a:defRPr>
            </a:lvl8pPr>
            <a:lvl9pPr marL="1828800" algn="ctr" rtl="0" eaLnBrk="1" fontAlgn="base" hangingPunct="1">
              <a:spcBef>
                <a:spcPct val="0"/>
              </a:spcBef>
              <a:spcAft>
                <a:spcPct val="0"/>
              </a:spcAft>
              <a:defRPr sz="4400">
                <a:solidFill>
                  <a:schemeClr val="tx1"/>
                </a:solidFill>
                <a:latin typeface="Garamond" pitchFamily="18" charset="0"/>
                <a:ea typeface="SimSun" pitchFamily="2" charset="-122"/>
                <a:sym typeface="Garamond" pitchFamily="18" charset="0"/>
              </a:defRPr>
            </a:lvl9pPr>
          </a:lstStyle>
          <a:p>
            <a:r>
              <a:rPr lang="en-US" sz="4400" b="1" kern="0" cap="none" dirty="0">
                <a:solidFill>
                  <a:schemeClr val="tx1"/>
                </a:solidFill>
                <a:latin typeface="Verdana" panose="020B0604030504040204" pitchFamily="34" charset="0"/>
                <a:ea typeface="Verdana" panose="020B0604030504040204" pitchFamily="34" charset="0"/>
              </a:rPr>
              <a:t>Generation of File 7</a:t>
            </a:r>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6D2961E6-1339-40E6-94A5-69CE1AB28C84}"/>
                  </a:ext>
                </a:extLst>
              </p:cNvPr>
              <p:cNvSpPr txBox="1">
                <a:spLocks/>
              </p:cNvSpPr>
              <p:nvPr/>
            </p:nvSpPr>
            <p:spPr bwMode="auto">
              <a:xfrm>
                <a:off x="1026160" y="1377941"/>
                <a:ext cx="10573040" cy="508045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0" rtl="0" eaLnBrk="1" fontAlgn="base" hangingPunct="1">
                  <a:spcBef>
                    <a:spcPct val="20000"/>
                  </a:spcBef>
                  <a:spcAft>
                    <a:spcPct val="0"/>
                  </a:spcAft>
                  <a:buClr>
                    <a:srgbClr val="CC0000"/>
                  </a:buClr>
                  <a:buFont typeface="Wingdings" pitchFamily="2" charset="2"/>
                  <a:buChar char="p"/>
                  <a:defRPr sz="2800">
                    <a:solidFill>
                      <a:schemeClr val="tx1"/>
                    </a:solidFill>
                    <a:latin typeface="+mn-lt"/>
                    <a:ea typeface="+mn-ea"/>
                    <a:cs typeface="+mn-cs"/>
                    <a:sym typeface="Verdana" pitchFamily="34" charset="0"/>
                  </a:defRPr>
                </a:lvl1pPr>
                <a:lvl2pPr marL="742950" indent="-285750" algn="l" defTabSz="0" rtl="0" eaLnBrk="1" fontAlgn="base" hangingPunct="1">
                  <a:spcBef>
                    <a:spcPct val="20000"/>
                  </a:spcBef>
                  <a:spcAft>
                    <a:spcPct val="0"/>
                  </a:spcAft>
                  <a:buClr>
                    <a:srgbClr val="CC0000"/>
                  </a:buClr>
                  <a:buFont typeface="Wingdings" pitchFamily="2" charset="2"/>
                  <a:buChar char="n"/>
                  <a:defRPr sz="2400">
                    <a:solidFill>
                      <a:schemeClr val="tx1"/>
                    </a:solidFill>
                    <a:latin typeface="+mn-lt"/>
                    <a:ea typeface="+mn-ea"/>
                    <a:sym typeface="Verdana" pitchFamily="34" charset="0"/>
                  </a:defRPr>
                </a:lvl2pPr>
                <a:lvl3pPr marL="1143000" indent="-228600" algn="l" defTabSz="0" rtl="0" eaLnBrk="1" fontAlgn="base" hangingPunct="1">
                  <a:spcBef>
                    <a:spcPct val="20000"/>
                  </a:spcBef>
                  <a:spcAft>
                    <a:spcPct val="0"/>
                  </a:spcAft>
                  <a:buClr>
                    <a:srgbClr val="CC0000"/>
                  </a:buClr>
                  <a:buFont typeface="Wingdings" pitchFamily="2" charset="2"/>
                  <a:buChar char="p"/>
                  <a:defRPr sz="2000">
                    <a:solidFill>
                      <a:schemeClr val="tx1"/>
                    </a:solidFill>
                    <a:latin typeface="+mn-lt"/>
                    <a:ea typeface="+mn-ea"/>
                    <a:sym typeface="Verdana" pitchFamily="34" charset="0"/>
                  </a:defRPr>
                </a:lvl3pPr>
                <a:lvl4pPr marL="1600200" indent="-228600" algn="l" defTabSz="0" rtl="0" eaLnBrk="1" fontAlgn="base" hangingPunct="1">
                  <a:spcBef>
                    <a:spcPct val="20000"/>
                  </a:spcBef>
                  <a:spcAft>
                    <a:spcPct val="0"/>
                  </a:spcAft>
                  <a:buClr>
                    <a:srgbClr val="CC0000"/>
                  </a:buClr>
                  <a:buFont typeface="Wingdings" pitchFamily="2" charset="2"/>
                  <a:buChar char="§"/>
                  <a:defRPr>
                    <a:solidFill>
                      <a:schemeClr val="tx1"/>
                    </a:solidFill>
                    <a:latin typeface="+mn-lt"/>
                    <a:ea typeface="+mn-ea"/>
                    <a:sym typeface="Verdana" pitchFamily="34" charset="0"/>
                  </a:defRPr>
                </a:lvl4pPr>
                <a:lvl5pPr marL="2057400" indent="-228600" algn="l" defTabSz="0" rtl="0" eaLnBrk="1" fontAlgn="base" hangingPunct="1">
                  <a:spcBef>
                    <a:spcPct val="20000"/>
                  </a:spcBef>
                  <a:spcAft>
                    <a:spcPct val="0"/>
                  </a:spcAft>
                  <a:buClr>
                    <a:srgbClr val="CC0000"/>
                  </a:buClr>
                  <a:buFont typeface="Wingdings" pitchFamily="2" charset="2"/>
                  <a:buChar char="§"/>
                  <a:defRPr>
                    <a:solidFill>
                      <a:schemeClr val="tx1"/>
                    </a:solidFill>
                    <a:latin typeface="+mn-lt"/>
                    <a:ea typeface="+mn-ea"/>
                    <a:sym typeface="Verdana" pitchFamily="34" charset="0"/>
                  </a:defRPr>
                </a:lvl5pPr>
                <a:lvl6pPr marL="2514600" indent="-228600" algn="l" defTabSz="0" rtl="0" eaLnBrk="1" fontAlgn="base" hangingPunct="1">
                  <a:spcBef>
                    <a:spcPct val="20000"/>
                  </a:spcBef>
                  <a:spcAft>
                    <a:spcPct val="0"/>
                  </a:spcAft>
                  <a:buClr>
                    <a:srgbClr val="CC0000"/>
                  </a:buClr>
                  <a:buFont typeface="Wingdings" pitchFamily="2" charset="2"/>
                  <a:buChar char="§"/>
                  <a:defRPr>
                    <a:solidFill>
                      <a:schemeClr val="tx1"/>
                    </a:solidFill>
                    <a:latin typeface="+mn-lt"/>
                    <a:ea typeface="+mn-ea"/>
                    <a:sym typeface="Verdana" pitchFamily="34" charset="0"/>
                  </a:defRPr>
                </a:lvl6pPr>
                <a:lvl7pPr marL="2971800" indent="-228600" algn="l" defTabSz="0" rtl="0" eaLnBrk="1" fontAlgn="base" hangingPunct="1">
                  <a:spcBef>
                    <a:spcPct val="20000"/>
                  </a:spcBef>
                  <a:spcAft>
                    <a:spcPct val="0"/>
                  </a:spcAft>
                  <a:buClr>
                    <a:srgbClr val="CC0000"/>
                  </a:buClr>
                  <a:buFont typeface="Wingdings" pitchFamily="2" charset="2"/>
                  <a:buChar char="§"/>
                  <a:defRPr>
                    <a:solidFill>
                      <a:schemeClr val="tx1"/>
                    </a:solidFill>
                    <a:latin typeface="+mn-lt"/>
                    <a:ea typeface="+mn-ea"/>
                    <a:sym typeface="Verdana" pitchFamily="34" charset="0"/>
                  </a:defRPr>
                </a:lvl7pPr>
                <a:lvl8pPr marL="3429000" indent="-228600" algn="l" defTabSz="0" rtl="0" eaLnBrk="1" fontAlgn="base" hangingPunct="1">
                  <a:spcBef>
                    <a:spcPct val="20000"/>
                  </a:spcBef>
                  <a:spcAft>
                    <a:spcPct val="0"/>
                  </a:spcAft>
                  <a:buClr>
                    <a:srgbClr val="CC0000"/>
                  </a:buClr>
                  <a:buFont typeface="Wingdings" pitchFamily="2" charset="2"/>
                  <a:buChar char="§"/>
                  <a:defRPr>
                    <a:solidFill>
                      <a:schemeClr val="tx1"/>
                    </a:solidFill>
                    <a:latin typeface="+mn-lt"/>
                    <a:ea typeface="+mn-ea"/>
                    <a:sym typeface="Verdana" pitchFamily="34" charset="0"/>
                  </a:defRPr>
                </a:lvl8pPr>
                <a:lvl9pPr marL="3886200" indent="-228600" algn="l" defTabSz="0" rtl="0" eaLnBrk="1" fontAlgn="base" hangingPunct="1">
                  <a:spcBef>
                    <a:spcPct val="20000"/>
                  </a:spcBef>
                  <a:spcAft>
                    <a:spcPct val="0"/>
                  </a:spcAft>
                  <a:buClr>
                    <a:srgbClr val="CC0000"/>
                  </a:buClr>
                  <a:buFont typeface="Wingdings" pitchFamily="2" charset="2"/>
                  <a:buChar char="§"/>
                  <a:defRPr>
                    <a:solidFill>
                      <a:schemeClr val="tx1"/>
                    </a:solidFill>
                    <a:latin typeface="+mn-lt"/>
                    <a:ea typeface="+mn-ea"/>
                    <a:sym typeface="Verdana" pitchFamily="34" charset="0"/>
                  </a:defRPr>
                </a:lvl9pPr>
              </a:lstStyle>
              <a:p>
                <a:pPr marL="571500" marR="0" indent="-571500" algn="just">
                  <a:lnSpc>
                    <a:spcPct val="107000"/>
                  </a:lnSpc>
                  <a:spcBef>
                    <a:spcPts val="0"/>
                  </a:spcBef>
                  <a:spcAft>
                    <a:spcPts val="0"/>
                  </a:spcAft>
                </a:pPr>
                <a:r>
                  <a:rPr lang="en-US" sz="2400" dirty="0">
                    <a:ea typeface="Times New Roman" panose="02020603050405020304" pitchFamily="18" charset="0"/>
                    <a:cs typeface="Arial" panose="020B0604020202020204" pitchFamily="34" charset="0"/>
                  </a:rPr>
                  <a:t>File 7 formatting remains the same</a:t>
                </a:r>
              </a:p>
              <a:p>
                <a:pPr marL="971550" lvl="1" indent="-571500" algn="just">
                  <a:lnSpc>
                    <a:spcPct val="107000"/>
                  </a:lnSpc>
                  <a:spcBef>
                    <a:spcPts val="0"/>
                  </a:spcBef>
                  <a:spcAft>
                    <a:spcPts val="0"/>
                  </a:spcAft>
                </a:pPr>
                <a:r>
                  <a:rPr lang="en-US" sz="2000" dirty="0">
                    <a:ea typeface="Times New Roman" panose="02020603050405020304" pitchFamily="18" charset="0"/>
                    <a:cs typeface="Arial" panose="020B0604020202020204" pitchFamily="34" charset="0"/>
                  </a:rPr>
                  <a:t>Physics changes embedded in the usual data</a:t>
                </a:r>
              </a:p>
              <a:p>
                <a:pPr marL="1371600" lvl="2" indent="-571500" algn="just">
                  <a:lnSpc>
                    <a:spcPct val="107000"/>
                  </a:lnSpc>
                  <a:spcBef>
                    <a:spcPts val="0"/>
                  </a:spcBef>
                  <a:spcAft>
                    <a:spcPts val="0"/>
                  </a:spcAft>
                </a:pPr>
                <a:r>
                  <a:rPr lang="en-US" sz="1600" dirty="0">
                    <a:ea typeface="Times New Roman" panose="02020603050405020304" pitchFamily="18" charset="0"/>
                    <a:cs typeface="Arial" panose="020B0604020202020204" pitchFamily="34" charset="0"/>
                  </a:rPr>
                  <a:t>e.g., </a:t>
                </a:r>
                <a14:m>
                  <m:oMath xmlns:m="http://schemas.openxmlformats.org/officeDocument/2006/math">
                    <m:r>
                      <a:rPr lang="en-US" sz="1600" b="0" i="1" smtClean="0">
                        <a:latin typeface="Cambria Math" panose="02040503050406030204" pitchFamily="18" charset="0"/>
                        <a:ea typeface="Times New Roman" panose="02020603050405020304" pitchFamily="18" charset="0"/>
                        <a:cs typeface="Arial" panose="020B0604020202020204" pitchFamily="34" charset="0"/>
                      </a:rPr>
                      <m:t>𝑆</m:t>
                    </m:r>
                    <m:d>
                      <m:dPr>
                        <m:ctrlPr>
                          <a:rPr lang="en-US" sz="1600" b="0" i="1" smtClean="0">
                            <a:latin typeface="Cambria Math" panose="02040503050406030204" pitchFamily="18" charset="0"/>
                            <a:ea typeface="Times New Roman" panose="02020603050405020304" pitchFamily="18" charset="0"/>
                            <a:cs typeface="Arial" panose="020B0604020202020204" pitchFamily="34" charset="0"/>
                          </a:rPr>
                        </m:ctrlPr>
                      </m:dPr>
                      <m:e>
                        <m:r>
                          <a:rPr lang="en-US" sz="1600" b="0" i="1" smtClean="0">
                            <a:latin typeface="Cambria Math" panose="02040503050406030204" pitchFamily="18" charset="0"/>
                            <a:ea typeface="Times New Roman" panose="02020603050405020304" pitchFamily="18" charset="0"/>
                            <a:cs typeface="Arial" panose="020B0604020202020204" pitchFamily="34" charset="0"/>
                          </a:rPr>
                          <m:t>𝛼</m:t>
                        </m:r>
                        <m:r>
                          <a:rPr lang="en-US" sz="1600" b="0" i="1" smtClean="0">
                            <a:latin typeface="Cambria Math" panose="02040503050406030204" pitchFamily="18" charset="0"/>
                            <a:ea typeface="Times New Roman" panose="02020603050405020304" pitchFamily="18" charset="0"/>
                            <a:cs typeface="Arial" panose="020B0604020202020204" pitchFamily="34" charset="0"/>
                          </a:rPr>
                          <m:t>,</m:t>
                        </m:r>
                        <m:r>
                          <a:rPr lang="en-US" sz="1600" b="0" i="1" smtClean="0">
                            <a:latin typeface="Cambria Math" panose="02040503050406030204" pitchFamily="18" charset="0"/>
                            <a:ea typeface="Times New Roman" panose="02020603050405020304" pitchFamily="18" charset="0"/>
                            <a:cs typeface="Arial" panose="020B0604020202020204" pitchFamily="34" charset="0"/>
                          </a:rPr>
                          <m:t>𝛽</m:t>
                        </m:r>
                      </m:e>
                    </m:d>
                    <m:r>
                      <a:rPr lang="en-US" sz="1600" b="0" i="1" smtClean="0">
                        <a:latin typeface="Cambria Math" panose="02040503050406030204" pitchFamily="18" charset="0"/>
                        <a:ea typeface="Times New Roman" panose="02020603050405020304" pitchFamily="18" charset="0"/>
                        <a:cs typeface="Arial" panose="020B0604020202020204" pitchFamily="34" charset="0"/>
                      </a:rPr>
                      <m:t>=</m:t>
                    </m:r>
                    <m:sSub>
                      <m:sSubPr>
                        <m:ctrlPr>
                          <a:rPr lang="en-US" sz="1600" b="0" i="1" smtClean="0">
                            <a:latin typeface="Cambria Math" panose="02040503050406030204" pitchFamily="18" charset="0"/>
                            <a:ea typeface="Times New Roman" panose="02020603050405020304" pitchFamily="18" charset="0"/>
                            <a:cs typeface="Arial" panose="020B0604020202020204" pitchFamily="34" charset="0"/>
                          </a:rPr>
                        </m:ctrlPr>
                      </m:sSubPr>
                      <m:e>
                        <m:r>
                          <a:rPr lang="en-US" sz="1600" b="0" i="1" smtClean="0">
                            <a:latin typeface="Cambria Math" panose="02040503050406030204" pitchFamily="18" charset="0"/>
                            <a:ea typeface="Times New Roman" panose="02020603050405020304" pitchFamily="18" charset="0"/>
                            <a:cs typeface="Arial" panose="020B0604020202020204" pitchFamily="34" charset="0"/>
                          </a:rPr>
                          <m:t>𝑆</m:t>
                        </m:r>
                      </m:e>
                      <m:sub>
                        <m:r>
                          <a:rPr lang="en-US" sz="1600" b="0" i="1" smtClean="0">
                            <a:latin typeface="Cambria Math" panose="02040503050406030204" pitchFamily="18" charset="0"/>
                            <a:ea typeface="Times New Roman" panose="02020603050405020304" pitchFamily="18" charset="0"/>
                            <a:cs typeface="Arial" panose="020B0604020202020204" pitchFamily="34" charset="0"/>
                          </a:rPr>
                          <m:t>𝑠</m:t>
                        </m:r>
                      </m:sub>
                    </m:sSub>
                    <m:d>
                      <m:dPr>
                        <m:ctrlPr>
                          <a:rPr lang="en-US" sz="1600" b="0" i="1" smtClean="0">
                            <a:latin typeface="Cambria Math" panose="02040503050406030204" pitchFamily="18" charset="0"/>
                            <a:ea typeface="Times New Roman" panose="02020603050405020304" pitchFamily="18" charset="0"/>
                            <a:cs typeface="Arial" panose="020B0604020202020204" pitchFamily="34" charset="0"/>
                          </a:rPr>
                        </m:ctrlPr>
                      </m:dPr>
                      <m:e>
                        <m:r>
                          <a:rPr lang="en-US" sz="1600" b="0" i="1" smtClean="0">
                            <a:latin typeface="Cambria Math" panose="02040503050406030204" pitchFamily="18" charset="0"/>
                            <a:ea typeface="Times New Roman" panose="02020603050405020304" pitchFamily="18" charset="0"/>
                            <a:cs typeface="Arial" panose="020B0604020202020204" pitchFamily="34" charset="0"/>
                          </a:rPr>
                          <m:t>𝛼</m:t>
                        </m:r>
                        <m:r>
                          <a:rPr lang="en-US" sz="1600" b="0" i="1" smtClean="0">
                            <a:latin typeface="Cambria Math" panose="02040503050406030204" pitchFamily="18" charset="0"/>
                            <a:ea typeface="Times New Roman" panose="02020603050405020304" pitchFamily="18" charset="0"/>
                            <a:cs typeface="Arial" panose="020B0604020202020204" pitchFamily="34" charset="0"/>
                          </a:rPr>
                          <m:t>,</m:t>
                        </m:r>
                        <m:r>
                          <a:rPr lang="en-US" sz="1600" b="0" i="1" smtClean="0">
                            <a:latin typeface="Cambria Math" panose="02040503050406030204" pitchFamily="18" charset="0"/>
                            <a:ea typeface="Times New Roman" panose="02020603050405020304" pitchFamily="18" charset="0"/>
                            <a:cs typeface="Arial" panose="020B0604020202020204" pitchFamily="34" charset="0"/>
                          </a:rPr>
                          <m:t>𝛽</m:t>
                        </m:r>
                      </m:e>
                    </m:d>
                    <m:r>
                      <a:rPr lang="en-US" sz="1600" b="0" i="1" smtClean="0">
                        <a:latin typeface="Cambria Math" panose="02040503050406030204" pitchFamily="18" charset="0"/>
                        <a:ea typeface="Times New Roman" panose="02020603050405020304" pitchFamily="18" charset="0"/>
                        <a:cs typeface="Arial" panose="020B0604020202020204" pitchFamily="34" charset="0"/>
                      </a:rPr>
                      <m:t>+</m:t>
                    </m:r>
                    <m:sSubSup>
                      <m:sSubSupPr>
                        <m:ctrlPr>
                          <a:rPr lang="en-US" sz="1600" b="0" i="1" smtClean="0">
                            <a:latin typeface="Cambria Math" panose="02040503050406030204" pitchFamily="18" charset="0"/>
                            <a:ea typeface="Times New Roman" panose="02020603050405020304" pitchFamily="18" charset="0"/>
                            <a:cs typeface="Arial" panose="020B0604020202020204" pitchFamily="34" charset="0"/>
                          </a:rPr>
                        </m:ctrlPr>
                      </m:sSubSupPr>
                      <m:e>
                        <m:r>
                          <a:rPr lang="en-US" sz="1600" b="0" i="1" smtClean="0">
                            <a:latin typeface="Cambria Math" panose="02040503050406030204" pitchFamily="18" charset="0"/>
                            <a:ea typeface="Times New Roman" panose="02020603050405020304" pitchFamily="18" charset="0"/>
                            <a:cs typeface="Arial" panose="020B0604020202020204" pitchFamily="34" charset="0"/>
                          </a:rPr>
                          <m:t>𝑆</m:t>
                        </m:r>
                      </m:e>
                      <m:sub>
                        <m:r>
                          <a:rPr lang="en-US" sz="1600" b="0" i="1" smtClean="0">
                            <a:latin typeface="Cambria Math" panose="02040503050406030204" pitchFamily="18" charset="0"/>
                            <a:ea typeface="Times New Roman" panose="02020603050405020304" pitchFamily="18" charset="0"/>
                            <a:cs typeface="Arial" panose="020B0604020202020204" pitchFamily="34" charset="0"/>
                          </a:rPr>
                          <m:t>𝑑</m:t>
                        </m:r>
                      </m:sub>
                      <m:sup>
                        <m:r>
                          <a:rPr lang="en-US" sz="1600" b="0" i="1" smtClean="0">
                            <a:latin typeface="Cambria Math" panose="02040503050406030204" pitchFamily="18" charset="0"/>
                            <a:ea typeface="Times New Roman" panose="02020603050405020304" pitchFamily="18" charset="0"/>
                            <a:cs typeface="Arial" panose="020B0604020202020204" pitchFamily="34" charset="0"/>
                          </a:rPr>
                          <m:t>1</m:t>
                        </m:r>
                      </m:sup>
                    </m:sSubSup>
                    <m:d>
                      <m:dPr>
                        <m:ctrlPr>
                          <a:rPr lang="en-US" sz="1600" b="0" i="1" smtClean="0">
                            <a:latin typeface="Cambria Math" panose="02040503050406030204" pitchFamily="18" charset="0"/>
                            <a:ea typeface="Times New Roman" panose="02020603050405020304" pitchFamily="18" charset="0"/>
                            <a:cs typeface="Arial" panose="020B0604020202020204" pitchFamily="34" charset="0"/>
                          </a:rPr>
                        </m:ctrlPr>
                      </m:dPr>
                      <m:e>
                        <m:r>
                          <a:rPr lang="en-US" sz="1600" b="0" i="1" smtClean="0">
                            <a:latin typeface="Cambria Math" panose="02040503050406030204" pitchFamily="18" charset="0"/>
                            <a:ea typeface="Times New Roman" panose="02020603050405020304" pitchFamily="18" charset="0"/>
                            <a:cs typeface="Arial" panose="020B0604020202020204" pitchFamily="34" charset="0"/>
                          </a:rPr>
                          <m:t>𝛼</m:t>
                        </m:r>
                        <m:r>
                          <a:rPr lang="en-US" sz="1600" b="0" i="1" smtClean="0">
                            <a:latin typeface="Cambria Math" panose="02040503050406030204" pitchFamily="18" charset="0"/>
                            <a:ea typeface="Times New Roman" panose="02020603050405020304" pitchFamily="18" charset="0"/>
                            <a:cs typeface="Arial" panose="020B0604020202020204" pitchFamily="34" charset="0"/>
                          </a:rPr>
                          <m:t>,</m:t>
                        </m:r>
                        <m:r>
                          <a:rPr lang="en-US" sz="1600" b="0" i="1" smtClean="0">
                            <a:latin typeface="Cambria Math" panose="02040503050406030204" pitchFamily="18" charset="0"/>
                            <a:ea typeface="Times New Roman" panose="02020603050405020304" pitchFamily="18" charset="0"/>
                            <a:cs typeface="Arial" panose="020B0604020202020204" pitchFamily="34" charset="0"/>
                          </a:rPr>
                          <m:t>𝛽</m:t>
                        </m:r>
                      </m:e>
                    </m:d>
                  </m:oMath>
                </a14:m>
                <a:endParaRPr lang="en-US" sz="1600" dirty="0">
                  <a:ea typeface="Times New Roman" panose="02020603050405020304" pitchFamily="18" charset="0"/>
                  <a:cs typeface="Arial" panose="020B0604020202020204" pitchFamily="34" charset="0"/>
                </a:endParaRPr>
              </a:p>
            </p:txBody>
          </p:sp>
        </mc:Choice>
        <mc:Fallback xmlns="">
          <p:sp>
            <p:nvSpPr>
              <p:cNvPr id="7" name="Content Placeholder 2">
                <a:extLst>
                  <a:ext uri="{FF2B5EF4-FFF2-40B4-BE49-F238E27FC236}">
                    <a16:creationId xmlns:a16="http://schemas.microsoft.com/office/drawing/2014/main" id="{6D2961E6-1339-40E6-94A5-69CE1AB28C84}"/>
                  </a:ext>
                </a:extLst>
              </p:cNvPr>
              <p:cNvSpPr txBox="1">
                <a:spLocks noRot="1" noChangeAspect="1" noMove="1" noResize="1" noEditPoints="1" noAdjustHandles="1" noChangeArrowheads="1" noChangeShapeType="1" noTextEdit="1"/>
              </p:cNvSpPr>
              <p:nvPr/>
            </p:nvSpPr>
            <p:spPr bwMode="auto">
              <a:xfrm>
                <a:off x="1026160" y="1377941"/>
                <a:ext cx="10573040" cy="5080459"/>
              </a:xfrm>
              <a:prstGeom prst="rect">
                <a:avLst/>
              </a:prstGeom>
              <a:blipFill>
                <a:blip r:embed="rId3"/>
                <a:stretch>
                  <a:fillRect l="-749" t="-1080"/>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2771880" y="3206886"/>
                <a:ext cx="3341235" cy="400110"/>
              </a:xfrm>
              <a:prstGeom prst="rect">
                <a:avLst/>
              </a:prstGeom>
              <a:noFill/>
            </p:spPr>
            <p:txBody>
              <a:bodyPr wrap="square" rtlCol="0">
                <a:spAutoFit/>
              </a:bodyPr>
              <a:lstStyle/>
              <a:p>
                <a:r>
                  <a:rPr lang="en-US" sz="1000" b="1" dirty="0"/>
                  <a:t>File 7s for beryllium + </a:t>
                </a:r>
                <a14:m>
                  <m:oMath xmlns:m="http://schemas.openxmlformats.org/officeDocument/2006/math">
                    <m:sSub>
                      <m:sSubPr>
                        <m:ctrlPr>
                          <a:rPr lang="en-US" sz="1000" b="1" i="1" smtClean="0">
                            <a:latin typeface="Cambria Math" panose="02040503050406030204" pitchFamily="18" charset="0"/>
                          </a:rPr>
                        </m:ctrlPr>
                      </m:sSubPr>
                      <m:e>
                        <m:r>
                          <a:rPr lang="en-US" sz="1000" b="1" i="1" smtClean="0">
                            <a:latin typeface="Cambria Math" panose="02040503050406030204" pitchFamily="18" charset="0"/>
                          </a:rPr>
                          <m:t>𝑺</m:t>
                        </m:r>
                      </m:e>
                      <m:sub>
                        <m:r>
                          <a:rPr lang="en-US" sz="1000" b="1" i="1" smtClean="0">
                            <a:latin typeface="Cambria Math" panose="02040503050406030204" pitchFamily="18" charset="0"/>
                          </a:rPr>
                          <m:t>𝒅</m:t>
                        </m:r>
                      </m:sub>
                    </m:sSub>
                  </m:oMath>
                </a14:m>
                <a:r>
                  <a:rPr lang="en-US" sz="1000" b="1" dirty="0"/>
                  <a:t> crystalline graphite + </a:t>
                </a:r>
                <a14:m>
                  <m:oMath xmlns:m="http://schemas.openxmlformats.org/officeDocument/2006/math">
                    <m:sSub>
                      <m:sSubPr>
                        <m:ctrlPr>
                          <a:rPr lang="en-US" sz="1000" b="1" i="1" smtClean="0">
                            <a:latin typeface="Cambria Math" panose="02040503050406030204" pitchFamily="18" charset="0"/>
                          </a:rPr>
                        </m:ctrlPr>
                      </m:sSubPr>
                      <m:e>
                        <m:r>
                          <a:rPr lang="en-US" sz="1000" b="1" i="1" smtClean="0">
                            <a:latin typeface="Cambria Math" panose="02040503050406030204" pitchFamily="18" charset="0"/>
                          </a:rPr>
                          <m:t>𝑺</m:t>
                        </m:r>
                      </m:e>
                      <m:sub>
                        <m:r>
                          <a:rPr lang="en-US" sz="1000" b="1" i="1" smtClean="0">
                            <a:latin typeface="Cambria Math" panose="02040503050406030204" pitchFamily="18" charset="0"/>
                          </a:rPr>
                          <m:t>𝒅</m:t>
                        </m:r>
                      </m:sub>
                    </m:sSub>
                  </m:oMath>
                </a14:m>
                <a:r>
                  <a:rPr lang="en-US" sz="1000" b="1" dirty="0"/>
                  <a:t> as submitted to ENDF/B-VIII</a:t>
                </a:r>
              </a:p>
            </p:txBody>
          </p:sp>
        </mc:Choice>
        <mc:Fallback xmlns="">
          <p:sp>
            <p:nvSpPr>
              <p:cNvPr id="4" name="TextBox 3"/>
              <p:cNvSpPr txBox="1">
                <a:spLocks noRot="1" noChangeAspect="1" noMove="1" noResize="1" noEditPoints="1" noAdjustHandles="1" noChangeArrowheads="1" noChangeShapeType="1" noTextEdit="1"/>
              </p:cNvSpPr>
              <p:nvPr/>
            </p:nvSpPr>
            <p:spPr>
              <a:xfrm>
                <a:off x="2771880" y="3206886"/>
                <a:ext cx="3341235" cy="400110"/>
              </a:xfrm>
              <a:prstGeom prst="rect">
                <a:avLst/>
              </a:prstGeom>
              <a:blipFill>
                <a:blip r:embed="rId4"/>
                <a:stretch>
                  <a:fillRect b="-7576"/>
                </a:stretch>
              </a:blipFill>
            </p:spPr>
            <p:txBody>
              <a:bodyPr/>
              <a:lstStyle/>
              <a:p>
                <a:r>
                  <a:rPr lang="en-US">
                    <a:noFill/>
                  </a:rPr>
                  <a:t> </a:t>
                </a:r>
              </a:p>
            </p:txBody>
          </p:sp>
        </mc:Fallback>
      </mc:AlternateContent>
      <p:grpSp>
        <p:nvGrpSpPr>
          <p:cNvPr id="5" name="Group 4"/>
          <p:cNvGrpSpPr/>
          <p:nvPr/>
        </p:nvGrpSpPr>
        <p:grpSpPr>
          <a:xfrm>
            <a:off x="1473358" y="3657600"/>
            <a:ext cx="5282200" cy="7729403"/>
            <a:chOff x="294534" y="3813050"/>
            <a:chExt cx="4924585" cy="7458753"/>
          </a:xfrm>
        </p:grpSpPr>
        <p:pic>
          <p:nvPicPr>
            <p:cNvPr id="8" name="Picture 7"/>
            <p:cNvPicPr>
              <a:picLocks noChangeAspect="1"/>
            </p:cNvPicPr>
            <p:nvPr/>
          </p:nvPicPr>
          <p:blipFill>
            <a:blip r:embed="rId5"/>
            <a:stretch>
              <a:fillRect/>
            </a:stretch>
          </p:blipFill>
          <p:spPr>
            <a:xfrm>
              <a:off x="309045" y="3813050"/>
              <a:ext cx="4910074" cy="7458753"/>
            </a:xfrm>
            <a:prstGeom prst="rect">
              <a:avLst/>
            </a:prstGeom>
          </p:spPr>
        </p:pic>
        <p:sp>
          <p:nvSpPr>
            <p:cNvPr id="9" name="Rectangle 8"/>
            <p:cNvSpPr/>
            <p:nvPr/>
          </p:nvSpPr>
          <p:spPr>
            <a:xfrm>
              <a:off x="294534" y="4465935"/>
              <a:ext cx="744206" cy="115215"/>
            </a:xfrm>
            <a:prstGeom prst="rect">
              <a:avLst/>
            </a:prstGeom>
            <a:noFill/>
            <a:ln>
              <a:solidFill>
                <a:srgbClr val="FF0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grpSp>
        <p:nvGrpSpPr>
          <p:cNvPr id="10" name="Group 9"/>
          <p:cNvGrpSpPr/>
          <p:nvPr/>
        </p:nvGrpSpPr>
        <p:grpSpPr>
          <a:xfrm>
            <a:off x="6182360" y="2527200"/>
            <a:ext cx="5282200" cy="7678791"/>
            <a:chOff x="4101869" y="2833169"/>
            <a:chExt cx="4919345" cy="7437622"/>
          </a:xfrm>
        </p:grpSpPr>
        <p:pic>
          <p:nvPicPr>
            <p:cNvPr id="11" name="Picture 10"/>
            <p:cNvPicPr>
              <a:picLocks noChangeAspect="1"/>
            </p:cNvPicPr>
            <p:nvPr/>
          </p:nvPicPr>
          <p:blipFill rotWithShape="1">
            <a:blip r:embed="rId6"/>
            <a:srcRect l="8517"/>
            <a:stretch/>
          </p:blipFill>
          <p:spPr>
            <a:xfrm>
              <a:off x="4111140" y="2833169"/>
              <a:ext cx="4910074" cy="7437622"/>
            </a:xfrm>
            <a:prstGeom prst="rect">
              <a:avLst/>
            </a:prstGeom>
          </p:spPr>
        </p:pic>
        <p:sp>
          <p:nvSpPr>
            <p:cNvPr id="12" name="Rectangle 11"/>
            <p:cNvSpPr/>
            <p:nvPr/>
          </p:nvSpPr>
          <p:spPr>
            <a:xfrm>
              <a:off x="4101869" y="3491508"/>
              <a:ext cx="738966" cy="129517"/>
            </a:xfrm>
            <a:prstGeom prst="rect">
              <a:avLst/>
            </a:prstGeom>
            <a:noFill/>
            <a:ln>
              <a:solidFill>
                <a:srgbClr val="FF0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611746749"/>
      </p:ext>
    </p:extLst>
  </p:cSld>
  <p:clrMapOvr>
    <a:masterClrMapping/>
  </p:clrMapOvr>
  <p:transition>
    <p:dissolv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D3760152-B277-427E-9755-229B677E5EA1}"/>
              </a:ext>
            </a:extLst>
          </p:cNvPr>
          <p:cNvSpPr txBox="1">
            <a:spLocks noChangeArrowheads="1"/>
          </p:cNvSpPr>
          <p:nvPr/>
        </p:nvSpPr>
        <p:spPr bwMode="auto">
          <a:xfrm>
            <a:off x="350520" y="12970"/>
            <a:ext cx="11663680" cy="11398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ctr" rtl="0" eaLnBrk="1" fontAlgn="base" hangingPunct="1">
              <a:spcBef>
                <a:spcPct val="0"/>
              </a:spcBef>
              <a:spcAft>
                <a:spcPct val="0"/>
              </a:spcAft>
              <a:defRPr sz="4000" cap="all" baseline="0">
                <a:solidFill>
                  <a:srgbClr val="CC0000"/>
                </a:solidFill>
                <a:latin typeface="Arial" panose="020B0604020202020204" pitchFamily="34" charset="0"/>
                <a:ea typeface="+mj-ea"/>
                <a:cs typeface="Arial" panose="020B0604020202020204" pitchFamily="34" charset="0"/>
                <a:sym typeface="Garamond" pitchFamily="18" charset="0"/>
              </a:defRPr>
            </a:lvl1pPr>
            <a:lvl2pPr algn="ctr" rtl="0" eaLnBrk="1" fontAlgn="base" hangingPunct="1">
              <a:spcBef>
                <a:spcPct val="0"/>
              </a:spcBef>
              <a:spcAft>
                <a:spcPct val="0"/>
              </a:spcAft>
              <a:defRPr sz="4400">
                <a:solidFill>
                  <a:schemeClr val="tx1"/>
                </a:solidFill>
                <a:latin typeface="Garamond" pitchFamily="18" charset="0"/>
                <a:ea typeface="SimSun" pitchFamily="2" charset="-122"/>
                <a:sym typeface="Garamond" pitchFamily="18" charset="0"/>
              </a:defRPr>
            </a:lvl2pPr>
            <a:lvl3pPr algn="ctr" rtl="0" eaLnBrk="1" fontAlgn="base" hangingPunct="1">
              <a:spcBef>
                <a:spcPct val="0"/>
              </a:spcBef>
              <a:spcAft>
                <a:spcPct val="0"/>
              </a:spcAft>
              <a:defRPr sz="4400">
                <a:solidFill>
                  <a:schemeClr val="tx1"/>
                </a:solidFill>
                <a:latin typeface="Garamond" pitchFamily="18" charset="0"/>
                <a:ea typeface="SimSun" pitchFamily="2" charset="-122"/>
                <a:sym typeface="Garamond" pitchFamily="18" charset="0"/>
              </a:defRPr>
            </a:lvl3pPr>
            <a:lvl4pPr algn="ctr" rtl="0" eaLnBrk="1" fontAlgn="base" hangingPunct="1">
              <a:spcBef>
                <a:spcPct val="0"/>
              </a:spcBef>
              <a:spcAft>
                <a:spcPct val="0"/>
              </a:spcAft>
              <a:defRPr sz="4400">
                <a:solidFill>
                  <a:schemeClr val="tx1"/>
                </a:solidFill>
                <a:latin typeface="Garamond" pitchFamily="18" charset="0"/>
                <a:ea typeface="SimSun" pitchFamily="2" charset="-122"/>
                <a:sym typeface="Garamond" pitchFamily="18" charset="0"/>
              </a:defRPr>
            </a:lvl4pPr>
            <a:lvl5pPr algn="ctr" rtl="0" eaLnBrk="1" fontAlgn="base" hangingPunct="1">
              <a:spcBef>
                <a:spcPct val="0"/>
              </a:spcBef>
              <a:spcAft>
                <a:spcPct val="0"/>
              </a:spcAft>
              <a:defRPr sz="4400">
                <a:solidFill>
                  <a:schemeClr val="tx1"/>
                </a:solidFill>
                <a:latin typeface="Garamond" pitchFamily="18" charset="0"/>
                <a:ea typeface="SimSun" pitchFamily="2" charset="-122"/>
                <a:sym typeface="Garamond" pitchFamily="18" charset="0"/>
              </a:defRPr>
            </a:lvl5pPr>
            <a:lvl6pPr marL="457200" algn="ctr" rtl="0" eaLnBrk="1" fontAlgn="base" hangingPunct="1">
              <a:spcBef>
                <a:spcPct val="0"/>
              </a:spcBef>
              <a:spcAft>
                <a:spcPct val="0"/>
              </a:spcAft>
              <a:defRPr sz="4400">
                <a:solidFill>
                  <a:schemeClr val="tx1"/>
                </a:solidFill>
                <a:latin typeface="Garamond" pitchFamily="18" charset="0"/>
                <a:ea typeface="SimSun" pitchFamily="2" charset="-122"/>
                <a:sym typeface="Garamond" pitchFamily="18" charset="0"/>
              </a:defRPr>
            </a:lvl6pPr>
            <a:lvl7pPr marL="914400" algn="ctr" rtl="0" eaLnBrk="1" fontAlgn="base" hangingPunct="1">
              <a:spcBef>
                <a:spcPct val="0"/>
              </a:spcBef>
              <a:spcAft>
                <a:spcPct val="0"/>
              </a:spcAft>
              <a:defRPr sz="4400">
                <a:solidFill>
                  <a:schemeClr val="tx1"/>
                </a:solidFill>
                <a:latin typeface="Garamond" pitchFamily="18" charset="0"/>
                <a:ea typeface="SimSun" pitchFamily="2" charset="-122"/>
                <a:sym typeface="Garamond" pitchFamily="18" charset="0"/>
              </a:defRPr>
            </a:lvl7pPr>
            <a:lvl8pPr marL="1371600" algn="ctr" rtl="0" eaLnBrk="1" fontAlgn="base" hangingPunct="1">
              <a:spcBef>
                <a:spcPct val="0"/>
              </a:spcBef>
              <a:spcAft>
                <a:spcPct val="0"/>
              </a:spcAft>
              <a:defRPr sz="4400">
                <a:solidFill>
                  <a:schemeClr val="tx1"/>
                </a:solidFill>
                <a:latin typeface="Garamond" pitchFamily="18" charset="0"/>
                <a:ea typeface="SimSun" pitchFamily="2" charset="-122"/>
                <a:sym typeface="Garamond" pitchFamily="18" charset="0"/>
              </a:defRPr>
            </a:lvl8pPr>
            <a:lvl9pPr marL="1828800" algn="ctr" rtl="0" eaLnBrk="1" fontAlgn="base" hangingPunct="1">
              <a:spcBef>
                <a:spcPct val="0"/>
              </a:spcBef>
              <a:spcAft>
                <a:spcPct val="0"/>
              </a:spcAft>
              <a:defRPr sz="4400">
                <a:solidFill>
                  <a:schemeClr val="tx1"/>
                </a:solidFill>
                <a:latin typeface="Garamond" pitchFamily="18" charset="0"/>
                <a:ea typeface="SimSun" pitchFamily="2" charset="-122"/>
                <a:sym typeface="Garamond" pitchFamily="18" charset="0"/>
              </a:defRPr>
            </a:lvl9pPr>
          </a:lstStyle>
          <a:p>
            <a:r>
              <a:rPr lang="en-US" sz="4400" b="1" kern="0" cap="none" dirty="0">
                <a:solidFill>
                  <a:schemeClr val="tx1"/>
                </a:solidFill>
                <a:latin typeface="Verdana" panose="020B0604030504040204" pitchFamily="34" charset="0"/>
                <a:ea typeface="Verdana" panose="020B0604030504040204" pitchFamily="34" charset="0"/>
              </a:rPr>
              <a:t>Overall Evaluation Validation</a:t>
            </a:r>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6D2961E6-1339-40E6-94A5-69CE1AB28C84}"/>
                  </a:ext>
                </a:extLst>
              </p:cNvPr>
              <p:cNvSpPr txBox="1">
                <a:spLocks/>
              </p:cNvSpPr>
              <p:nvPr/>
            </p:nvSpPr>
            <p:spPr bwMode="auto">
              <a:xfrm>
                <a:off x="1026160" y="1377941"/>
                <a:ext cx="10573040" cy="508045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0" rtl="0" eaLnBrk="1" fontAlgn="base" hangingPunct="1">
                  <a:spcBef>
                    <a:spcPct val="20000"/>
                  </a:spcBef>
                  <a:spcAft>
                    <a:spcPct val="0"/>
                  </a:spcAft>
                  <a:buClr>
                    <a:srgbClr val="CC0000"/>
                  </a:buClr>
                  <a:buFont typeface="Wingdings" pitchFamily="2" charset="2"/>
                  <a:buChar char="p"/>
                  <a:defRPr sz="2800">
                    <a:solidFill>
                      <a:schemeClr val="tx1"/>
                    </a:solidFill>
                    <a:latin typeface="+mn-lt"/>
                    <a:ea typeface="+mn-ea"/>
                    <a:cs typeface="+mn-cs"/>
                    <a:sym typeface="Verdana" pitchFamily="34" charset="0"/>
                  </a:defRPr>
                </a:lvl1pPr>
                <a:lvl2pPr marL="742950" indent="-285750" algn="l" defTabSz="0" rtl="0" eaLnBrk="1" fontAlgn="base" hangingPunct="1">
                  <a:spcBef>
                    <a:spcPct val="20000"/>
                  </a:spcBef>
                  <a:spcAft>
                    <a:spcPct val="0"/>
                  </a:spcAft>
                  <a:buClr>
                    <a:srgbClr val="CC0000"/>
                  </a:buClr>
                  <a:buFont typeface="Wingdings" pitchFamily="2" charset="2"/>
                  <a:buChar char="n"/>
                  <a:defRPr sz="2400">
                    <a:solidFill>
                      <a:schemeClr val="tx1"/>
                    </a:solidFill>
                    <a:latin typeface="+mn-lt"/>
                    <a:ea typeface="+mn-ea"/>
                    <a:sym typeface="Verdana" pitchFamily="34" charset="0"/>
                  </a:defRPr>
                </a:lvl2pPr>
                <a:lvl3pPr marL="1143000" indent="-228600" algn="l" defTabSz="0" rtl="0" eaLnBrk="1" fontAlgn="base" hangingPunct="1">
                  <a:spcBef>
                    <a:spcPct val="20000"/>
                  </a:spcBef>
                  <a:spcAft>
                    <a:spcPct val="0"/>
                  </a:spcAft>
                  <a:buClr>
                    <a:srgbClr val="CC0000"/>
                  </a:buClr>
                  <a:buFont typeface="Wingdings" pitchFamily="2" charset="2"/>
                  <a:buChar char="p"/>
                  <a:defRPr sz="2000">
                    <a:solidFill>
                      <a:schemeClr val="tx1"/>
                    </a:solidFill>
                    <a:latin typeface="+mn-lt"/>
                    <a:ea typeface="+mn-ea"/>
                    <a:sym typeface="Verdana" pitchFamily="34" charset="0"/>
                  </a:defRPr>
                </a:lvl3pPr>
                <a:lvl4pPr marL="1600200" indent="-228600" algn="l" defTabSz="0" rtl="0" eaLnBrk="1" fontAlgn="base" hangingPunct="1">
                  <a:spcBef>
                    <a:spcPct val="20000"/>
                  </a:spcBef>
                  <a:spcAft>
                    <a:spcPct val="0"/>
                  </a:spcAft>
                  <a:buClr>
                    <a:srgbClr val="CC0000"/>
                  </a:buClr>
                  <a:buFont typeface="Wingdings" pitchFamily="2" charset="2"/>
                  <a:buChar char="§"/>
                  <a:defRPr>
                    <a:solidFill>
                      <a:schemeClr val="tx1"/>
                    </a:solidFill>
                    <a:latin typeface="+mn-lt"/>
                    <a:ea typeface="+mn-ea"/>
                    <a:sym typeface="Verdana" pitchFamily="34" charset="0"/>
                  </a:defRPr>
                </a:lvl4pPr>
                <a:lvl5pPr marL="2057400" indent="-228600" algn="l" defTabSz="0" rtl="0" eaLnBrk="1" fontAlgn="base" hangingPunct="1">
                  <a:spcBef>
                    <a:spcPct val="20000"/>
                  </a:spcBef>
                  <a:spcAft>
                    <a:spcPct val="0"/>
                  </a:spcAft>
                  <a:buClr>
                    <a:srgbClr val="CC0000"/>
                  </a:buClr>
                  <a:buFont typeface="Wingdings" pitchFamily="2" charset="2"/>
                  <a:buChar char="§"/>
                  <a:defRPr>
                    <a:solidFill>
                      <a:schemeClr val="tx1"/>
                    </a:solidFill>
                    <a:latin typeface="+mn-lt"/>
                    <a:ea typeface="+mn-ea"/>
                    <a:sym typeface="Verdana" pitchFamily="34" charset="0"/>
                  </a:defRPr>
                </a:lvl5pPr>
                <a:lvl6pPr marL="2514600" indent="-228600" algn="l" defTabSz="0" rtl="0" eaLnBrk="1" fontAlgn="base" hangingPunct="1">
                  <a:spcBef>
                    <a:spcPct val="20000"/>
                  </a:spcBef>
                  <a:spcAft>
                    <a:spcPct val="0"/>
                  </a:spcAft>
                  <a:buClr>
                    <a:srgbClr val="CC0000"/>
                  </a:buClr>
                  <a:buFont typeface="Wingdings" pitchFamily="2" charset="2"/>
                  <a:buChar char="§"/>
                  <a:defRPr>
                    <a:solidFill>
                      <a:schemeClr val="tx1"/>
                    </a:solidFill>
                    <a:latin typeface="+mn-lt"/>
                    <a:ea typeface="+mn-ea"/>
                    <a:sym typeface="Verdana" pitchFamily="34" charset="0"/>
                  </a:defRPr>
                </a:lvl6pPr>
                <a:lvl7pPr marL="2971800" indent="-228600" algn="l" defTabSz="0" rtl="0" eaLnBrk="1" fontAlgn="base" hangingPunct="1">
                  <a:spcBef>
                    <a:spcPct val="20000"/>
                  </a:spcBef>
                  <a:spcAft>
                    <a:spcPct val="0"/>
                  </a:spcAft>
                  <a:buClr>
                    <a:srgbClr val="CC0000"/>
                  </a:buClr>
                  <a:buFont typeface="Wingdings" pitchFamily="2" charset="2"/>
                  <a:buChar char="§"/>
                  <a:defRPr>
                    <a:solidFill>
                      <a:schemeClr val="tx1"/>
                    </a:solidFill>
                    <a:latin typeface="+mn-lt"/>
                    <a:ea typeface="+mn-ea"/>
                    <a:sym typeface="Verdana" pitchFamily="34" charset="0"/>
                  </a:defRPr>
                </a:lvl7pPr>
                <a:lvl8pPr marL="3429000" indent="-228600" algn="l" defTabSz="0" rtl="0" eaLnBrk="1" fontAlgn="base" hangingPunct="1">
                  <a:spcBef>
                    <a:spcPct val="20000"/>
                  </a:spcBef>
                  <a:spcAft>
                    <a:spcPct val="0"/>
                  </a:spcAft>
                  <a:buClr>
                    <a:srgbClr val="CC0000"/>
                  </a:buClr>
                  <a:buFont typeface="Wingdings" pitchFamily="2" charset="2"/>
                  <a:buChar char="§"/>
                  <a:defRPr>
                    <a:solidFill>
                      <a:schemeClr val="tx1"/>
                    </a:solidFill>
                    <a:latin typeface="+mn-lt"/>
                    <a:ea typeface="+mn-ea"/>
                    <a:sym typeface="Verdana" pitchFamily="34" charset="0"/>
                  </a:defRPr>
                </a:lvl8pPr>
                <a:lvl9pPr marL="3886200" indent="-228600" algn="l" defTabSz="0" rtl="0" eaLnBrk="1" fontAlgn="base" hangingPunct="1">
                  <a:spcBef>
                    <a:spcPct val="20000"/>
                  </a:spcBef>
                  <a:spcAft>
                    <a:spcPct val="0"/>
                  </a:spcAft>
                  <a:buClr>
                    <a:srgbClr val="CC0000"/>
                  </a:buClr>
                  <a:buFont typeface="Wingdings" pitchFamily="2" charset="2"/>
                  <a:buChar char="§"/>
                  <a:defRPr>
                    <a:solidFill>
                      <a:schemeClr val="tx1"/>
                    </a:solidFill>
                    <a:latin typeface="+mn-lt"/>
                    <a:ea typeface="+mn-ea"/>
                    <a:sym typeface="Verdana" pitchFamily="34" charset="0"/>
                  </a:defRPr>
                </a:lvl9pPr>
              </a:lstStyle>
              <a:p>
                <a:pPr marL="571500" marR="0" indent="-571500" algn="just">
                  <a:lnSpc>
                    <a:spcPct val="107000"/>
                  </a:lnSpc>
                  <a:spcBef>
                    <a:spcPts val="0"/>
                  </a:spcBef>
                  <a:spcAft>
                    <a:spcPts val="0"/>
                  </a:spcAft>
                </a:pPr>
                <a:r>
                  <a:rPr lang="en-US" sz="2400" dirty="0">
                    <a:ea typeface="Times New Roman" panose="02020603050405020304" pitchFamily="18" charset="0"/>
                    <a:cs typeface="Arial" panose="020B0604020202020204" pitchFamily="34" charset="0"/>
                  </a:rPr>
                  <a:t>Physically-informed gridding </a:t>
                </a:r>
                <a14:m>
                  <m:oMath xmlns:m="http://schemas.openxmlformats.org/officeDocument/2006/math">
                    <m:r>
                      <a:rPr lang="en-US" sz="2400" b="0" i="1" smtClean="0">
                        <a:latin typeface="Cambria Math" panose="02040503050406030204" pitchFamily="18" charset="0"/>
                        <a:ea typeface="Times New Roman" panose="02020603050405020304" pitchFamily="18" charset="0"/>
                        <a:cs typeface="Arial" panose="020B0604020202020204" pitchFamily="34" charset="0"/>
                      </a:rPr>
                      <m:t>𝛼</m:t>
                    </m:r>
                  </m:oMath>
                </a14:m>
                <a:r>
                  <a:rPr lang="en-US" sz="2400" dirty="0">
                    <a:ea typeface="Times New Roman" panose="02020603050405020304" pitchFamily="18" charset="0"/>
                    <a:cs typeface="Arial" panose="020B0604020202020204" pitchFamily="34" charset="0"/>
                  </a:rPr>
                  <a:t>- and </a:t>
                </a:r>
                <a14:m>
                  <m:oMath xmlns:m="http://schemas.openxmlformats.org/officeDocument/2006/math">
                    <m:r>
                      <a:rPr lang="en-US" sz="2400" b="0" i="1" smtClean="0">
                        <a:latin typeface="Cambria Math" panose="02040503050406030204" pitchFamily="18" charset="0"/>
                        <a:ea typeface="Times New Roman" panose="02020603050405020304" pitchFamily="18" charset="0"/>
                        <a:cs typeface="Arial" panose="020B0604020202020204" pitchFamily="34" charset="0"/>
                      </a:rPr>
                      <m:t>𝛽</m:t>
                    </m:r>
                  </m:oMath>
                </a14:m>
                <a:r>
                  <a:rPr lang="en-US" sz="2400" dirty="0">
                    <a:ea typeface="Times New Roman" panose="02020603050405020304" pitchFamily="18" charset="0"/>
                    <a:cs typeface="Arial" panose="020B0604020202020204" pitchFamily="34" charset="0"/>
                  </a:rPr>
                  <a:t>-space</a:t>
                </a:r>
              </a:p>
              <a:p>
                <a:pPr marL="571500" marR="0" indent="-571500" algn="just">
                  <a:lnSpc>
                    <a:spcPct val="107000"/>
                  </a:lnSpc>
                  <a:spcBef>
                    <a:spcPts val="0"/>
                  </a:spcBef>
                  <a:spcAft>
                    <a:spcPts val="0"/>
                  </a:spcAft>
                </a:pPr>
                <a:r>
                  <a:rPr lang="en-US" sz="2400" dirty="0">
                    <a:ea typeface="Times New Roman" panose="02020603050405020304" pitchFamily="18" charset="0"/>
                    <a:cs typeface="Arial" panose="020B0604020202020204" pitchFamily="34" charset="0"/>
                  </a:rPr>
                  <a:t>Natural isotopic mass</a:t>
                </a:r>
              </a:p>
              <a:p>
                <a:pPr marL="971550" lvl="1" indent="-571500" algn="just">
                  <a:lnSpc>
                    <a:spcPct val="107000"/>
                  </a:lnSpc>
                  <a:spcBef>
                    <a:spcPts val="0"/>
                  </a:spcBef>
                  <a:spcAft>
                    <a:spcPts val="0"/>
                  </a:spcAft>
                </a:pPr>
                <a:r>
                  <a:rPr lang="en-US" sz="2000" dirty="0">
                    <a:ea typeface="Times New Roman" panose="02020603050405020304" pitchFamily="18" charset="0"/>
                    <a:cs typeface="Arial" panose="020B0604020202020204" pitchFamily="34" charset="0"/>
                  </a:rPr>
                  <a:t>Obtained from ENDF/B-VIII.0 tape20</a:t>
                </a:r>
              </a:p>
              <a:p>
                <a:pPr marL="571500" indent="-571500" algn="just">
                  <a:lnSpc>
                    <a:spcPct val="107000"/>
                  </a:lnSpc>
                  <a:spcBef>
                    <a:spcPts val="0"/>
                  </a:spcBef>
                  <a:spcAft>
                    <a:spcPts val="0"/>
                  </a:spcAft>
                </a:pPr>
                <a:r>
                  <a:rPr lang="en-US" sz="2400" dirty="0">
                    <a:ea typeface="Times New Roman" panose="02020603050405020304" pitchFamily="18" charset="0"/>
                    <a:cs typeface="Arial" panose="020B0604020202020204" pitchFamily="34" charset="0"/>
                  </a:rPr>
                  <a:t>Natural isotopic free atom cross section</a:t>
                </a:r>
              </a:p>
              <a:p>
                <a:pPr marL="971550" lvl="1" indent="-571500" algn="just">
                  <a:lnSpc>
                    <a:spcPct val="107000"/>
                  </a:lnSpc>
                  <a:spcBef>
                    <a:spcPts val="0"/>
                  </a:spcBef>
                  <a:spcAft>
                    <a:spcPts val="0"/>
                  </a:spcAft>
                </a:pPr>
                <a:r>
                  <a:rPr lang="en-US" sz="2000" dirty="0">
                    <a:ea typeface="Times New Roman" panose="02020603050405020304" pitchFamily="18" charset="0"/>
                    <a:cs typeface="Arial" panose="020B0604020202020204" pitchFamily="34" charset="0"/>
                  </a:rPr>
                  <a:t>Obtained from ENDF/B-VIII.0 tape20 (MF=3 MT=2 E=1e-5eV)</a:t>
                </a:r>
              </a:p>
              <a:p>
                <a:pPr marL="571500" indent="-571500" algn="just">
                  <a:lnSpc>
                    <a:spcPct val="107000"/>
                  </a:lnSpc>
                  <a:spcBef>
                    <a:spcPts val="0"/>
                  </a:spcBef>
                  <a:spcAft>
                    <a:spcPts val="0"/>
                  </a:spcAft>
                </a:pPr>
                <a:r>
                  <a:rPr lang="en-US" sz="2400" dirty="0">
                    <a:ea typeface="Times New Roman" panose="02020603050405020304" pitchFamily="18" charset="0"/>
                    <a:cs typeface="Arial" panose="020B0604020202020204" pitchFamily="34" charset="0"/>
                  </a:rPr>
                  <a:t>Phonon DOS from </a:t>
                </a:r>
                <a:r>
                  <a:rPr lang="en-US" sz="2400" i="1" dirty="0">
                    <a:ea typeface="Times New Roman" panose="02020603050405020304" pitchFamily="18" charset="0"/>
                    <a:cs typeface="Arial" panose="020B0604020202020204" pitchFamily="34" charset="0"/>
                  </a:rPr>
                  <a:t>ab initio </a:t>
                </a:r>
                <a:r>
                  <a:rPr lang="en-US" sz="2400" dirty="0">
                    <a:ea typeface="Times New Roman" panose="02020603050405020304" pitchFamily="18" charset="0"/>
                    <a:cs typeface="Arial" panose="020B0604020202020204" pitchFamily="34" charset="0"/>
                  </a:rPr>
                  <a:t>DFT</a:t>
                </a:r>
              </a:p>
              <a:p>
                <a:pPr marL="571500" indent="-571500" algn="just">
                  <a:lnSpc>
                    <a:spcPct val="107000"/>
                  </a:lnSpc>
                  <a:spcBef>
                    <a:spcPts val="0"/>
                  </a:spcBef>
                  <a:spcAft>
                    <a:spcPts val="0"/>
                  </a:spcAft>
                </a:pPr>
                <a:r>
                  <a:rPr lang="en-US" sz="2400" dirty="0">
                    <a:ea typeface="Times New Roman" panose="02020603050405020304" pitchFamily="18" charset="0"/>
                    <a:cs typeface="Arial" panose="020B0604020202020204" pitchFamily="34" charset="0"/>
                  </a:rPr>
                  <a:t>Experimental unit cell (coherent elastic)</a:t>
                </a:r>
              </a:p>
            </p:txBody>
          </p:sp>
        </mc:Choice>
        <mc:Fallback xmlns="">
          <p:sp>
            <p:nvSpPr>
              <p:cNvPr id="7" name="Content Placeholder 2">
                <a:extLst>
                  <a:ext uri="{FF2B5EF4-FFF2-40B4-BE49-F238E27FC236}">
                    <a16:creationId xmlns:a16="http://schemas.microsoft.com/office/drawing/2014/main" id="{6D2961E6-1339-40E6-94A5-69CE1AB28C84}"/>
                  </a:ext>
                </a:extLst>
              </p:cNvPr>
              <p:cNvSpPr txBox="1">
                <a:spLocks noRot="1" noChangeAspect="1" noMove="1" noResize="1" noEditPoints="1" noAdjustHandles="1" noChangeArrowheads="1" noChangeShapeType="1" noTextEdit="1"/>
              </p:cNvSpPr>
              <p:nvPr/>
            </p:nvSpPr>
            <p:spPr bwMode="auto">
              <a:xfrm>
                <a:off x="1026160" y="1377941"/>
                <a:ext cx="10573040" cy="5080459"/>
              </a:xfrm>
              <a:prstGeom prst="rect">
                <a:avLst/>
              </a:prstGeom>
              <a:blipFill>
                <a:blip r:embed="rId3"/>
                <a:stretch>
                  <a:fillRect l="-749" t="-1080"/>
                </a:stretch>
              </a:blipFill>
              <a:ln w="9525">
                <a:noFill/>
                <a:miter lim="800000"/>
                <a:headEnd/>
                <a:tailEnd/>
              </a:ln>
            </p:spPr>
            <p:txBody>
              <a:bodyPr/>
              <a:lstStyle/>
              <a:p>
                <a:r>
                  <a:rPr lang="en-US">
                    <a:noFill/>
                  </a:rPr>
                  <a:t> </a:t>
                </a:r>
              </a:p>
            </p:txBody>
          </p:sp>
        </mc:Fallback>
      </mc:AlternateContent>
      <p:pic>
        <p:nvPicPr>
          <p:cNvPr id="4" name="Picture 3">
            <a:extLst>
              <a:ext uri="{FF2B5EF4-FFF2-40B4-BE49-F238E27FC236}">
                <a16:creationId xmlns:a16="http://schemas.microsoft.com/office/drawing/2014/main" id="{813208D7-9C92-41E1-91F4-D4A1E4578075}"/>
              </a:ext>
            </a:extLst>
          </p:cNvPr>
          <p:cNvPicPr>
            <a:picLocks noChangeAspect="1"/>
          </p:cNvPicPr>
          <p:nvPr/>
        </p:nvPicPr>
        <p:blipFill>
          <a:blip r:embed="rId4"/>
          <a:stretch>
            <a:fillRect/>
          </a:stretch>
        </p:blipFill>
        <p:spPr>
          <a:xfrm>
            <a:off x="4178798" y="4087895"/>
            <a:ext cx="4260667" cy="2770105"/>
          </a:xfrm>
          <a:prstGeom prst="rect">
            <a:avLst/>
          </a:prstGeom>
        </p:spPr>
      </p:pic>
    </p:spTree>
    <p:extLst>
      <p:ext uri="{BB962C8B-B14F-4D97-AF65-F5344CB8AC3E}">
        <p14:creationId xmlns:p14="http://schemas.microsoft.com/office/powerpoint/2010/main" val="4085272769"/>
      </p:ext>
    </p:extLst>
  </p:cSld>
  <p:clrMapOvr>
    <a:masterClrMapping/>
  </p:clrMapOvr>
  <p:transition>
    <p:dissolv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D3760152-B277-427E-9755-229B677E5EA1}"/>
              </a:ext>
            </a:extLst>
          </p:cNvPr>
          <p:cNvSpPr txBox="1">
            <a:spLocks noChangeArrowheads="1"/>
          </p:cNvSpPr>
          <p:nvPr/>
        </p:nvSpPr>
        <p:spPr bwMode="auto">
          <a:xfrm>
            <a:off x="350520" y="12970"/>
            <a:ext cx="11663680" cy="11398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ctr" rtl="0" eaLnBrk="1" fontAlgn="base" hangingPunct="1">
              <a:spcBef>
                <a:spcPct val="0"/>
              </a:spcBef>
              <a:spcAft>
                <a:spcPct val="0"/>
              </a:spcAft>
              <a:defRPr sz="4000" cap="all" baseline="0">
                <a:solidFill>
                  <a:srgbClr val="CC0000"/>
                </a:solidFill>
                <a:latin typeface="Arial" panose="020B0604020202020204" pitchFamily="34" charset="0"/>
                <a:ea typeface="+mj-ea"/>
                <a:cs typeface="Arial" panose="020B0604020202020204" pitchFamily="34" charset="0"/>
                <a:sym typeface="Garamond" pitchFamily="18" charset="0"/>
              </a:defRPr>
            </a:lvl1pPr>
            <a:lvl2pPr algn="ctr" rtl="0" eaLnBrk="1" fontAlgn="base" hangingPunct="1">
              <a:spcBef>
                <a:spcPct val="0"/>
              </a:spcBef>
              <a:spcAft>
                <a:spcPct val="0"/>
              </a:spcAft>
              <a:defRPr sz="4400">
                <a:solidFill>
                  <a:schemeClr val="tx1"/>
                </a:solidFill>
                <a:latin typeface="Garamond" pitchFamily="18" charset="0"/>
                <a:ea typeface="SimSun" pitchFamily="2" charset="-122"/>
                <a:sym typeface="Garamond" pitchFamily="18" charset="0"/>
              </a:defRPr>
            </a:lvl2pPr>
            <a:lvl3pPr algn="ctr" rtl="0" eaLnBrk="1" fontAlgn="base" hangingPunct="1">
              <a:spcBef>
                <a:spcPct val="0"/>
              </a:spcBef>
              <a:spcAft>
                <a:spcPct val="0"/>
              </a:spcAft>
              <a:defRPr sz="4400">
                <a:solidFill>
                  <a:schemeClr val="tx1"/>
                </a:solidFill>
                <a:latin typeface="Garamond" pitchFamily="18" charset="0"/>
                <a:ea typeface="SimSun" pitchFamily="2" charset="-122"/>
                <a:sym typeface="Garamond" pitchFamily="18" charset="0"/>
              </a:defRPr>
            </a:lvl3pPr>
            <a:lvl4pPr algn="ctr" rtl="0" eaLnBrk="1" fontAlgn="base" hangingPunct="1">
              <a:spcBef>
                <a:spcPct val="0"/>
              </a:spcBef>
              <a:spcAft>
                <a:spcPct val="0"/>
              </a:spcAft>
              <a:defRPr sz="4400">
                <a:solidFill>
                  <a:schemeClr val="tx1"/>
                </a:solidFill>
                <a:latin typeface="Garamond" pitchFamily="18" charset="0"/>
                <a:ea typeface="SimSun" pitchFamily="2" charset="-122"/>
                <a:sym typeface="Garamond" pitchFamily="18" charset="0"/>
              </a:defRPr>
            </a:lvl4pPr>
            <a:lvl5pPr algn="ctr" rtl="0" eaLnBrk="1" fontAlgn="base" hangingPunct="1">
              <a:spcBef>
                <a:spcPct val="0"/>
              </a:spcBef>
              <a:spcAft>
                <a:spcPct val="0"/>
              </a:spcAft>
              <a:defRPr sz="4400">
                <a:solidFill>
                  <a:schemeClr val="tx1"/>
                </a:solidFill>
                <a:latin typeface="Garamond" pitchFamily="18" charset="0"/>
                <a:ea typeface="SimSun" pitchFamily="2" charset="-122"/>
                <a:sym typeface="Garamond" pitchFamily="18" charset="0"/>
              </a:defRPr>
            </a:lvl5pPr>
            <a:lvl6pPr marL="457200" algn="ctr" rtl="0" eaLnBrk="1" fontAlgn="base" hangingPunct="1">
              <a:spcBef>
                <a:spcPct val="0"/>
              </a:spcBef>
              <a:spcAft>
                <a:spcPct val="0"/>
              </a:spcAft>
              <a:defRPr sz="4400">
                <a:solidFill>
                  <a:schemeClr val="tx1"/>
                </a:solidFill>
                <a:latin typeface="Garamond" pitchFamily="18" charset="0"/>
                <a:ea typeface="SimSun" pitchFamily="2" charset="-122"/>
                <a:sym typeface="Garamond" pitchFamily="18" charset="0"/>
              </a:defRPr>
            </a:lvl6pPr>
            <a:lvl7pPr marL="914400" algn="ctr" rtl="0" eaLnBrk="1" fontAlgn="base" hangingPunct="1">
              <a:spcBef>
                <a:spcPct val="0"/>
              </a:spcBef>
              <a:spcAft>
                <a:spcPct val="0"/>
              </a:spcAft>
              <a:defRPr sz="4400">
                <a:solidFill>
                  <a:schemeClr val="tx1"/>
                </a:solidFill>
                <a:latin typeface="Garamond" pitchFamily="18" charset="0"/>
                <a:ea typeface="SimSun" pitchFamily="2" charset="-122"/>
                <a:sym typeface="Garamond" pitchFamily="18" charset="0"/>
              </a:defRPr>
            </a:lvl7pPr>
            <a:lvl8pPr marL="1371600" algn="ctr" rtl="0" eaLnBrk="1" fontAlgn="base" hangingPunct="1">
              <a:spcBef>
                <a:spcPct val="0"/>
              </a:spcBef>
              <a:spcAft>
                <a:spcPct val="0"/>
              </a:spcAft>
              <a:defRPr sz="4400">
                <a:solidFill>
                  <a:schemeClr val="tx1"/>
                </a:solidFill>
                <a:latin typeface="Garamond" pitchFamily="18" charset="0"/>
                <a:ea typeface="SimSun" pitchFamily="2" charset="-122"/>
                <a:sym typeface="Garamond" pitchFamily="18" charset="0"/>
              </a:defRPr>
            </a:lvl8pPr>
            <a:lvl9pPr marL="1828800" algn="ctr" rtl="0" eaLnBrk="1" fontAlgn="base" hangingPunct="1">
              <a:spcBef>
                <a:spcPct val="0"/>
              </a:spcBef>
              <a:spcAft>
                <a:spcPct val="0"/>
              </a:spcAft>
              <a:defRPr sz="4400">
                <a:solidFill>
                  <a:schemeClr val="tx1"/>
                </a:solidFill>
                <a:latin typeface="Garamond" pitchFamily="18" charset="0"/>
                <a:ea typeface="SimSun" pitchFamily="2" charset="-122"/>
                <a:sym typeface="Garamond" pitchFamily="18" charset="0"/>
              </a:defRPr>
            </a:lvl9pPr>
          </a:lstStyle>
          <a:p>
            <a:r>
              <a:rPr lang="en-US" sz="4400" b="1" kern="0" cap="none" dirty="0">
                <a:solidFill>
                  <a:schemeClr val="tx1"/>
                </a:solidFill>
                <a:latin typeface="Verdana" panose="020B0604030504040204" pitchFamily="34" charset="0"/>
                <a:ea typeface="Verdana" panose="020B0604030504040204" pitchFamily="34" charset="0"/>
              </a:rPr>
              <a:t>Validation &amp; Impact on File 7</a:t>
            </a:r>
          </a:p>
        </p:txBody>
      </p:sp>
      <p:sp>
        <p:nvSpPr>
          <p:cNvPr id="7" name="Content Placeholder 2">
            <a:extLst>
              <a:ext uri="{FF2B5EF4-FFF2-40B4-BE49-F238E27FC236}">
                <a16:creationId xmlns:a16="http://schemas.microsoft.com/office/drawing/2014/main" id="{6D2961E6-1339-40E6-94A5-69CE1AB28C84}"/>
              </a:ext>
            </a:extLst>
          </p:cNvPr>
          <p:cNvSpPr txBox="1">
            <a:spLocks/>
          </p:cNvSpPr>
          <p:nvPr/>
        </p:nvSpPr>
        <p:spPr bwMode="auto">
          <a:xfrm>
            <a:off x="1026160" y="1377941"/>
            <a:ext cx="10573040" cy="508045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0" rtl="0" eaLnBrk="1" fontAlgn="base" hangingPunct="1">
              <a:spcBef>
                <a:spcPct val="20000"/>
              </a:spcBef>
              <a:spcAft>
                <a:spcPct val="0"/>
              </a:spcAft>
              <a:buClr>
                <a:srgbClr val="CC0000"/>
              </a:buClr>
              <a:buFont typeface="Wingdings" pitchFamily="2" charset="2"/>
              <a:buChar char="p"/>
              <a:defRPr sz="2800">
                <a:solidFill>
                  <a:schemeClr val="tx1"/>
                </a:solidFill>
                <a:latin typeface="+mn-lt"/>
                <a:ea typeface="+mn-ea"/>
                <a:cs typeface="+mn-cs"/>
                <a:sym typeface="Verdana" pitchFamily="34" charset="0"/>
              </a:defRPr>
            </a:lvl1pPr>
            <a:lvl2pPr marL="742950" indent="-285750" algn="l" defTabSz="0" rtl="0" eaLnBrk="1" fontAlgn="base" hangingPunct="1">
              <a:spcBef>
                <a:spcPct val="20000"/>
              </a:spcBef>
              <a:spcAft>
                <a:spcPct val="0"/>
              </a:spcAft>
              <a:buClr>
                <a:srgbClr val="CC0000"/>
              </a:buClr>
              <a:buFont typeface="Wingdings" pitchFamily="2" charset="2"/>
              <a:buChar char="n"/>
              <a:defRPr sz="2400">
                <a:solidFill>
                  <a:schemeClr val="tx1"/>
                </a:solidFill>
                <a:latin typeface="+mn-lt"/>
                <a:ea typeface="+mn-ea"/>
                <a:sym typeface="Verdana" pitchFamily="34" charset="0"/>
              </a:defRPr>
            </a:lvl2pPr>
            <a:lvl3pPr marL="1143000" indent="-228600" algn="l" defTabSz="0" rtl="0" eaLnBrk="1" fontAlgn="base" hangingPunct="1">
              <a:spcBef>
                <a:spcPct val="20000"/>
              </a:spcBef>
              <a:spcAft>
                <a:spcPct val="0"/>
              </a:spcAft>
              <a:buClr>
                <a:srgbClr val="CC0000"/>
              </a:buClr>
              <a:buFont typeface="Wingdings" pitchFamily="2" charset="2"/>
              <a:buChar char="p"/>
              <a:defRPr sz="2000">
                <a:solidFill>
                  <a:schemeClr val="tx1"/>
                </a:solidFill>
                <a:latin typeface="+mn-lt"/>
                <a:ea typeface="+mn-ea"/>
                <a:sym typeface="Verdana" pitchFamily="34" charset="0"/>
              </a:defRPr>
            </a:lvl3pPr>
            <a:lvl4pPr marL="1600200" indent="-228600" algn="l" defTabSz="0" rtl="0" eaLnBrk="1" fontAlgn="base" hangingPunct="1">
              <a:spcBef>
                <a:spcPct val="20000"/>
              </a:spcBef>
              <a:spcAft>
                <a:spcPct val="0"/>
              </a:spcAft>
              <a:buClr>
                <a:srgbClr val="CC0000"/>
              </a:buClr>
              <a:buFont typeface="Wingdings" pitchFamily="2" charset="2"/>
              <a:buChar char="§"/>
              <a:defRPr>
                <a:solidFill>
                  <a:schemeClr val="tx1"/>
                </a:solidFill>
                <a:latin typeface="+mn-lt"/>
                <a:ea typeface="+mn-ea"/>
                <a:sym typeface="Verdana" pitchFamily="34" charset="0"/>
              </a:defRPr>
            </a:lvl4pPr>
            <a:lvl5pPr marL="2057400" indent="-228600" algn="l" defTabSz="0" rtl="0" eaLnBrk="1" fontAlgn="base" hangingPunct="1">
              <a:spcBef>
                <a:spcPct val="20000"/>
              </a:spcBef>
              <a:spcAft>
                <a:spcPct val="0"/>
              </a:spcAft>
              <a:buClr>
                <a:srgbClr val="CC0000"/>
              </a:buClr>
              <a:buFont typeface="Wingdings" pitchFamily="2" charset="2"/>
              <a:buChar char="§"/>
              <a:defRPr>
                <a:solidFill>
                  <a:schemeClr val="tx1"/>
                </a:solidFill>
                <a:latin typeface="+mn-lt"/>
                <a:ea typeface="+mn-ea"/>
                <a:sym typeface="Verdana" pitchFamily="34" charset="0"/>
              </a:defRPr>
            </a:lvl5pPr>
            <a:lvl6pPr marL="2514600" indent="-228600" algn="l" defTabSz="0" rtl="0" eaLnBrk="1" fontAlgn="base" hangingPunct="1">
              <a:spcBef>
                <a:spcPct val="20000"/>
              </a:spcBef>
              <a:spcAft>
                <a:spcPct val="0"/>
              </a:spcAft>
              <a:buClr>
                <a:srgbClr val="CC0000"/>
              </a:buClr>
              <a:buFont typeface="Wingdings" pitchFamily="2" charset="2"/>
              <a:buChar char="§"/>
              <a:defRPr>
                <a:solidFill>
                  <a:schemeClr val="tx1"/>
                </a:solidFill>
                <a:latin typeface="+mn-lt"/>
                <a:ea typeface="+mn-ea"/>
                <a:sym typeface="Verdana" pitchFamily="34" charset="0"/>
              </a:defRPr>
            </a:lvl6pPr>
            <a:lvl7pPr marL="2971800" indent="-228600" algn="l" defTabSz="0" rtl="0" eaLnBrk="1" fontAlgn="base" hangingPunct="1">
              <a:spcBef>
                <a:spcPct val="20000"/>
              </a:spcBef>
              <a:spcAft>
                <a:spcPct val="0"/>
              </a:spcAft>
              <a:buClr>
                <a:srgbClr val="CC0000"/>
              </a:buClr>
              <a:buFont typeface="Wingdings" pitchFamily="2" charset="2"/>
              <a:buChar char="§"/>
              <a:defRPr>
                <a:solidFill>
                  <a:schemeClr val="tx1"/>
                </a:solidFill>
                <a:latin typeface="+mn-lt"/>
                <a:ea typeface="+mn-ea"/>
                <a:sym typeface="Verdana" pitchFamily="34" charset="0"/>
              </a:defRPr>
            </a:lvl7pPr>
            <a:lvl8pPr marL="3429000" indent="-228600" algn="l" defTabSz="0" rtl="0" eaLnBrk="1" fontAlgn="base" hangingPunct="1">
              <a:spcBef>
                <a:spcPct val="20000"/>
              </a:spcBef>
              <a:spcAft>
                <a:spcPct val="0"/>
              </a:spcAft>
              <a:buClr>
                <a:srgbClr val="CC0000"/>
              </a:buClr>
              <a:buFont typeface="Wingdings" pitchFamily="2" charset="2"/>
              <a:buChar char="§"/>
              <a:defRPr>
                <a:solidFill>
                  <a:schemeClr val="tx1"/>
                </a:solidFill>
                <a:latin typeface="+mn-lt"/>
                <a:ea typeface="+mn-ea"/>
                <a:sym typeface="Verdana" pitchFamily="34" charset="0"/>
              </a:defRPr>
            </a:lvl8pPr>
            <a:lvl9pPr marL="3886200" indent="-228600" algn="l" defTabSz="0" rtl="0" eaLnBrk="1" fontAlgn="base" hangingPunct="1">
              <a:spcBef>
                <a:spcPct val="20000"/>
              </a:spcBef>
              <a:spcAft>
                <a:spcPct val="0"/>
              </a:spcAft>
              <a:buClr>
                <a:srgbClr val="CC0000"/>
              </a:buClr>
              <a:buFont typeface="Wingdings" pitchFamily="2" charset="2"/>
              <a:buChar char="§"/>
              <a:defRPr>
                <a:solidFill>
                  <a:schemeClr val="tx1"/>
                </a:solidFill>
                <a:latin typeface="+mn-lt"/>
                <a:ea typeface="+mn-ea"/>
                <a:sym typeface="Verdana" pitchFamily="34" charset="0"/>
              </a:defRPr>
            </a:lvl9pPr>
          </a:lstStyle>
          <a:p>
            <a:pPr marL="571500" marR="0" indent="-571500" algn="just">
              <a:lnSpc>
                <a:spcPct val="107000"/>
              </a:lnSpc>
              <a:spcBef>
                <a:spcPts val="0"/>
              </a:spcBef>
              <a:spcAft>
                <a:spcPts val="0"/>
              </a:spcAft>
            </a:pPr>
            <a:endParaRPr lang="en-US" sz="2400" dirty="0">
              <a:ea typeface="Times New Roman" panose="02020603050405020304" pitchFamily="18" charset="0"/>
              <a:cs typeface="Arial" panose="020B0604020202020204" pitchFamily="34" charset="0"/>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 t="5159" r="1797"/>
          <a:stretch/>
        </p:blipFill>
        <p:spPr>
          <a:xfrm>
            <a:off x="738714" y="1242242"/>
            <a:ext cx="5489286" cy="3873500"/>
          </a:xfrm>
          <a:prstGeom prst="rect">
            <a:avLst/>
          </a:prstGeom>
          <a:ln>
            <a:solidFill>
              <a:schemeClr val="tx1"/>
            </a:solidFill>
          </a:ln>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t="5630" r="616" b="1069"/>
          <a:stretch/>
        </p:blipFill>
        <p:spPr>
          <a:xfrm>
            <a:off x="6472048" y="2852519"/>
            <a:ext cx="5542152" cy="3873500"/>
          </a:xfrm>
          <a:prstGeom prst="rect">
            <a:avLst/>
          </a:prstGeom>
          <a:ln>
            <a:solidFill>
              <a:schemeClr val="tx1"/>
            </a:solidFill>
          </a:ln>
        </p:spPr>
      </p:pic>
      <mc:AlternateContent xmlns:mc="http://schemas.openxmlformats.org/markup-compatibility/2006" xmlns:a14="http://schemas.microsoft.com/office/drawing/2010/main">
        <mc:Choice Requires="a14">
          <p:sp>
            <p:nvSpPr>
              <p:cNvPr id="8" name="TextBox 7"/>
              <p:cNvSpPr txBox="1"/>
              <p:nvPr/>
            </p:nvSpPr>
            <p:spPr>
              <a:xfrm>
                <a:off x="6472048" y="2073375"/>
                <a:ext cx="3341235" cy="553998"/>
              </a:xfrm>
              <a:prstGeom prst="rect">
                <a:avLst/>
              </a:prstGeom>
              <a:noFill/>
            </p:spPr>
            <p:txBody>
              <a:bodyPr wrap="square" rtlCol="0">
                <a:spAutoFit/>
              </a:bodyPr>
              <a:lstStyle/>
              <a:p>
                <a:r>
                  <a:rPr lang="en-US" sz="1000" b="1" dirty="0"/>
                  <a:t>Total cross section plots for beryllium + </a:t>
                </a:r>
                <a14:m>
                  <m:oMath xmlns:m="http://schemas.openxmlformats.org/officeDocument/2006/math">
                    <m:sSub>
                      <m:sSubPr>
                        <m:ctrlPr>
                          <a:rPr lang="en-US" sz="1000" b="1" i="1" smtClean="0">
                            <a:latin typeface="Cambria Math" panose="02040503050406030204" pitchFamily="18" charset="0"/>
                          </a:rPr>
                        </m:ctrlPr>
                      </m:sSubPr>
                      <m:e>
                        <m:r>
                          <a:rPr lang="en-US" sz="1000" b="1" i="1" smtClean="0">
                            <a:latin typeface="Cambria Math" panose="02040503050406030204" pitchFamily="18" charset="0"/>
                          </a:rPr>
                          <m:t>𝑺</m:t>
                        </m:r>
                      </m:e>
                      <m:sub>
                        <m:r>
                          <a:rPr lang="en-US" sz="1000" b="1" i="1" smtClean="0">
                            <a:latin typeface="Cambria Math" panose="02040503050406030204" pitchFamily="18" charset="0"/>
                          </a:rPr>
                          <m:t>𝒅</m:t>
                        </m:r>
                      </m:sub>
                    </m:sSub>
                  </m:oMath>
                </a14:m>
                <a:r>
                  <a:rPr lang="en-US" sz="1000" b="1" dirty="0"/>
                  <a:t> (right) and crystalline graphite + </a:t>
                </a:r>
                <a14:m>
                  <m:oMath xmlns:m="http://schemas.openxmlformats.org/officeDocument/2006/math">
                    <m:sSub>
                      <m:sSubPr>
                        <m:ctrlPr>
                          <a:rPr lang="en-US" sz="1000" b="1" i="1" smtClean="0">
                            <a:latin typeface="Cambria Math" panose="02040503050406030204" pitchFamily="18" charset="0"/>
                          </a:rPr>
                        </m:ctrlPr>
                      </m:sSubPr>
                      <m:e>
                        <m:r>
                          <a:rPr lang="en-US" sz="1000" b="1" i="1" smtClean="0">
                            <a:latin typeface="Cambria Math" panose="02040503050406030204" pitchFamily="18" charset="0"/>
                          </a:rPr>
                          <m:t>𝑺</m:t>
                        </m:r>
                      </m:e>
                      <m:sub>
                        <m:r>
                          <a:rPr lang="en-US" sz="1000" b="1" i="1" smtClean="0">
                            <a:latin typeface="Cambria Math" panose="02040503050406030204" pitchFamily="18" charset="0"/>
                          </a:rPr>
                          <m:t>𝒅</m:t>
                        </m:r>
                      </m:sub>
                    </m:sSub>
                  </m:oMath>
                </a14:m>
                <a:r>
                  <a:rPr lang="en-US" sz="1000" b="1" dirty="0"/>
                  <a:t> (left). Plots generated using MCNP and ACE files</a:t>
                </a:r>
              </a:p>
            </p:txBody>
          </p:sp>
        </mc:Choice>
        <mc:Fallback xmlns="">
          <p:sp>
            <p:nvSpPr>
              <p:cNvPr id="8" name="TextBox 7"/>
              <p:cNvSpPr txBox="1">
                <a:spLocks noRot="1" noChangeAspect="1" noMove="1" noResize="1" noEditPoints="1" noAdjustHandles="1" noChangeArrowheads="1" noChangeShapeType="1" noTextEdit="1"/>
              </p:cNvSpPr>
              <p:nvPr/>
            </p:nvSpPr>
            <p:spPr>
              <a:xfrm>
                <a:off x="6472048" y="2073375"/>
                <a:ext cx="3341235" cy="553998"/>
              </a:xfrm>
              <a:prstGeom prst="rect">
                <a:avLst/>
              </a:prstGeom>
              <a:blipFill>
                <a:blip r:embed="rId5"/>
                <a:stretch>
                  <a:fillRect b="-5495"/>
                </a:stretch>
              </a:blipFill>
            </p:spPr>
            <p:txBody>
              <a:bodyPr/>
              <a:lstStyle/>
              <a:p>
                <a:r>
                  <a:rPr lang="en-US">
                    <a:noFill/>
                  </a:rPr>
                  <a:t> </a:t>
                </a:r>
              </a:p>
            </p:txBody>
          </p:sp>
        </mc:Fallback>
      </mc:AlternateContent>
    </p:spTree>
    <p:extLst>
      <p:ext uri="{BB962C8B-B14F-4D97-AF65-F5344CB8AC3E}">
        <p14:creationId xmlns:p14="http://schemas.microsoft.com/office/powerpoint/2010/main" val="3376170875"/>
      </p:ext>
    </p:extLst>
  </p:cSld>
  <p:clrMapOvr>
    <a:masterClrMapping/>
  </p:clrMapOvr>
  <p:transition>
    <p:dissolv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D3760152-B277-427E-9755-229B677E5EA1}"/>
              </a:ext>
            </a:extLst>
          </p:cNvPr>
          <p:cNvSpPr txBox="1">
            <a:spLocks noChangeArrowheads="1"/>
          </p:cNvSpPr>
          <p:nvPr/>
        </p:nvSpPr>
        <p:spPr bwMode="auto">
          <a:xfrm>
            <a:off x="350520" y="12970"/>
            <a:ext cx="11663680" cy="11398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ctr" rtl="0" eaLnBrk="1" fontAlgn="base" hangingPunct="1">
              <a:spcBef>
                <a:spcPct val="0"/>
              </a:spcBef>
              <a:spcAft>
                <a:spcPct val="0"/>
              </a:spcAft>
              <a:defRPr sz="4000" cap="all" baseline="0">
                <a:solidFill>
                  <a:srgbClr val="CC0000"/>
                </a:solidFill>
                <a:latin typeface="Arial" panose="020B0604020202020204" pitchFamily="34" charset="0"/>
                <a:ea typeface="+mj-ea"/>
                <a:cs typeface="Arial" panose="020B0604020202020204" pitchFamily="34" charset="0"/>
                <a:sym typeface="Garamond" pitchFamily="18" charset="0"/>
              </a:defRPr>
            </a:lvl1pPr>
            <a:lvl2pPr algn="ctr" rtl="0" eaLnBrk="1" fontAlgn="base" hangingPunct="1">
              <a:spcBef>
                <a:spcPct val="0"/>
              </a:spcBef>
              <a:spcAft>
                <a:spcPct val="0"/>
              </a:spcAft>
              <a:defRPr sz="4400">
                <a:solidFill>
                  <a:schemeClr val="tx1"/>
                </a:solidFill>
                <a:latin typeface="Garamond" pitchFamily="18" charset="0"/>
                <a:ea typeface="SimSun" pitchFamily="2" charset="-122"/>
                <a:sym typeface="Garamond" pitchFamily="18" charset="0"/>
              </a:defRPr>
            </a:lvl2pPr>
            <a:lvl3pPr algn="ctr" rtl="0" eaLnBrk="1" fontAlgn="base" hangingPunct="1">
              <a:spcBef>
                <a:spcPct val="0"/>
              </a:spcBef>
              <a:spcAft>
                <a:spcPct val="0"/>
              </a:spcAft>
              <a:defRPr sz="4400">
                <a:solidFill>
                  <a:schemeClr val="tx1"/>
                </a:solidFill>
                <a:latin typeface="Garamond" pitchFamily="18" charset="0"/>
                <a:ea typeface="SimSun" pitchFamily="2" charset="-122"/>
                <a:sym typeface="Garamond" pitchFamily="18" charset="0"/>
              </a:defRPr>
            </a:lvl3pPr>
            <a:lvl4pPr algn="ctr" rtl="0" eaLnBrk="1" fontAlgn="base" hangingPunct="1">
              <a:spcBef>
                <a:spcPct val="0"/>
              </a:spcBef>
              <a:spcAft>
                <a:spcPct val="0"/>
              </a:spcAft>
              <a:defRPr sz="4400">
                <a:solidFill>
                  <a:schemeClr val="tx1"/>
                </a:solidFill>
                <a:latin typeface="Garamond" pitchFamily="18" charset="0"/>
                <a:ea typeface="SimSun" pitchFamily="2" charset="-122"/>
                <a:sym typeface="Garamond" pitchFamily="18" charset="0"/>
              </a:defRPr>
            </a:lvl4pPr>
            <a:lvl5pPr algn="ctr" rtl="0" eaLnBrk="1" fontAlgn="base" hangingPunct="1">
              <a:spcBef>
                <a:spcPct val="0"/>
              </a:spcBef>
              <a:spcAft>
                <a:spcPct val="0"/>
              </a:spcAft>
              <a:defRPr sz="4400">
                <a:solidFill>
                  <a:schemeClr val="tx1"/>
                </a:solidFill>
                <a:latin typeface="Garamond" pitchFamily="18" charset="0"/>
                <a:ea typeface="SimSun" pitchFamily="2" charset="-122"/>
                <a:sym typeface="Garamond" pitchFamily="18" charset="0"/>
              </a:defRPr>
            </a:lvl5pPr>
            <a:lvl6pPr marL="457200" algn="ctr" rtl="0" eaLnBrk="1" fontAlgn="base" hangingPunct="1">
              <a:spcBef>
                <a:spcPct val="0"/>
              </a:spcBef>
              <a:spcAft>
                <a:spcPct val="0"/>
              </a:spcAft>
              <a:defRPr sz="4400">
                <a:solidFill>
                  <a:schemeClr val="tx1"/>
                </a:solidFill>
                <a:latin typeface="Garamond" pitchFamily="18" charset="0"/>
                <a:ea typeface="SimSun" pitchFamily="2" charset="-122"/>
                <a:sym typeface="Garamond" pitchFamily="18" charset="0"/>
              </a:defRPr>
            </a:lvl6pPr>
            <a:lvl7pPr marL="914400" algn="ctr" rtl="0" eaLnBrk="1" fontAlgn="base" hangingPunct="1">
              <a:spcBef>
                <a:spcPct val="0"/>
              </a:spcBef>
              <a:spcAft>
                <a:spcPct val="0"/>
              </a:spcAft>
              <a:defRPr sz="4400">
                <a:solidFill>
                  <a:schemeClr val="tx1"/>
                </a:solidFill>
                <a:latin typeface="Garamond" pitchFamily="18" charset="0"/>
                <a:ea typeface="SimSun" pitchFamily="2" charset="-122"/>
                <a:sym typeface="Garamond" pitchFamily="18" charset="0"/>
              </a:defRPr>
            </a:lvl7pPr>
            <a:lvl8pPr marL="1371600" algn="ctr" rtl="0" eaLnBrk="1" fontAlgn="base" hangingPunct="1">
              <a:spcBef>
                <a:spcPct val="0"/>
              </a:spcBef>
              <a:spcAft>
                <a:spcPct val="0"/>
              </a:spcAft>
              <a:defRPr sz="4400">
                <a:solidFill>
                  <a:schemeClr val="tx1"/>
                </a:solidFill>
                <a:latin typeface="Garamond" pitchFamily="18" charset="0"/>
                <a:ea typeface="SimSun" pitchFamily="2" charset="-122"/>
                <a:sym typeface="Garamond" pitchFamily="18" charset="0"/>
              </a:defRPr>
            </a:lvl8pPr>
            <a:lvl9pPr marL="1828800" algn="ctr" rtl="0" eaLnBrk="1" fontAlgn="base" hangingPunct="1">
              <a:spcBef>
                <a:spcPct val="0"/>
              </a:spcBef>
              <a:spcAft>
                <a:spcPct val="0"/>
              </a:spcAft>
              <a:defRPr sz="4400">
                <a:solidFill>
                  <a:schemeClr val="tx1"/>
                </a:solidFill>
                <a:latin typeface="Garamond" pitchFamily="18" charset="0"/>
                <a:ea typeface="SimSun" pitchFamily="2" charset="-122"/>
                <a:sym typeface="Garamond" pitchFamily="18" charset="0"/>
              </a:defRPr>
            </a:lvl9pPr>
          </a:lstStyle>
          <a:p>
            <a:r>
              <a:rPr lang="en-US" sz="4400" b="1" kern="0" cap="none" dirty="0">
                <a:solidFill>
                  <a:schemeClr val="tx1"/>
                </a:solidFill>
                <a:latin typeface="Verdana" panose="020B0604030504040204" pitchFamily="34" charset="0"/>
                <a:ea typeface="Verdana" panose="020B0604030504040204" pitchFamily="34" charset="0"/>
              </a:rPr>
              <a:t>Summary</a:t>
            </a:r>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6D2961E6-1339-40E6-94A5-69CE1AB28C84}"/>
                  </a:ext>
                </a:extLst>
              </p:cNvPr>
              <p:cNvSpPr txBox="1">
                <a:spLocks/>
              </p:cNvSpPr>
              <p:nvPr/>
            </p:nvSpPr>
            <p:spPr bwMode="auto">
              <a:xfrm>
                <a:off x="1026160" y="1377941"/>
                <a:ext cx="10573040" cy="508045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0" rtl="0" eaLnBrk="1" fontAlgn="base" hangingPunct="1">
                  <a:spcBef>
                    <a:spcPct val="20000"/>
                  </a:spcBef>
                  <a:spcAft>
                    <a:spcPct val="0"/>
                  </a:spcAft>
                  <a:buClr>
                    <a:srgbClr val="CC0000"/>
                  </a:buClr>
                  <a:buFont typeface="Wingdings" pitchFamily="2" charset="2"/>
                  <a:buChar char="p"/>
                  <a:defRPr sz="2800">
                    <a:solidFill>
                      <a:schemeClr val="tx1"/>
                    </a:solidFill>
                    <a:latin typeface="+mn-lt"/>
                    <a:ea typeface="+mn-ea"/>
                    <a:cs typeface="+mn-cs"/>
                    <a:sym typeface="Verdana" pitchFamily="34" charset="0"/>
                  </a:defRPr>
                </a:lvl1pPr>
                <a:lvl2pPr marL="742950" indent="-285750" algn="l" defTabSz="0" rtl="0" eaLnBrk="1" fontAlgn="base" hangingPunct="1">
                  <a:spcBef>
                    <a:spcPct val="20000"/>
                  </a:spcBef>
                  <a:spcAft>
                    <a:spcPct val="0"/>
                  </a:spcAft>
                  <a:buClr>
                    <a:srgbClr val="CC0000"/>
                  </a:buClr>
                  <a:buFont typeface="Wingdings" pitchFamily="2" charset="2"/>
                  <a:buChar char="n"/>
                  <a:defRPr sz="2400">
                    <a:solidFill>
                      <a:schemeClr val="tx1"/>
                    </a:solidFill>
                    <a:latin typeface="+mn-lt"/>
                    <a:ea typeface="+mn-ea"/>
                    <a:sym typeface="Verdana" pitchFamily="34" charset="0"/>
                  </a:defRPr>
                </a:lvl2pPr>
                <a:lvl3pPr marL="1143000" indent="-228600" algn="l" defTabSz="0" rtl="0" eaLnBrk="1" fontAlgn="base" hangingPunct="1">
                  <a:spcBef>
                    <a:spcPct val="20000"/>
                  </a:spcBef>
                  <a:spcAft>
                    <a:spcPct val="0"/>
                  </a:spcAft>
                  <a:buClr>
                    <a:srgbClr val="CC0000"/>
                  </a:buClr>
                  <a:buFont typeface="Wingdings" pitchFamily="2" charset="2"/>
                  <a:buChar char="p"/>
                  <a:defRPr sz="2000">
                    <a:solidFill>
                      <a:schemeClr val="tx1"/>
                    </a:solidFill>
                    <a:latin typeface="+mn-lt"/>
                    <a:ea typeface="+mn-ea"/>
                    <a:sym typeface="Verdana" pitchFamily="34" charset="0"/>
                  </a:defRPr>
                </a:lvl3pPr>
                <a:lvl4pPr marL="1600200" indent="-228600" algn="l" defTabSz="0" rtl="0" eaLnBrk="1" fontAlgn="base" hangingPunct="1">
                  <a:spcBef>
                    <a:spcPct val="20000"/>
                  </a:spcBef>
                  <a:spcAft>
                    <a:spcPct val="0"/>
                  </a:spcAft>
                  <a:buClr>
                    <a:srgbClr val="CC0000"/>
                  </a:buClr>
                  <a:buFont typeface="Wingdings" pitchFamily="2" charset="2"/>
                  <a:buChar char="§"/>
                  <a:defRPr>
                    <a:solidFill>
                      <a:schemeClr val="tx1"/>
                    </a:solidFill>
                    <a:latin typeface="+mn-lt"/>
                    <a:ea typeface="+mn-ea"/>
                    <a:sym typeface="Verdana" pitchFamily="34" charset="0"/>
                  </a:defRPr>
                </a:lvl4pPr>
                <a:lvl5pPr marL="2057400" indent="-228600" algn="l" defTabSz="0" rtl="0" eaLnBrk="1" fontAlgn="base" hangingPunct="1">
                  <a:spcBef>
                    <a:spcPct val="20000"/>
                  </a:spcBef>
                  <a:spcAft>
                    <a:spcPct val="0"/>
                  </a:spcAft>
                  <a:buClr>
                    <a:srgbClr val="CC0000"/>
                  </a:buClr>
                  <a:buFont typeface="Wingdings" pitchFamily="2" charset="2"/>
                  <a:buChar char="§"/>
                  <a:defRPr>
                    <a:solidFill>
                      <a:schemeClr val="tx1"/>
                    </a:solidFill>
                    <a:latin typeface="+mn-lt"/>
                    <a:ea typeface="+mn-ea"/>
                    <a:sym typeface="Verdana" pitchFamily="34" charset="0"/>
                  </a:defRPr>
                </a:lvl5pPr>
                <a:lvl6pPr marL="2514600" indent="-228600" algn="l" defTabSz="0" rtl="0" eaLnBrk="1" fontAlgn="base" hangingPunct="1">
                  <a:spcBef>
                    <a:spcPct val="20000"/>
                  </a:spcBef>
                  <a:spcAft>
                    <a:spcPct val="0"/>
                  </a:spcAft>
                  <a:buClr>
                    <a:srgbClr val="CC0000"/>
                  </a:buClr>
                  <a:buFont typeface="Wingdings" pitchFamily="2" charset="2"/>
                  <a:buChar char="§"/>
                  <a:defRPr>
                    <a:solidFill>
                      <a:schemeClr val="tx1"/>
                    </a:solidFill>
                    <a:latin typeface="+mn-lt"/>
                    <a:ea typeface="+mn-ea"/>
                    <a:sym typeface="Verdana" pitchFamily="34" charset="0"/>
                  </a:defRPr>
                </a:lvl6pPr>
                <a:lvl7pPr marL="2971800" indent="-228600" algn="l" defTabSz="0" rtl="0" eaLnBrk="1" fontAlgn="base" hangingPunct="1">
                  <a:spcBef>
                    <a:spcPct val="20000"/>
                  </a:spcBef>
                  <a:spcAft>
                    <a:spcPct val="0"/>
                  </a:spcAft>
                  <a:buClr>
                    <a:srgbClr val="CC0000"/>
                  </a:buClr>
                  <a:buFont typeface="Wingdings" pitchFamily="2" charset="2"/>
                  <a:buChar char="§"/>
                  <a:defRPr>
                    <a:solidFill>
                      <a:schemeClr val="tx1"/>
                    </a:solidFill>
                    <a:latin typeface="+mn-lt"/>
                    <a:ea typeface="+mn-ea"/>
                    <a:sym typeface="Verdana" pitchFamily="34" charset="0"/>
                  </a:defRPr>
                </a:lvl7pPr>
                <a:lvl8pPr marL="3429000" indent="-228600" algn="l" defTabSz="0" rtl="0" eaLnBrk="1" fontAlgn="base" hangingPunct="1">
                  <a:spcBef>
                    <a:spcPct val="20000"/>
                  </a:spcBef>
                  <a:spcAft>
                    <a:spcPct val="0"/>
                  </a:spcAft>
                  <a:buClr>
                    <a:srgbClr val="CC0000"/>
                  </a:buClr>
                  <a:buFont typeface="Wingdings" pitchFamily="2" charset="2"/>
                  <a:buChar char="§"/>
                  <a:defRPr>
                    <a:solidFill>
                      <a:schemeClr val="tx1"/>
                    </a:solidFill>
                    <a:latin typeface="+mn-lt"/>
                    <a:ea typeface="+mn-ea"/>
                    <a:sym typeface="Verdana" pitchFamily="34" charset="0"/>
                  </a:defRPr>
                </a:lvl8pPr>
                <a:lvl9pPr marL="3886200" indent="-228600" algn="l" defTabSz="0" rtl="0" eaLnBrk="1" fontAlgn="base" hangingPunct="1">
                  <a:spcBef>
                    <a:spcPct val="20000"/>
                  </a:spcBef>
                  <a:spcAft>
                    <a:spcPct val="0"/>
                  </a:spcAft>
                  <a:buClr>
                    <a:srgbClr val="CC0000"/>
                  </a:buClr>
                  <a:buFont typeface="Wingdings" pitchFamily="2" charset="2"/>
                  <a:buChar char="§"/>
                  <a:defRPr>
                    <a:solidFill>
                      <a:schemeClr val="tx1"/>
                    </a:solidFill>
                    <a:latin typeface="+mn-lt"/>
                    <a:ea typeface="+mn-ea"/>
                    <a:sym typeface="Verdana" pitchFamily="34" charset="0"/>
                  </a:defRPr>
                </a:lvl9pPr>
              </a:lstStyle>
              <a:p>
                <a:pPr marL="571500" marR="0" indent="-571500" algn="just">
                  <a:lnSpc>
                    <a:spcPct val="107000"/>
                  </a:lnSpc>
                  <a:spcBef>
                    <a:spcPts val="0"/>
                  </a:spcBef>
                  <a:spcAft>
                    <a:spcPts val="0"/>
                  </a:spcAft>
                </a:pPr>
                <a:r>
                  <a:rPr lang="en-US" sz="2400" dirty="0">
                    <a:ea typeface="Times New Roman" panose="02020603050405020304" pitchFamily="18" charset="0"/>
                    <a:cs typeface="Arial" panose="020B0604020202020204" pitchFamily="34" charset="0"/>
                  </a:rPr>
                  <a:t>Removal of typical approximations</a:t>
                </a:r>
              </a:p>
              <a:p>
                <a:pPr marL="971550" lvl="1" indent="-571500" algn="just">
                  <a:lnSpc>
                    <a:spcPct val="107000"/>
                  </a:lnSpc>
                  <a:spcBef>
                    <a:spcPts val="0"/>
                  </a:spcBef>
                  <a:spcAft>
                    <a:spcPts val="0"/>
                  </a:spcAft>
                </a:pPr>
                <a:r>
                  <a:rPr lang="en-US" sz="2000" dirty="0">
                    <a:ea typeface="Times New Roman" panose="02020603050405020304" pitchFamily="18" charset="0"/>
                    <a:cs typeface="Arial" panose="020B0604020202020204" pitchFamily="34" charset="0"/>
                  </a:rPr>
                  <a:t>Incoherent</a:t>
                </a:r>
              </a:p>
              <a:p>
                <a:pPr marL="971550" lvl="1" indent="-571500" algn="just">
                  <a:lnSpc>
                    <a:spcPct val="107000"/>
                  </a:lnSpc>
                  <a:spcBef>
                    <a:spcPts val="0"/>
                  </a:spcBef>
                  <a:spcAft>
                    <a:spcPts val="0"/>
                  </a:spcAft>
                </a:pPr>
                <a:r>
                  <a:rPr lang="en-US" sz="2000" dirty="0">
                    <a:ea typeface="Times New Roman" panose="02020603050405020304" pitchFamily="18" charset="0"/>
                    <a:cs typeface="Arial" panose="020B0604020202020204" pitchFamily="34" charset="0"/>
                  </a:rPr>
                  <a:t>Cubic</a:t>
                </a:r>
              </a:p>
              <a:p>
                <a:pPr marL="971550" lvl="1" indent="-571500" algn="just">
                  <a:lnSpc>
                    <a:spcPct val="107000"/>
                  </a:lnSpc>
                  <a:spcBef>
                    <a:spcPts val="0"/>
                  </a:spcBef>
                  <a:spcAft>
                    <a:spcPts val="0"/>
                  </a:spcAft>
                </a:pPr>
                <a:r>
                  <a:rPr lang="en-US" sz="2000" dirty="0">
                    <a:ea typeface="Times New Roman" panose="02020603050405020304" pitchFamily="18" charset="0"/>
                    <a:cs typeface="Arial" panose="020B0604020202020204" pitchFamily="34" charset="0"/>
                  </a:rPr>
                  <a:t>Atom Site</a:t>
                </a:r>
              </a:p>
              <a:p>
                <a:pPr marL="971550" lvl="1" indent="-571500" algn="just">
                  <a:lnSpc>
                    <a:spcPct val="107000"/>
                  </a:lnSpc>
                  <a:spcBef>
                    <a:spcPts val="0"/>
                  </a:spcBef>
                  <a:spcAft>
                    <a:spcPts val="0"/>
                  </a:spcAft>
                </a:pPr>
                <a:endParaRPr lang="en-US" sz="2000" dirty="0">
                  <a:ea typeface="Times New Roman" panose="02020603050405020304" pitchFamily="18" charset="0"/>
                  <a:cs typeface="Arial" panose="020B0604020202020204" pitchFamily="34" charset="0"/>
                </a:endParaRPr>
              </a:p>
              <a:p>
                <a:pPr marL="571500" indent="-571500" algn="just">
                  <a:lnSpc>
                    <a:spcPct val="107000"/>
                  </a:lnSpc>
                  <a:spcBef>
                    <a:spcPts val="0"/>
                  </a:spcBef>
                  <a:spcAft>
                    <a:spcPts val="0"/>
                  </a:spcAft>
                </a:pPr>
                <a:r>
                  <a:rPr lang="en-US" sz="2400" dirty="0">
                    <a:ea typeface="Times New Roman" panose="02020603050405020304" pitchFamily="18" charset="0"/>
                    <a:cs typeface="Arial" panose="020B0604020202020204" pitchFamily="34" charset="0"/>
                  </a:rPr>
                  <a:t>Application of generalized equations to crystalline graphite and beryllium TSL evaluations</a:t>
                </a:r>
              </a:p>
              <a:p>
                <a:pPr marL="971550" lvl="1" indent="-571500" algn="just">
                  <a:lnSpc>
                    <a:spcPct val="107000"/>
                  </a:lnSpc>
                  <a:spcBef>
                    <a:spcPts val="0"/>
                  </a:spcBef>
                  <a:spcAft>
                    <a:spcPts val="0"/>
                  </a:spcAft>
                </a:pPr>
                <a:r>
                  <a:rPr lang="en-US" sz="2000" dirty="0">
                    <a:ea typeface="Times New Roman" panose="02020603050405020304" pitchFamily="18" charset="0"/>
                    <a:cs typeface="Arial" panose="020B0604020202020204" pitchFamily="34" charset="0"/>
                  </a:rPr>
                  <a:t>Both evaluations submitted to NNDC</a:t>
                </a:r>
              </a:p>
              <a:p>
                <a:pPr marL="1371600" lvl="2" indent="-571500" algn="just">
                  <a:lnSpc>
                    <a:spcPct val="107000"/>
                  </a:lnSpc>
                  <a:spcBef>
                    <a:spcPts val="0"/>
                  </a:spcBef>
                  <a:spcAft>
                    <a:spcPts val="0"/>
                  </a:spcAft>
                </a:pPr>
                <a:r>
                  <a:rPr lang="en-US" sz="1600" dirty="0">
                    <a:ea typeface="Times New Roman" panose="02020603050405020304" pitchFamily="18" charset="0"/>
                    <a:cs typeface="Arial" panose="020B0604020202020204" pitchFamily="34" charset="0"/>
                  </a:rPr>
                  <a:t>Crystalline graphite + </a:t>
                </a:r>
                <a14:m>
                  <m:oMath xmlns:m="http://schemas.openxmlformats.org/officeDocument/2006/math">
                    <m:sSubSup>
                      <m:sSubSupPr>
                        <m:ctrlPr>
                          <a:rPr lang="en-US" sz="1600" b="0" i="1" smtClean="0">
                            <a:latin typeface="Cambria Math" panose="02040503050406030204" pitchFamily="18" charset="0"/>
                            <a:ea typeface="Times New Roman" panose="02020603050405020304" pitchFamily="18" charset="0"/>
                            <a:cs typeface="Arial" panose="020B0604020202020204" pitchFamily="34" charset="0"/>
                          </a:rPr>
                        </m:ctrlPr>
                      </m:sSubSupPr>
                      <m:e>
                        <m:r>
                          <a:rPr lang="en-US" sz="1600" b="0" i="1" smtClean="0">
                            <a:latin typeface="Cambria Math" panose="02040503050406030204" pitchFamily="18" charset="0"/>
                            <a:ea typeface="Times New Roman" panose="02020603050405020304" pitchFamily="18" charset="0"/>
                            <a:cs typeface="Arial" panose="020B0604020202020204" pitchFamily="34" charset="0"/>
                          </a:rPr>
                          <m:t>𝑆</m:t>
                        </m:r>
                      </m:e>
                      <m:sub>
                        <m:r>
                          <a:rPr lang="en-US" sz="1600" b="0" i="1" smtClean="0">
                            <a:latin typeface="Cambria Math" panose="02040503050406030204" pitchFamily="18" charset="0"/>
                            <a:ea typeface="Times New Roman" panose="02020603050405020304" pitchFamily="18" charset="0"/>
                            <a:cs typeface="Arial" panose="020B0604020202020204" pitchFamily="34" charset="0"/>
                          </a:rPr>
                          <m:t>𝑑</m:t>
                        </m:r>
                      </m:sub>
                      <m:sup>
                        <m:r>
                          <a:rPr lang="en-US" sz="1600" b="0" i="1" smtClean="0">
                            <a:latin typeface="Cambria Math" panose="02040503050406030204" pitchFamily="18" charset="0"/>
                            <a:ea typeface="Times New Roman" panose="02020603050405020304" pitchFamily="18" charset="0"/>
                            <a:cs typeface="Arial" panose="020B0604020202020204" pitchFamily="34" charset="0"/>
                          </a:rPr>
                          <m:t>1</m:t>
                        </m:r>
                      </m:sup>
                    </m:sSubSup>
                  </m:oMath>
                </a14:m>
                <a:endParaRPr lang="en-US" sz="1600" dirty="0">
                  <a:ea typeface="Times New Roman" panose="02020603050405020304" pitchFamily="18" charset="0"/>
                  <a:cs typeface="Arial" panose="020B0604020202020204" pitchFamily="34" charset="0"/>
                </a:endParaRPr>
              </a:p>
              <a:p>
                <a:pPr marL="1371600" lvl="2" indent="-571500" algn="just">
                  <a:lnSpc>
                    <a:spcPct val="107000"/>
                  </a:lnSpc>
                  <a:spcBef>
                    <a:spcPts val="0"/>
                  </a:spcBef>
                  <a:spcAft>
                    <a:spcPts val="0"/>
                  </a:spcAft>
                </a:pPr>
                <a:r>
                  <a:rPr lang="en-US" sz="1600" dirty="0">
                    <a:ea typeface="Times New Roman" panose="02020603050405020304" pitchFamily="18" charset="0"/>
                    <a:cs typeface="Arial" panose="020B0604020202020204" pitchFamily="34" charset="0"/>
                  </a:rPr>
                  <a:t>Beryllium + </a:t>
                </a:r>
                <a14:m>
                  <m:oMath xmlns:m="http://schemas.openxmlformats.org/officeDocument/2006/math">
                    <m:sSubSup>
                      <m:sSubSupPr>
                        <m:ctrlPr>
                          <a:rPr lang="en-US" sz="1600" b="0" i="1" smtClean="0">
                            <a:latin typeface="Cambria Math" panose="02040503050406030204" pitchFamily="18" charset="0"/>
                            <a:ea typeface="Times New Roman" panose="02020603050405020304" pitchFamily="18" charset="0"/>
                            <a:cs typeface="Arial" panose="020B0604020202020204" pitchFamily="34" charset="0"/>
                          </a:rPr>
                        </m:ctrlPr>
                      </m:sSubSupPr>
                      <m:e>
                        <m:r>
                          <a:rPr lang="en-US" sz="1600" b="0" i="1" smtClean="0">
                            <a:latin typeface="Cambria Math" panose="02040503050406030204" pitchFamily="18" charset="0"/>
                            <a:ea typeface="Times New Roman" panose="02020603050405020304" pitchFamily="18" charset="0"/>
                            <a:cs typeface="Arial" panose="020B0604020202020204" pitchFamily="34" charset="0"/>
                          </a:rPr>
                          <m:t>𝑆</m:t>
                        </m:r>
                      </m:e>
                      <m:sub>
                        <m:r>
                          <a:rPr lang="en-US" sz="1600" b="0" i="1" smtClean="0">
                            <a:latin typeface="Cambria Math" panose="02040503050406030204" pitchFamily="18" charset="0"/>
                            <a:ea typeface="Times New Roman" panose="02020603050405020304" pitchFamily="18" charset="0"/>
                            <a:cs typeface="Arial" panose="020B0604020202020204" pitchFamily="34" charset="0"/>
                          </a:rPr>
                          <m:t>𝑑</m:t>
                        </m:r>
                      </m:sub>
                      <m:sup>
                        <m:r>
                          <a:rPr lang="en-US" sz="1600" b="0" i="1" smtClean="0">
                            <a:latin typeface="Cambria Math" panose="02040503050406030204" pitchFamily="18" charset="0"/>
                            <a:ea typeface="Times New Roman" panose="02020603050405020304" pitchFamily="18" charset="0"/>
                            <a:cs typeface="Arial" panose="020B0604020202020204" pitchFamily="34" charset="0"/>
                          </a:rPr>
                          <m:t>1</m:t>
                        </m:r>
                      </m:sup>
                    </m:sSubSup>
                  </m:oMath>
                </a14:m>
                <a:endParaRPr lang="en-US" sz="1600" dirty="0">
                  <a:ea typeface="Times New Roman" panose="02020603050405020304" pitchFamily="18" charset="0"/>
                  <a:cs typeface="Arial" panose="020B0604020202020204" pitchFamily="34" charset="0"/>
                </a:endParaRPr>
              </a:p>
              <a:p>
                <a:pPr marL="571500" indent="-571500" algn="just">
                  <a:lnSpc>
                    <a:spcPct val="107000"/>
                  </a:lnSpc>
                  <a:spcBef>
                    <a:spcPts val="0"/>
                  </a:spcBef>
                  <a:spcAft>
                    <a:spcPts val="0"/>
                  </a:spcAft>
                </a:pPr>
                <a:endParaRPr lang="en-US" sz="2400" dirty="0">
                  <a:ea typeface="Times New Roman" panose="02020603050405020304" pitchFamily="18" charset="0"/>
                  <a:cs typeface="Arial" panose="020B0604020202020204" pitchFamily="34" charset="0"/>
                </a:endParaRPr>
              </a:p>
              <a:p>
                <a:pPr marL="571500" indent="-571500" algn="just">
                  <a:lnSpc>
                    <a:spcPct val="107000"/>
                  </a:lnSpc>
                  <a:spcBef>
                    <a:spcPts val="0"/>
                  </a:spcBef>
                  <a:spcAft>
                    <a:spcPts val="0"/>
                  </a:spcAft>
                </a:pPr>
                <a:r>
                  <a:rPr lang="en-US" sz="2400" dirty="0">
                    <a:ea typeface="Times New Roman" panose="02020603050405020304" pitchFamily="18" charset="0"/>
                    <a:cs typeface="Arial" panose="020B0604020202020204" pitchFamily="34" charset="0"/>
                  </a:rPr>
                  <a:t>Validation of data and data formats</a:t>
                </a:r>
              </a:p>
            </p:txBody>
          </p:sp>
        </mc:Choice>
        <mc:Fallback xmlns="">
          <p:sp>
            <p:nvSpPr>
              <p:cNvPr id="7" name="Content Placeholder 2">
                <a:extLst>
                  <a:ext uri="{FF2B5EF4-FFF2-40B4-BE49-F238E27FC236}">
                    <a16:creationId xmlns:a16="http://schemas.microsoft.com/office/drawing/2014/main" id="{6D2961E6-1339-40E6-94A5-69CE1AB28C84}"/>
                  </a:ext>
                </a:extLst>
              </p:cNvPr>
              <p:cNvSpPr txBox="1">
                <a:spLocks noRot="1" noChangeAspect="1" noMove="1" noResize="1" noEditPoints="1" noAdjustHandles="1" noChangeArrowheads="1" noChangeShapeType="1" noTextEdit="1"/>
              </p:cNvSpPr>
              <p:nvPr/>
            </p:nvSpPr>
            <p:spPr bwMode="auto">
              <a:xfrm>
                <a:off x="1026160" y="1377941"/>
                <a:ext cx="10573040" cy="5080459"/>
              </a:xfrm>
              <a:prstGeom prst="rect">
                <a:avLst/>
              </a:prstGeom>
              <a:blipFill>
                <a:blip r:embed="rId3"/>
                <a:stretch>
                  <a:fillRect l="-749" t="-1080" r="-865"/>
                </a:stretch>
              </a:blipFill>
              <a:ln w="9525">
                <a:noFill/>
                <a:miter lim="800000"/>
                <a:headEnd/>
                <a:tailEnd/>
              </a:ln>
            </p:spPr>
            <p:txBody>
              <a:bodyPr/>
              <a:lstStyle/>
              <a:p>
                <a:r>
                  <a:rPr lang="en-US">
                    <a:noFill/>
                  </a:rPr>
                  <a:t> </a:t>
                </a:r>
              </a:p>
            </p:txBody>
          </p:sp>
        </mc:Fallback>
      </mc:AlternateContent>
    </p:spTree>
    <p:extLst>
      <p:ext uri="{BB962C8B-B14F-4D97-AF65-F5344CB8AC3E}">
        <p14:creationId xmlns:p14="http://schemas.microsoft.com/office/powerpoint/2010/main" val="293053349"/>
      </p:ext>
    </p:extLst>
  </p:cSld>
  <p:clrMapOvr>
    <a:masterClrMapping/>
  </p:clrMapOvr>
  <p:transition>
    <p:dissolv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D3760152-B277-427E-9755-229B677E5EA1}"/>
              </a:ext>
            </a:extLst>
          </p:cNvPr>
          <p:cNvSpPr txBox="1">
            <a:spLocks noChangeArrowheads="1"/>
          </p:cNvSpPr>
          <p:nvPr/>
        </p:nvSpPr>
        <p:spPr bwMode="auto">
          <a:xfrm>
            <a:off x="350520" y="12970"/>
            <a:ext cx="11663680" cy="11398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ctr" rtl="0" eaLnBrk="1" fontAlgn="base" hangingPunct="1">
              <a:spcBef>
                <a:spcPct val="0"/>
              </a:spcBef>
              <a:spcAft>
                <a:spcPct val="0"/>
              </a:spcAft>
              <a:defRPr sz="4000" cap="all" baseline="0">
                <a:solidFill>
                  <a:srgbClr val="CC0000"/>
                </a:solidFill>
                <a:latin typeface="Arial" panose="020B0604020202020204" pitchFamily="34" charset="0"/>
                <a:ea typeface="+mj-ea"/>
                <a:cs typeface="Arial" panose="020B0604020202020204" pitchFamily="34" charset="0"/>
                <a:sym typeface="Garamond" pitchFamily="18" charset="0"/>
              </a:defRPr>
            </a:lvl1pPr>
            <a:lvl2pPr algn="ctr" rtl="0" eaLnBrk="1" fontAlgn="base" hangingPunct="1">
              <a:spcBef>
                <a:spcPct val="0"/>
              </a:spcBef>
              <a:spcAft>
                <a:spcPct val="0"/>
              </a:spcAft>
              <a:defRPr sz="4400">
                <a:solidFill>
                  <a:schemeClr val="tx1"/>
                </a:solidFill>
                <a:latin typeface="Garamond" pitchFamily="18" charset="0"/>
                <a:ea typeface="SimSun" pitchFamily="2" charset="-122"/>
                <a:sym typeface="Garamond" pitchFamily="18" charset="0"/>
              </a:defRPr>
            </a:lvl2pPr>
            <a:lvl3pPr algn="ctr" rtl="0" eaLnBrk="1" fontAlgn="base" hangingPunct="1">
              <a:spcBef>
                <a:spcPct val="0"/>
              </a:spcBef>
              <a:spcAft>
                <a:spcPct val="0"/>
              </a:spcAft>
              <a:defRPr sz="4400">
                <a:solidFill>
                  <a:schemeClr val="tx1"/>
                </a:solidFill>
                <a:latin typeface="Garamond" pitchFamily="18" charset="0"/>
                <a:ea typeface="SimSun" pitchFamily="2" charset="-122"/>
                <a:sym typeface="Garamond" pitchFamily="18" charset="0"/>
              </a:defRPr>
            </a:lvl3pPr>
            <a:lvl4pPr algn="ctr" rtl="0" eaLnBrk="1" fontAlgn="base" hangingPunct="1">
              <a:spcBef>
                <a:spcPct val="0"/>
              </a:spcBef>
              <a:spcAft>
                <a:spcPct val="0"/>
              </a:spcAft>
              <a:defRPr sz="4400">
                <a:solidFill>
                  <a:schemeClr val="tx1"/>
                </a:solidFill>
                <a:latin typeface="Garamond" pitchFamily="18" charset="0"/>
                <a:ea typeface="SimSun" pitchFamily="2" charset="-122"/>
                <a:sym typeface="Garamond" pitchFamily="18" charset="0"/>
              </a:defRPr>
            </a:lvl4pPr>
            <a:lvl5pPr algn="ctr" rtl="0" eaLnBrk="1" fontAlgn="base" hangingPunct="1">
              <a:spcBef>
                <a:spcPct val="0"/>
              </a:spcBef>
              <a:spcAft>
                <a:spcPct val="0"/>
              </a:spcAft>
              <a:defRPr sz="4400">
                <a:solidFill>
                  <a:schemeClr val="tx1"/>
                </a:solidFill>
                <a:latin typeface="Garamond" pitchFamily="18" charset="0"/>
                <a:ea typeface="SimSun" pitchFamily="2" charset="-122"/>
                <a:sym typeface="Garamond" pitchFamily="18" charset="0"/>
              </a:defRPr>
            </a:lvl5pPr>
            <a:lvl6pPr marL="457200" algn="ctr" rtl="0" eaLnBrk="1" fontAlgn="base" hangingPunct="1">
              <a:spcBef>
                <a:spcPct val="0"/>
              </a:spcBef>
              <a:spcAft>
                <a:spcPct val="0"/>
              </a:spcAft>
              <a:defRPr sz="4400">
                <a:solidFill>
                  <a:schemeClr val="tx1"/>
                </a:solidFill>
                <a:latin typeface="Garamond" pitchFamily="18" charset="0"/>
                <a:ea typeface="SimSun" pitchFamily="2" charset="-122"/>
                <a:sym typeface="Garamond" pitchFamily="18" charset="0"/>
              </a:defRPr>
            </a:lvl6pPr>
            <a:lvl7pPr marL="914400" algn="ctr" rtl="0" eaLnBrk="1" fontAlgn="base" hangingPunct="1">
              <a:spcBef>
                <a:spcPct val="0"/>
              </a:spcBef>
              <a:spcAft>
                <a:spcPct val="0"/>
              </a:spcAft>
              <a:defRPr sz="4400">
                <a:solidFill>
                  <a:schemeClr val="tx1"/>
                </a:solidFill>
                <a:latin typeface="Garamond" pitchFamily="18" charset="0"/>
                <a:ea typeface="SimSun" pitchFamily="2" charset="-122"/>
                <a:sym typeface="Garamond" pitchFamily="18" charset="0"/>
              </a:defRPr>
            </a:lvl7pPr>
            <a:lvl8pPr marL="1371600" algn="ctr" rtl="0" eaLnBrk="1" fontAlgn="base" hangingPunct="1">
              <a:spcBef>
                <a:spcPct val="0"/>
              </a:spcBef>
              <a:spcAft>
                <a:spcPct val="0"/>
              </a:spcAft>
              <a:defRPr sz="4400">
                <a:solidFill>
                  <a:schemeClr val="tx1"/>
                </a:solidFill>
                <a:latin typeface="Garamond" pitchFamily="18" charset="0"/>
                <a:ea typeface="SimSun" pitchFamily="2" charset="-122"/>
                <a:sym typeface="Garamond" pitchFamily="18" charset="0"/>
              </a:defRPr>
            </a:lvl8pPr>
            <a:lvl9pPr marL="1828800" algn="ctr" rtl="0" eaLnBrk="1" fontAlgn="base" hangingPunct="1">
              <a:spcBef>
                <a:spcPct val="0"/>
              </a:spcBef>
              <a:spcAft>
                <a:spcPct val="0"/>
              </a:spcAft>
              <a:defRPr sz="4400">
                <a:solidFill>
                  <a:schemeClr val="tx1"/>
                </a:solidFill>
                <a:latin typeface="Garamond" pitchFamily="18" charset="0"/>
                <a:ea typeface="SimSun" pitchFamily="2" charset="-122"/>
                <a:sym typeface="Garamond" pitchFamily="18" charset="0"/>
              </a:defRPr>
            </a:lvl9pPr>
          </a:lstStyle>
          <a:p>
            <a:r>
              <a:rPr lang="en-US" sz="4400" b="1" kern="0" cap="none" dirty="0">
                <a:solidFill>
                  <a:schemeClr val="tx1"/>
                </a:solidFill>
                <a:latin typeface="Verdana" panose="020B0604030504040204" pitchFamily="34" charset="0"/>
                <a:ea typeface="Verdana" panose="020B0604030504040204" pitchFamily="34" charset="0"/>
              </a:rPr>
              <a:t>Outline</a:t>
            </a:r>
          </a:p>
        </p:txBody>
      </p:sp>
      <p:sp>
        <p:nvSpPr>
          <p:cNvPr id="7" name="Content Placeholder 2">
            <a:extLst>
              <a:ext uri="{FF2B5EF4-FFF2-40B4-BE49-F238E27FC236}">
                <a16:creationId xmlns:a16="http://schemas.microsoft.com/office/drawing/2014/main" id="{6D2961E6-1339-40E6-94A5-69CE1AB28C84}"/>
              </a:ext>
            </a:extLst>
          </p:cNvPr>
          <p:cNvSpPr txBox="1">
            <a:spLocks/>
          </p:cNvSpPr>
          <p:nvPr/>
        </p:nvSpPr>
        <p:spPr bwMode="auto">
          <a:xfrm>
            <a:off x="1026160" y="1377941"/>
            <a:ext cx="10573040" cy="508045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0" rtl="0" eaLnBrk="1" fontAlgn="base" hangingPunct="1">
              <a:spcBef>
                <a:spcPct val="20000"/>
              </a:spcBef>
              <a:spcAft>
                <a:spcPct val="0"/>
              </a:spcAft>
              <a:buClr>
                <a:srgbClr val="CC0000"/>
              </a:buClr>
              <a:buFont typeface="Wingdings" pitchFamily="2" charset="2"/>
              <a:buChar char="p"/>
              <a:defRPr sz="2800">
                <a:solidFill>
                  <a:schemeClr val="tx1"/>
                </a:solidFill>
                <a:latin typeface="+mn-lt"/>
                <a:ea typeface="+mn-ea"/>
                <a:cs typeface="+mn-cs"/>
                <a:sym typeface="Verdana" pitchFamily="34" charset="0"/>
              </a:defRPr>
            </a:lvl1pPr>
            <a:lvl2pPr marL="742950" indent="-285750" algn="l" defTabSz="0" rtl="0" eaLnBrk="1" fontAlgn="base" hangingPunct="1">
              <a:spcBef>
                <a:spcPct val="20000"/>
              </a:spcBef>
              <a:spcAft>
                <a:spcPct val="0"/>
              </a:spcAft>
              <a:buClr>
                <a:srgbClr val="CC0000"/>
              </a:buClr>
              <a:buFont typeface="Wingdings" pitchFamily="2" charset="2"/>
              <a:buChar char="n"/>
              <a:defRPr sz="2400">
                <a:solidFill>
                  <a:schemeClr val="tx1"/>
                </a:solidFill>
                <a:latin typeface="+mn-lt"/>
                <a:ea typeface="+mn-ea"/>
                <a:sym typeface="Verdana" pitchFamily="34" charset="0"/>
              </a:defRPr>
            </a:lvl2pPr>
            <a:lvl3pPr marL="1143000" indent="-228600" algn="l" defTabSz="0" rtl="0" eaLnBrk="1" fontAlgn="base" hangingPunct="1">
              <a:spcBef>
                <a:spcPct val="20000"/>
              </a:spcBef>
              <a:spcAft>
                <a:spcPct val="0"/>
              </a:spcAft>
              <a:buClr>
                <a:srgbClr val="CC0000"/>
              </a:buClr>
              <a:buFont typeface="Wingdings" pitchFamily="2" charset="2"/>
              <a:buChar char="p"/>
              <a:defRPr sz="2000">
                <a:solidFill>
                  <a:schemeClr val="tx1"/>
                </a:solidFill>
                <a:latin typeface="+mn-lt"/>
                <a:ea typeface="+mn-ea"/>
                <a:sym typeface="Verdana" pitchFamily="34" charset="0"/>
              </a:defRPr>
            </a:lvl3pPr>
            <a:lvl4pPr marL="1600200" indent="-228600" algn="l" defTabSz="0" rtl="0" eaLnBrk="1" fontAlgn="base" hangingPunct="1">
              <a:spcBef>
                <a:spcPct val="20000"/>
              </a:spcBef>
              <a:spcAft>
                <a:spcPct val="0"/>
              </a:spcAft>
              <a:buClr>
                <a:srgbClr val="CC0000"/>
              </a:buClr>
              <a:buFont typeface="Wingdings" pitchFamily="2" charset="2"/>
              <a:buChar char="§"/>
              <a:defRPr>
                <a:solidFill>
                  <a:schemeClr val="tx1"/>
                </a:solidFill>
                <a:latin typeface="+mn-lt"/>
                <a:ea typeface="+mn-ea"/>
                <a:sym typeface="Verdana" pitchFamily="34" charset="0"/>
              </a:defRPr>
            </a:lvl4pPr>
            <a:lvl5pPr marL="2057400" indent="-228600" algn="l" defTabSz="0" rtl="0" eaLnBrk="1" fontAlgn="base" hangingPunct="1">
              <a:spcBef>
                <a:spcPct val="20000"/>
              </a:spcBef>
              <a:spcAft>
                <a:spcPct val="0"/>
              </a:spcAft>
              <a:buClr>
                <a:srgbClr val="CC0000"/>
              </a:buClr>
              <a:buFont typeface="Wingdings" pitchFamily="2" charset="2"/>
              <a:buChar char="§"/>
              <a:defRPr>
                <a:solidFill>
                  <a:schemeClr val="tx1"/>
                </a:solidFill>
                <a:latin typeface="+mn-lt"/>
                <a:ea typeface="+mn-ea"/>
                <a:sym typeface="Verdana" pitchFamily="34" charset="0"/>
              </a:defRPr>
            </a:lvl5pPr>
            <a:lvl6pPr marL="2514600" indent="-228600" algn="l" defTabSz="0" rtl="0" eaLnBrk="1" fontAlgn="base" hangingPunct="1">
              <a:spcBef>
                <a:spcPct val="20000"/>
              </a:spcBef>
              <a:spcAft>
                <a:spcPct val="0"/>
              </a:spcAft>
              <a:buClr>
                <a:srgbClr val="CC0000"/>
              </a:buClr>
              <a:buFont typeface="Wingdings" pitchFamily="2" charset="2"/>
              <a:buChar char="§"/>
              <a:defRPr>
                <a:solidFill>
                  <a:schemeClr val="tx1"/>
                </a:solidFill>
                <a:latin typeface="+mn-lt"/>
                <a:ea typeface="+mn-ea"/>
                <a:sym typeface="Verdana" pitchFamily="34" charset="0"/>
              </a:defRPr>
            </a:lvl6pPr>
            <a:lvl7pPr marL="2971800" indent="-228600" algn="l" defTabSz="0" rtl="0" eaLnBrk="1" fontAlgn="base" hangingPunct="1">
              <a:spcBef>
                <a:spcPct val="20000"/>
              </a:spcBef>
              <a:spcAft>
                <a:spcPct val="0"/>
              </a:spcAft>
              <a:buClr>
                <a:srgbClr val="CC0000"/>
              </a:buClr>
              <a:buFont typeface="Wingdings" pitchFamily="2" charset="2"/>
              <a:buChar char="§"/>
              <a:defRPr>
                <a:solidFill>
                  <a:schemeClr val="tx1"/>
                </a:solidFill>
                <a:latin typeface="+mn-lt"/>
                <a:ea typeface="+mn-ea"/>
                <a:sym typeface="Verdana" pitchFamily="34" charset="0"/>
              </a:defRPr>
            </a:lvl7pPr>
            <a:lvl8pPr marL="3429000" indent="-228600" algn="l" defTabSz="0" rtl="0" eaLnBrk="1" fontAlgn="base" hangingPunct="1">
              <a:spcBef>
                <a:spcPct val="20000"/>
              </a:spcBef>
              <a:spcAft>
                <a:spcPct val="0"/>
              </a:spcAft>
              <a:buClr>
                <a:srgbClr val="CC0000"/>
              </a:buClr>
              <a:buFont typeface="Wingdings" pitchFamily="2" charset="2"/>
              <a:buChar char="§"/>
              <a:defRPr>
                <a:solidFill>
                  <a:schemeClr val="tx1"/>
                </a:solidFill>
                <a:latin typeface="+mn-lt"/>
                <a:ea typeface="+mn-ea"/>
                <a:sym typeface="Verdana" pitchFamily="34" charset="0"/>
              </a:defRPr>
            </a:lvl8pPr>
            <a:lvl9pPr marL="3886200" indent="-228600" algn="l" defTabSz="0" rtl="0" eaLnBrk="1" fontAlgn="base" hangingPunct="1">
              <a:spcBef>
                <a:spcPct val="20000"/>
              </a:spcBef>
              <a:spcAft>
                <a:spcPct val="0"/>
              </a:spcAft>
              <a:buClr>
                <a:srgbClr val="CC0000"/>
              </a:buClr>
              <a:buFont typeface="Wingdings" pitchFamily="2" charset="2"/>
              <a:buChar char="§"/>
              <a:defRPr>
                <a:solidFill>
                  <a:schemeClr val="tx1"/>
                </a:solidFill>
                <a:latin typeface="+mn-lt"/>
                <a:ea typeface="+mn-ea"/>
                <a:sym typeface="Verdana" pitchFamily="34" charset="0"/>
              </a:defRPr>
            </a:lvl9pPr>
          </a:lstStyle>
          <a:p>
            <a:pPr marL="571500" marR="0" indent="-571500" algn="just">
              <a:lnSpc>
                <a:spcPct val="107000"/>
              </a:lnSpc>
              <a:spcBef>
                <a:spcPts val="0"/>
              </a:spcBef>
              <a:spcAft>
                <a:spcPts val="0"/>
              </a:spcAft>
            </a:pPr>
            <a:r>
              <a:rPr lang="en-US" sz="2400" dirty="0">
                <a:ea typeface="Times New Roman" panose="02020603050405020304" pitchFamily="18" charset="0"/>
                <a:cs typeface="Arial" panose="020B0604020202020204" pitchFamily="34" charset="0"/>
              </a:rPr>
              <a:t>Motivation</a:t>
            </a:r>
          </a:p>
          <a:p>
            <a:pPr marL="571500" marR="0" indent="-571500" algn="just">
              <a:lnSpc>
                <a:spcPct val="107000"/>
              </a:lnSpc>
              <a:spcBef>
                <a:spcPts val="0"/>
              </a:spcBef>
              <a:spcAft>
                <a:spcPts val="0"/>
              </a:spcAft>
            </a:pPr>
            <a:r>
              <a:rPr lang="en-US" sz="2400" dirty="0">
                <a:ea typeface="Times New Roman" panose="02020603050405020304" pitchFamily="18" charset="0"/>
                <a:cs typeface="Arial" panose="020B0604020202020204" pitchFamily="34" charset="0"/>
              </a:rPr>
              <a:t>Thermal Scattering Theory</a:t>
            </a:r>
          </a:p>
          <a:p>
            <a:pPr marL="571500" marR="0" indent="-571500" algn="just">
              <a:lnSpc>
                <a:spcPct val="107000"/>
              </a:lnSpc>
              <a:spcBef>
                <a:spcPts val="0"/>
              </a:spcBef>
              <a:spcAft>
                <a:spcPts val="0"/>
              </a:spcAft>
            </a:pPr>
            <a:r>
              <a:rPr lang="en-US" sz="2400" dirty="0">
                <a:ea typeface="Times New Roman" panose="02020603050405020304" pitchFamily="18" charset="0"/>
                <a:cs typeface="Arial" panose="020B0604020202020204" pitchFamily="34" charset="0"/>
              </a:rPr>
              <a:t>Generalized Thermal Scattering Law</a:t>
            </a:r>
          </a:p>
          <a:p>
            <a:pPr marL="571500" marR="0" indent="-571500" algn="just">
              <a:lnSpc>
                <a:spcPct val="107000"/>
              </a:lnSpc>
              <a:spcBef>
                <a:spcPts val="0"/>
              </a:spcBef>
              <a:spcAft>
                <a:spcPts val="0"/>
              </a:spcAft>
            </a:pPr>
            <a:r>
              <a:rPr lang="en-US" sz="2400" dirty="0">
                <a:ea typeface="Times New Roman" panose="02020603050405020304" pitchFamily="18" charset="0"/>
                <a:cs typeface="Arial" panose="020B0604020202020204" pitchFamily="34" charset="0"/>
              </a:rPr>
              <a:t>Relaxing the Incoherent Approximation</a:t>
            </a:r>
          </a:p>
          <a:p>
            <a:pPr marL="571500" marR="0" indent="-571500" algn="just">
              <a:lnSpc>
                <a:spcPct val="107000"/>
              </a:lnSpc>
              <a:spcBef>
                <a:spcPts val="0"/>
              </a:spcBef>
              <a:spcAft>
                <a:spcPts val="0"/>
              </a:spcAft>
            </a:pPr>
            <a:r>
              <a:rPr lang="en-US" sz="2400" dirty="0">
                <a:ea typeface="Times New Roman" panose="02020603050405020304" pitchFamily="18" charset="0"/>
                <a:cs typeface="Arial" panose="020B0604020202020204" pitchFamily="34" charset="0"/>
              </a:rPr>
              <a:t>Application &amp; Validation</a:t>
            </a:r>
          </a:p>
          <a:p>
            <a:pPr marL="571500" marR="0" indent="-571500" algn="just">
              <a:lnSpc>
                <a:spcPct val="107000"/>
              </a:lnSpc>
              <a:spcBef>
                <a:spcPts val="0"/>
              </a:spcBef>
              <a:spcAft>
                <a:spcPts val="0"/>
              </a:spcAft>
            </a:pPr>
            <a:r>
              <a:rPr lang="en-US" sz="2400" dirty="0">
                <a:ea typeface="Times New Roman" panose="02020603050405020304" pitchFamily="18" charset="0"/>
                <a:cs typeface="Arial" panose="020B0604020202020204" pitchFamily="34" charset="0"/>
              </a:rPr>
              <a:t>Summary &amp; Conclusions</a:t>
            </a:r>
          </a:p>
        </p:txBody>
      </p:sp>
    </p:spTree>
    <p:extLst>
      <p:ext uri="{BB962C8B-B14F-4D97-AF65-F5344CB8AC3E}">
        <p14:creationId xmlns:p14="http://schemas.microsoft.com/office/powerpoint/2010/main" val="2570301472"/>
      </p:ext>
    </p:extLst>
  </p:cSld>
  <p:clrMapOvr>
    <a:masterClrMapping/>
  </p:clrMapOvr>
  <p:transition>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D3760152-B277-427E-9755-229B677E5EA1}"/>
              </a:ext>
            </a:extLst>
          </p:cNvPr>
          <p:cNvSpPr txBox="1">
            <a:spLocks noChangeArrowheads="1"/>
          </p:cNvSpPr>
          <p:nvPr/>
        </p:nvSpPr>
        <p:spPr bwMode="auto">
          <a:xfrm>
            <a:off x="350520" y="12970"/>
            <a:ext cx="11663680" cy="11398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ctr" rtl="0" eaLnBrk="1" fontAlgn="base" hangingPunct="1">
              <a:spcBef>
                <a:spcPct val="0"/>
              </a:spcBef>
              <a:spcAft>
                <a:spcPct val="0"/>
              </a:spcAft>
              <a:defRPr sz="4000" cap="all" baseline="0">
                <a:solidFill>
                  <a:srgbClr val="CC0000"/>
                </a:solidFill>
                <a:latin typeface="Arial" panose="020B0604020202020204" pitchFamily="34" charset="0"/>
                <a:ea typeface="+mj-ea"/>
                <a:cs typeface="Arial" panose="020B0604020202020204" pitchFamily="34" charset="0"/>
                <a:sym typeface="Garamond" pitchFamily="18" charset="0"/>
              </a:defRPr>
            </a:lvl1pPr>
            <a:lvl2pPr algn="ctr" rtl="0" eaLnBrk="1" fontAlgn="base" hangingPunct="1">
              <a:spcBef>
                <a:spcPct val="0"/>
              </a:spcBef>
              <a:spcAft>
                <a:spcPct val="0"/>
              </a:spcAft>
              <a:defRPr sz="4400">
                <a:solidFill>
                  <a:schemeClr val="tx1"/>
                </a:solidFill>
                <a:latin typeface="Garamond" pitchFamily="18" charset="0"/>
                <a:ea typeface="SimSun" pitchFamily="2" charset="-122"/>
                <a:sym typeface="Garamond" pitchFamily="18" charset="0"/>
              </a:defRPr>
            </a:lvl2pPr>
            <a:lvl3pPr algn="ctr" rtl="0" eaLnBrk="1" fontAlgn="base" hangingPunct="1">
              <a:spcBef>
                <a:spcPct val="0"/>
              </a:spcBef>
              <a:spcAft>
                <a:spcPct val="0"/>
              </a:spcAft>
              <a:defRPr sz="4400">
                <a:solidFill>
                  <a:schemeClr val="tx1"/>
                </a:solidFill>
                <a:latin typeface="Garamond" pitchFamily="18" charset="0"/>
                <a:ea typeface="SimSun" pitchFamily="2" charset="-122"/>
                <a:sym typeface="Garamond" pitchFamily="18" charset="0"/>
              </a:defRPr>
            </a:lvl3pPr>
            <a:lvl4pPr algn="ctr" rtl="0" eaLnBrk="1" fontAlgn="base" hangingPunct="1">
              <a:spcBef>
                <a:spcPct val="0"/>
              </a:spcBef>
              <a:spcAft>
                <a:spcPct val="0"/>
              </a:spcAft>
              <a:defRPr sz="4400">
                <a:solidFill>
                  <a:schemeClr val="tx1"/>
                </a:solidFill>
                <a:latin typeface="Garamond" pitchFamily="18" charset="0"/>
                <a:ea typeface="SimSun" pitchFamily="2" charset="-122"/>
                <a:sym typeface="Garamond" pitchFamily="18" charset="0"/>
              </a:defRPr>
            </a:lvl4pPr>
            <a:lvl5pPr algn="ctr" rtl="0" eaLnBrk="1" fontAlgn="base" hangingPunct="1">
              <a:spcBef>
                <a:spcPct val="0"/>
              </a:spcBef>
              <a:spcAft>
                <a:spcPct val="0"/>
              </a:spcAft>
              <a:defRPr sz="4400">
                <a:solidFill>
                  <a:schemeClr val="tx1"/>
                </a:solidFill>
                <a:latin typeface="Garamond" pitchFamily="18" charset="0"/>
                <a:ea typeface="SimSun" pitchFamily="2" charset="-122"/>
                <a:sym typeface="Garamond" pitchFamily="18" charset="0"/>
              </a:defRPr>
            </a:lvl5pPr>
            <a:lvl6pPr marL="457200" algn="ctr" rtl="0" eaLnBrk="1" fontAlgn="base" hangingPunct="1">
              <a:spcBef>
                <a:spcPct val="0"/>
              </a:spcBef>
              <a:spcAft>
                <a:spcPct val="0"/>
              </a:spcAft>
              <a:defRPr sz="4400">
                <a:solidFill>
                  <a:schemeClr val="tx1"/>
                </a:solidFill>
                <a:latin typeface="Garamond" pitchFamily="18" charset="0"/>
                <a:ea typeface="SimSun" pitchFamily="2" charset="-122"/>
                <a:sym typeface="Garamond" pitchFamily="18" charset="0"/>
              </a:defRPr>
            </a:lvl6pPr>
            <a:lvl7pPr marL="914400" algn="ctr" rtl="0" eaLnBrk="1" fontAlgn="base" hangingPunct="1">
              <a:spcBef>
                <a:spcPct val="0"/>
              </a:spcBef>
              <a:spcAft>
                <a:spcPct val="0"/>
              </a:spcAft>
              <a:defRPr sz="4400">
                <a:solidFill>
                  <a:schemeClr val="tx1"/>
                </a:solidFill>
                <a:latin typeface="Garamond" pitchFamily="18" charset="0"/>
                <a:ea typeface="SimSun" pitchFamily="2" charset="-122"/>
                <a:sym typeface="Garamond" pitchFamily="18" charset="0"/>
              </a:defRPr>
            </a:lvl7pPr>
            <a:lvl8pPr marL="1371600" algn="ctr" rtl="0" eaLnBrk="1" fontAlgn="base" hangingPunct="1">
              <a:spcBef>
                <a:spcPct val="0"/>
              </a:spcBef>
              <a:spcAft>
                <a:spcPct val="0"/>
              </a:spcAft>
              <a:defRPr sz="4400">
                <a:solidFill>
                  <a:schemeClr val="tx1"/>
                </a:solidFill>
                <a:latin typeface="Garamond" pitchFamily="18" charset="0"/>
                <a:ea typeface="SimSun" pitchFamily="2" charset="-122"/>
                <a:sym typeface="Garamond" pitchFamily="18" charset="0"/>
              </a:defRPr>
            </a:lvl8pPr>
            <a:lvl9pPr marL="1828800" algn="ctr" rtl="0" eaLnBrk="1" fontAlgn="base" hangingPunct="1">
              <a:spcBef>
                <a:spcPct val="0"/>
              </a:spcBef>
              <a:spcAft>
                <a:spcPct val="0"/>
              </a:spcAft>
              <a:defRPr sz="4400">
                <a:solidFill>
                  <a:schemeClr val="tx1"/>
                </a:solidFill>
                <a:latin typeface="Garamond" pitchFamily="18" charset="0"/>
                <a:ea typeface="SimSun" pitchFamily="2" charset="-122"/>
                <a:sym typeface="Garamond" pitchFamily="18" charset="0"/>
              </a:defRPr>
            </a:lvl9pPr>
          </a:lstStyle>
          <a:p>
            <a:endParaRPr lang="en-US" sz="4400" b="1" kern="0" cap="none" dirty="0">
              <a:solidFill>
                <a:schemeClr val="tx1"/>
              </a:solidFill>
              <a:latin typeface="Verdana" panose="020B0604030504040204" pitchFamily="34" charset="0"/>
              <a:ea typeface="Verdana" panose="020B0604030504040204" pitchFamily="34" charset="0"/>
            </a:endParaRPr>
          </a:p>
        </p:txBody>
      </p:sp>
      <p:sp>
        <p:nvSpPr>
          <p:cNvPr id="7" name="Content Placeholder 2">
            <a:extLst>
              <a:ext uri="{FF2B5EF4-FFF2-40B4-BE49-F238E27FC236}">
                <a16:creationId xmlns:a16="http://schemas.microsoft.com/office/drawing/2014/main" id="{6D2961E6-1339-40E6-94A5-69CE1AB28C84}"/>
              </a:ext>
            </a:extLst>
          </p:cNvPr>
          <p:cNvSpPr txBox="1">
            <a:spLocks/>
          </p:cNvSpPr>
          <p:nvPr/>
        </p:nvSpPr>
        <p:spPr bwMode="auto">
          <a:xfrm>
            <a:off x="4200280" y="3163541"/>
            <a:ext cx="3964160" cy="101965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0" rtl="0" eaLnBrk="1" fontAlgn="base" hangingPunct="1">
              <a:spcBef>
                <a:spcPct val="20000"/>
              </a:spcBef>
              <a:spcAft>
                <a:spcPct val="0"/>
              </a:spcAft>
              <a:buClr>
                <a:srgbClr val="CC0000"/>
              </a:buClr>
              <a:buFont typeface="Wingdings" pitchFamily="2" charset="2"/>
              <a:buChar char="p"/>
              <a:defRPr sz="2800">
                <a:solidFill>
                  <a:schemeClr val="tx1"/>
                </a:solidFill>
                <a:latin typeface="+mn-lt"/>
                <a:ea typeface="+mn-ea"/>
                <a:cs typeface="+mn-cs"/>
                <a:sym typeface="Verdana" pitchFamily="34" charset="0"/>
              </a:defRPr>
            </a:lvl1pPr>
            <a:lvl2pPr marL="742950" indent="-285750" algn="l" defTabSz="0" rtl="0" eaLnBrk="1" fontAlgn="base" hangingPunct="1">
              <a:spcBef>
                <a:spcPct val="20000"/>
              </a:spcBef>
              <a:spcAft>
                <a:spcPct val="0"/>
              </a:spcAft>
              <a:buClr>
                <a:srgbClr val="CC0000"/>
              </a:buClr>
              <a:buFont typeface="Wingdings" pitchFamily="2" charset="2"/>
              <a:buChar char="n"/>
              <a:defRPr sz="2400">
                <a:solidFill>
                  <a:schemeClr val="tx1"/>
                </a:solidFill>
                <a:latin typeface="+mn-lt"/>
                <a:ea typeface="+mn-ea"/>
                <a:sym typeface="Verdana" pitchFamily="34" charset="0"/>
              </a:defRPr>
            </a:lvl2pPr>
            <a:lvl3pPr marL="1143000" indent="-228600" algn="l" defTabSz="0" rtl="0" eaLnBrk="1" fontAlgn="base" hangingPunct="1">
              <a:spcBef>
                <a:spcPct val="20000"/>
              </a:spcBef>
              <a:spcAft>
                <a:spcPct val="0"/>
              </a:spcAft>
              <a:buClr>
                <a:srgbClr val="CC0000"/>
              </a:buClr>
              <a:buFont typeface="Wingdings" pitchFamily="2" charset="2"/>
              <a:buChar char="p"/>
              <a:defRPr sz="2000">
                <a:solidFill>
                  <a:schemeClr val="tx1"/>
                </a:solidFill>
                <a:latin typeface="+mn-lt"/>
                <a:ea typeface="+mn-ea"/>
                <a:sym typeface="Verdana" pitchFamily="34" charset="0"/>
              </a:defRPr>
            </a:lvl3pPr>
            <a:lvl4pPr marL="1600200" indent="-228600" algn="l" defTabSz="0" rtl="0" eaLnBrk="1" fontAlgn="base" hangingPunct="1">
              <a:spcBef>
                <a:spcPct val="20000"/>
              </a:spcBef>
              <a:spcAft>
                <a:spcPct val="0"/>
              </a:spcAft>
              <a:buClr>
                <a:srgbClr val="CC0000"/>
              </a:buClr>
              <a:buFont typeface="Wingdings" pitchFamily="2" charset="2"/>
              <a:buChar char="§"/>
              <a:defRPr>
                <a:solidFill>
                  <a:schemeClr val="tx1"/>
                </a:solidFill>
                <a:latin typeface="+mn-lt"/>
                <a:ea typeface="+mn-ea"/>
                <a:sym typeface="Verdana" pitchFamily="34" charset="0"/>
              </a:defRPr>
            </a:lvl4pPr>
            <a:lvl5pPr marL="2057400" indent="-228600" algn="l" defTabSz="0" rtl="0" eaLnBrk="1" fontAlgn="base" hangingPunct="1">
              <a:spcBef>
                <a:spcPct val="20000"/>
              </a:spcBef>
              <a:spcAft>
                <a:spcPct val="0"/>
              </a:spcAft>
              <a:buClr>
                <a:srgbClr val="CC0000"/>
              </a:buClr>
              <a:buFont typeface="Wingdings" pitchFamily="2" charset="2"/>
              <a:buChar char="§"/>
              <a:defRPr>
                <a:solidFill>
                  <a:schemeClr val="tx1"/>
                </a:solidFill>
                <a:latin typeface="+mn-lt"/>
                <a:ea typeface="+mn-ea"/>
                <a:sym typeface="Verdana" pitchFamily="34" charset="0"/>
              </a:defRPr>
            </a:lvl5pPr>
            <a:lvl6pPr marL="2514600" indent="-228600" algn="l" defTabSz="0" rtl="0" eaLnBrk="1" fontAlgn="base" hangingPunct="1">
              <a:spcBef>
                <a:spcPct val="20000"/>
              </a:spcBef>
              <a:spcAft>
                <a:spcPct val="0"/>
              </a:spcAft>
              <a:buClr>
                <a:srgbClr val="CC0000"/>
              </a:buClr>
              <a:buFont typeface="Wingdings" pitchFamily="2" charset="2"/>
              <a:buChar char="§"/>
              <a:defRPr>
                <a:solidFill>
                  <a:schemeClr val="tx1"/>
                </a:solidFill>
                <a:latin typeface="+mn-lt"/>
                <a:ea typeface="+mn-ea"/>
                <a:sym typeface="Verdana" pitchFamily="34" charset="0"/>
              </a:defRPr>
            </a:lvl6pPr>
            <a:lvl7pPr marL="2971800" indent="-228600" algn="l" defTabSz="0" rtl="0" eaLnBrk="1" fontAlgn="base" hangingPunct="1">
              <a:spcBef>
                <a:spcPct val="20000"/>
              </a:spcBef>
              <a:spcAft>
                <a:spcPct val="0"/>
              </a:spcAft>
              <a:buClr>
                <a:srgbClr val="CC0000"/>
              </a:buClr>
              <a:buFont typeface="Wingdings" pitchFamily="2" charset="2"/>
              <a:buChar char="§"/>
              <a:defRPr>
                <a:solidFill>
                  <a:schemeClr val="tx1"/>
                </a:solidFill>
                <a:latin typeface="+mn-lt"/>
                <a:ea typeface="+mn-ea"/>
                <a:sym typeface="Verdana" pitchFamily="34" charset="0"/>
              </a:defRPr>
            </a:lvl7pPr>
            <a:lvl8pPr marL="3429000" indent="-228600" algn="l" defTabSz="0" rtl="0" eaLnBrk="1" fontAlgn="base" hangingPunct="1">
              <a:spcBef>
                <a:spcPct val="20000"/>
              </a:spcBef>
              <a:spcAft>
                <a:spcPct val="0"/>
              </a:spcAft>
              <a:buClr>
                <a:srgbClr val="CC0000"/>
              </a:buClr>
              <a:buFont typeface="Wingdings" pitchFamily="2" charset="2"/>
              <a:buChar char="§"/>
              <a:defRPr>
                <a:solidFill>
                  <a:schemeClr val="tx1"/>
                </a:solidFill>
                <a:latin typeface="+mn-lt"/>
                <a:ea typeface="+mn-ea"/>
                <a:sym typeface="Verdana" pitchFamily="34" charset="0"/>
              </a:defRPr>
            </a:lvl8pPr>
            <a:lvl9pPr marL="3886200" indent="-228600" algn="l" defTabSz="0" rtl="0" eaLnBrk="1" fontAlgn="base" hangingPunct="1">
              <a:spcBef>
                <a:spcPct val="20000"/>
              </a:spcBef>
              <a:spcAft>
                <a:spcPct val="0"/>
              </a:spcAft>
              <a:buClr>
                <a:srgbClr val="CC0000"/>
              </a:buClr>
              <a:buFont typeface="Wingdings" pitchFamily="2" charset="2"/>
              <a:buChar char="§"/>
              <a:defRPr>
                <a:solidFill>
                  <a:schemeClr val="tx1"/>
                </a:solidFill>
                <a:latin typeface="+mn-lt"/>
                <a:ea typeface="+mn-ea"/>
                <a:sym typeface="Verdana" pitchFamily="34" charset="0"/>
              </a:defRPr>
            </a:lvl9pPr>
          </a:lstStyle>
          <a:p>
            <a:pPr marL="0" marR="0" indent="0" algn="ctr">
              <a:lnSpc>
                <a:spcPct val="107000"/>
              </a:lnSpc>
              <a:spcBef>
                <a:spcPts val="0"/>
              </a:spcBef>
              <a:spcAft>
                <a:spcPts val="0"/>
              </a:spcAft>
              <a:buNone/>
            </a:pPr>
            <a:r>
              <a:rPr lang="en-US" sz="6000" dirty="0">
                <a:ea typeface="Times New Roman" panose="02020603050405020304" pitchFamily="18" charset="0"/>
                <a:cs typeface="Arial" panose="020B0604020202020204" pitchFamily="34" charset="0"/>
              </a:rPr>
              <a:t>Thank You!</a:t>
            </a:r>
          </a:p>
        </p:txBody>
      </p:sp>
    </p:spTree>
    <p:extLst>
      <p:ext uri="{BB962C8B-B14F-4D97-AF65-F5344CB8AC3E}">
        <p14:creationId xmlns:p14="http://schemas.microsoft.com/office/powerpoint/2010/main" val="1779892928"/>
      </p:ext>
    </p:extLst>
  </p:cSld>
  <p:clrMapOvr>
    <a:masterClrMapping/>
  </p:clrMapOvr>
  <p:transition>
    <p:dissolv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D3760152-B277-427E-9755-229B677E5EA1}"/>
              </a:ext>
            </a:extLst>
          </p:cNvPr>
          <p:cNvSpPr txBox="1">
            <a:spLocks noChangeArrowheads="1"/>
          </p:cNvSpPr>
          <p:nvPr/>
        </p:nvSpPr>
        <p:spPr bwMode="auto">
          <a:xfrm>
            <a:off x="350520" y="12970"/>
            <a:ext cx="11663680" cy="11398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ctr" rtl="0" eaLnBrk="1" fontAlgn="base" hangingPunct="1">
              <a:spcBef>
                <a:spcPct val="0"/>
              </a:spcBef>
              <a:spcAft>
                <a:spcPct val="0"/>
              </a:spcAft>
              <a:defRPr sz="4000" cap="all" baseline="0">
                <a:solidFill>
                  <a:srgbClr val="CC0000"/>
                </a:solidFill>
                <a:latin typeface="Arial" panose="020B0604020202020204" pitchFamily="34" charset="0"/>
                <a:ea typeface="+mj-ea"/>
                <a:cs typeface="Arial" panose="020B0604020202020204" pitchFamily="34" charset="0"/>
                <a:sym typeface="Garamond" pitchFamily="18" charset="0"/>
              </a:defRPr>
            </a:lvl1pPr>
            <a:lvl2pPr algn="ctr" rtl="0" eaLnBrk="1" fontAlgn="base" hangingPunct="1">
              <a:spcBef>
                <a:spcPct val="0"/>
              </a:spcBef>
              <a:spcAft>
                <a:spcPct val="0"/>
              </a:spcAft>
              <a:defRPr sz="4400">
                <a:solidFill>
                  <a:schemeClr val="tx1"/>
                </a:solidFill>
                <a:latin typeface="Garamond" pitchFamily="18" charset="0"/>
                <a:ea typeface="SimSun" pitchFamily="2" charset="-122"/>
                <a:sym typeface="Garamond" pitchFamily="18" charset="0"/>
              </a:defRPr>
            </a:lvl2pPr>
            <a:lvl3pPr algn="ctr" rtl="0" eaLnBrk="1" fontAlgn="base" hangingPunct="1">
              <a:spcBef>
                <a:spcPct val="0"/>
              </a:spcBef>
              <a:spcAft>
                <a:spcPct val="0"/>
              </a:spcAft>
              <a:defRPr sz="4400">
                <a:solidFill>
                  <a:schemeClr val="tx1"/>
                </a:solidFill>
                <a:latin typeface="Garamond" pitchFamily="18" charset="0"/>
                <a:ea typeface="SimSun" pitchFamily="2" charset="-122"/>
                <a:sym typeface="Garamond" pitchFamily="18" charset="0"/>
              </a:defRPr>
            </a:lvl3pPr>
            <a:lvl4pPr algn="ctr" rtl="0" eaLnBrk="1" fontAlgn="base" hangingPunct="1">
              <a:spcBef>
                <a:spcPct val="0"/>
              </a:spcBef>
              <a:spcAft>
                <a:spcPct val="0"/>
              </a:spcAft>
              <a:defRPr sz="4400">
                <a:solidFill>
                  <a:schemeClr val="tx1"/>
                </a:solidFill>
                <a:latin typeface="Garamond" pitchFamily="18" charset="0"/>
                <a:ea typeface="SimSun" pitchFamily="2" charset="-122"/>
                <a:sym typeface="Garamond" pitchFamily="18" charset="0"/>
              </a:defRPr>
            </a:lvl4pPr>
            <a:lvl5pPr algn="ctr" rtl="0" eaLnBrk="1" fontAlgn="base" hangingPunct="1">
              <a:spcBef>
                <a:spcPct val="0"/>
              </a:spcBef>
              <a:spcAft>
                <a:spcPct val="0"/>
              </a:spcAft>
              <a:defRPr sz="4400">
                <a:solidFill>
                  <a:schemeClr val="tx1"/>
                </a:solidFill>
                <a:latin typeface="Garamond" pitchFamily="18" charset="0"/>
                <a:ea typeface="SimSun" pitchFamily="2" charset="-122"/>
                <a:sym typeface="Garamond" pitchFamily="18" charset="0"/>
              </a:defRPr>
            </a:lvl5pPr>
            <a:lvl6pPr marL="457200" algn="ctr" rtl="0" eaLnBrk="1" fontAlgn="base" hangingPunct="1">
              <a:spcBef>
                <a:spcPct val="0"/>
              </a:spcBef>
              <a:spcAft>
                <a:spcPct val="0"/>
              </a:spcAft>
              <a:defRPr sz="4400">
                <a:solidFill>
                  <a:schemeClr val="tx1"/>
                </a:solidFill>
                <a:latin typeface="Garamond" pitchFamily="18" charset="0"/>
                <a:ea typeface="SimSun" pitchFamily="2" charset="-122"/>
                <a:sym typeface="Garamond" pitchFamily="18" charset="0"/>
              </a:defRPr>
            </a:lvl6pPr>
            <a:lvl7pPr marL="914400" algn="ctr" rtl="0" eaLnBrk="1" fontAlgn="base" hangingPunct="1">
              <a:spcBef>
                <a:spcPct val="0"/>
              </a:spcBef>
              <a:spcAft>
                <a:spcPct val="0"/>
              </a:spcAft>
              <a:defRPr sz="4400">
                <a:solidFill>
                  <a:schemeClr val="tx1"/>
                </a:solidFill>
                <a:latin typeface="Garamond" pitchFamily="18" charset="0"/>
                <a:ea typeface="SimSun" pitchFamily="2" charset="-122"/>
                <a:sym typeface="Garamond" pitchFamily="18" charset="0"/>
              </a:defRPr>
            </a:lvl7pPr>
            <a:lvl8pPr marL="1371600" algn="ctr" rtl="0" eaLnBrk="1" fontAlgn="base" hangingPunct="1">
              <a:spcBef>
                <a:spcPct val="0"/>
              </a:spcBef>
              <a:spcAft>
                <a:spcPct val="0"/>
              </a:spcAft>
              <a:defRPr sz="4400">
                <a:solidFill>
                  <a:schemeClr val="tx1"/>
                </a:solidFill>
                <a:latin typeface="Garamond" pitchFamily="18" charset="0"/>
                <a:ea typeface="SimSun" pitchFamily="2" charset="-122"/>
                <a:sym typeface="Garamond" pitchFamily="18" charset="0"/>
              </a:defRPr>
            </a:lvl8pPr>
            <a:lvl9pPr marL="1828800" algn="ctr" rtl="0" eaLnBrk="1" fontAlgn="base" hangingPunct="1">
              <a:spcBef>
                <a:spcPct val="0"/>
              </a:spcBef>
              <a:spcAft>
                <a:spcPct val="0"/>
              </a:spcAft>
              <a:defRPr sz="4400">
                <a:solidFill>
                  <a:schemeClr val="tx1"/>
                </a:solidFill>
                <a:latin typeface="Garamond" pitchFamily="18" charset="0"/>
                <a:ea typeface="SimSun" pitchFamily="2" charset="-122"/>
                <a:sym typeface="Garamond" pitchFamily="18" charset="0"/>
              </a:defRPr>
            </a:lvl9pPr>
          </a:lstStyle>
          <a:p>
            <a:r>
              <a:rPr lang="en-US" sz="4400" b="1" kern="0" cap="none" dirty="0">
                <a:solidFill>
                  <a:schemeClr val="tx1"/>
                </a:solidFill>
                <a:latin typeface="Verdana" panose="020B0604030504040204" pitchFamily="34" charset="0"/>
                <a:ea typeface="Verdana" panose="020B0604030504040204" pitchFamily="34" charset="0"/>
              </a:rPr>
              <a:t>Motivation</a:t>
            </a:r>
          </a:p>
        </p:txBody>
      </p:sp>
      <p:sp>
        <p:nvSpPr>
          <p:cNvPr id="7" name="Content Placeholder 2">
            <a:extLst>
              <a:ext uri="{FF2B5EF4-FFF2-40B4-BE49-F238E27FC236}">
                <a16:creationId xmlns:a16="http://schemas.microsoft.com/office/drawing/2014/main" id="{6D2961E6-1339-40E6-94A5-69CE1AB28C84}"/>
              </a:ext>
            </a:extLst>
          </p:cNvPr>
          <p:cNvSpPr txBox="1">
            <a:spLocks/>
          </p:cNvSpPr>
          <p:nvPr/>
        </p:nvSpPr>
        <p:spPr bwMode="auto">
          <a:xfrm>
            <a:off x="1026160" y="1377941"/>
            <a:ext cx="10573040" cy="508045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0" rtl="0" eaLnBrk="1" fontAlgn="base" hangingPunct="1">
              <a:spcBef>
                <a:spcPct val="20000"/>
              </a:spcBef>
              <a:spcAft>
                <a:spcPct val="0"/>
              </a:spcAft>
              <a:buClr>
                <a:srgbClr val="CC0000"/>
              </a:buClr>
              <a:buFont typeface="Wingdings" pitchFamily="2" charset="2"/>
              <a:buChar char="p"/>
              <a:defRPr sz="2800">
                <a:solidFill>
                  <a:schemeClr val="tx1"/>
                </a:solidFill>
                <a:latin typeface="+mn-lt"/>
                <a:ea typeface="+mn-ea"/>
                <a:cs typeface="+mn-cs"/>
                <a:sym typeface="Verdana" pitchFamily="34" charset="0"/>
              </a:defRPr>
            </a:lvl1pPr>
            <a:lvl2pPr marL="742950" indent="-285750" algn="l" defTabSz="0" rtl="0" eaLnBrk="1" fontAlgn="base" hangingPunct="1">
              <a:spcBef>
                <a:spcPct val="20000"/>
              </a:spcBef>
              <a:spcAft>
                <a:spcPct val="0"/>
              </a:spcAft>
              <a:buClr>
                <a:srgbClr val="CC0000"/>
              </a:buClr>
              <a:buFont typeface="Wingdings" pitchFamily="2" charset="2"/>
              <a:buChar char="n"/>
              <a:defRPr sz="2400">
                <a:solidFill>
                  <a:schemeClr val="tx1"/>
                </a:solidFill>
                <a:latin typeface="+mn-lt"/>
                <a:ea typeface="+mn-ea"/>
                <a:sym typeface="Verdana" pitchFamily="34" charset="0"/>
              </a:defRPr>
            </a:lvl2pPr>
            <a:lvl3pPr marL="1143000" indent="-228600" algn="l" defTabSz="0" rtl="0" eaLnBrk="1" fontAlgn="base" hangingPunct="1">
              <a:spcBef>
                <a:spcPct val="20000"/>
              </a:spcBef>
              <a:spcAft>
                <a:spcPct val="0"/>
              </a:spcAft>
              <a:buClr>
                <a:srgbClr val="CC0000"/>
              </a:buClr>
              <a:buFont typeface="Wingdings" pitchFamily="2" charset="2"/>
              <a:buChar char="p"/>
              <a:defRPr sz="2000">
                <a:solidFill>
                  <a:schemeClr val="tx1"/>
                </a:solidFill>
                <a:latin typeface="+mn-lt"/>
                <a:ea typeface="+mn-ea"/>
                <a:sym typeface="Verdana" pitchFamily="34" charset="0"/>
              </a:defRPr>
            </a:lvl3pPr>
            <a:lvl4pPr marL="1600200" indent="-228600" algn="l" defTabSz="0" rtl="0" eaLnBrk="1" fontAlgn="base" hangingPunct="1">
              <a:spcBef>
                <a:spcPct val="20000"/>
              </a:spcBef>
              <a:spcAft>
                <a:spcPct val="0"/>
              </a:spcAft>
              <a:buClr>
                <a:srgbClr val="CC0000"/>
              </a:buClr>
              <a:buFont typeface="Wingdings" pitchFamily="2" charset="2"/>
              <a:buChar char="§"/>
              <a:defRPr>
                <a:solidFill>
                  <a:schemeClr val="tx1"/>
                </a:solidFill>
                <a:latin typeface="+mn-lt"/>
                <a:ea typeface="+mn-ea"/>
                <a:sym typeface="Verdana" pitchFamily="34" charset="0"/>
              </a:defRPr>
            </a:lvl4pPr>
            <a:lvl5pPr marL="2057400" indent="-228600" algn="l" defTabSz="0" rtl="0" eaLnBrk="1" fontAlgn="base" hangingPunct="1">
              <a:spcBef>
                <a:spcPct val="20000"/>
              </a:spcBef>
              <a:spcAft>
                <a:spcPct val="0"/>
              </a:spcAft>
              <a:buClr>
                <a:srgbClr val="CC0000"/>
              </a:buClr>
              <a:buFont typeface="Wingdings" pitchFamily="2" charset="2"/>
              <a:buChar char="§"/>
              <a:defRPr>
                <a:solidFill>
                  <a:schemeClr val="tx1"/>
                </a:solidFill>
                <a:latin typeface="+mn-lt"/>
                <a:ea typeface="+mn-ea"/>
                <a:sym typeface="Verdana" pitchFamily="34" charset="0"/>
              </a:defRPr>
            </a:lvl5pPr>
            <a:lvl6pPr marL="2514600" indent="-228600" algn="l" defTabSz="0" rtl="0" eaLnBrk="1" fontAlgn="base" hangingPunct="1">
              <a:spcBef>
                <a:spcPct val="20000"/>
              </a:spcBef>
              <a:spcAft>
                <a:spcPct val="0"/>
              </a:spcAft>
              <a:buClr>
                <a:srgbClr val="CC0000"/>
              </a:buClr>
              <a:buFont typeface="Wingdings" pitchFamily="2" charset="2"/>
              <a:buChar char="§"/>
              <a:defRPr>
                <a:solidFill>
                  <a:schemeClr val="tx1"/>
                </a:solidFill>
                <a:latin typeface="+mn-lt"/>
                <a:ea typeface="+mn-ea"/>
                <a:sym typeface="Verdana" pitchFamily="34" charset="0"/>
              </a:defRPr>
            </a:lvl6pPr>
            <a:lvl7pPr marL="2971800" indent="-228600" algn="l" defTabSz="0" rtl="0" eaLnBrk="1" fontAlgn="base" hangingPunct="1">
              <a:spcBef>
                <a:spcPct val="20000"/>
              </a:spcBef>
              <a:spcAft>
                <a:spcPct val="0"/>
              </a:spcAft>
              <a:buClr>
                <a:srgbClr val="CC0000"/>
              </a:buClr>
              <a:buFont typeface="Wingdings" pitchFamily="2" charset="2"/>
              <a:buChar char="§"/>
              <a:defRPr>
                <a:solidFill>
                  <a:schemeClr val="tx1"/>
                </a:solidFill>
                <a:latin typeface="+mn-lt"/>
                <a:ea typeface="+mn-ea"/>
                <a:sym typeface="Verdana" pitchFamily="34" charset="0"/>
              </a:defRPr>
            </a:lvl7pPr>
            <a:lvl8pPr marL="3429000" indent="-228600" algn="l" defTabSz="0" rtl="0" eaLnBrk="1" fontAlgn="base" hangingPunct="1">
              <a:spcBef>
                <a:spcPct val="20000"/>
              </a:spcBef>
              <a:spcAft>
                <a:spcPct val="0"/>
              </a:spcAft>
              <a:buClr>
                <a:srgbClr val="CC0000"/>
              </a:buClr>
              <a:buFont typeface="Wingdings" pitchFamily="2" charset="2"/>
              <a:buChar char="§"/>
              <a:defRPr>
                <a:solidFill>
                  <a:schemeClr val="tx1"/>
                </a:solidFill>
                <a:latin typeface="+mn-lt"/>
                <a:ea typeface="+mn-ea"/>
                <a:sym typeface="Verdana" pitchFamily="34" charset="0"/>
              </a:defRPr>
            </a:lvl8pPr>
            <a:lvl9pPr marL="3886200" indent="-228600" algn="l" defTabSz="0" rtl="0" eaLnBrk="1" fontAlgn="base" hangingPunct="1">
              <a:spcBef>
                <a:spcPct val="20000"/>
              </a:spcBef>
              <a:spcAft>
                <a:spcPct val="0"/>
              </a:spcAft>
              <a:buClr>
                <a:srgbClr val="CC0000"/>
              </a:buClr>
              <a:buFont typeface="Wingdings" pitchFamily="2" charset="2"/>
              <a:buChar char="§"/>
              <a:defRPr>
                <a:solidFill>
                  <a:schemeClr val="tx1"/>
                </a:solidFill>
                <a:latin typeface="+mn-lt"/>
                <a:ea typeface="+mn-ea"/>
                <a:sym typeface="Verdana" pitchFamily="34" charset="0"/>
              </a:defRPr>
            </a:lvl9pPr>
          </a:lstStyle>
          <a:p>
            <a:pPr marL="571500" indent="-571500" algn="just">
              <a:lnSpc>
                <a:spcPct val="107000"/>
              </a:lnSpc>
              <a:spcBef>
                <a:spcPts val="0"/>
              </a:spcBef>
              <a:spcAft>
                <a:spcPts val="0"/>
              </a:spcAft>
            </a:pPr>
            <a:r>
              <a:rPr lang="en-US" sz="2400" dirty="0">
                <a:ea typeface="Times New Roman" panose="02020603050405020304" pitchFamily="18" charset="0"/>
                <a:cs typeface="Arial" panose="020B0604020202020204" pitchFamily="34" charset="0"/>
              </a:rPr>
              <a:t>Production of TSL libraries that contain high fidelity physics including coherent inelastic effects</a:t>
            </a:r>
          </a:p>
          <a:p>
            <a:pPr marL="0" indent="0" algn="just">
              <a:lnSpc>
                <a:spcPct val="107000"/>
              </a:lnSpc>
              <a:spcBef>
                <a:spcPts val="0"/>
              </a:spcBef>
              <a:spcAft>
                <a:spcPts val="0"/>
              </a:spcAft>
              <a:buNone/>
            </a:pPr>
            <a:endParaRPr lang="en-US" sz="1400" dirty="0">
              <a:ea typeface="Times New Roman" panose="02020603050405020304" pitchFamily="18" charset="0"/>
              <a:cs typeface="Arial" panose="020B0604020202020204" pitchFamily="34" charset="0"/>
            </a:endParaRPr>
          </a:p>
          <a:p>
            <a:pPr marL="971550" lvl="1" indent="-571500" algn="just">
              <a:lnSpc>
                <a:spcPct val="107000"/>
              </a:lnSpc>
              <a:spcBef>
                <a:spcPts val="0"/>
              </a:spcBef>
              <a:spcAft>
                <a:spcPts val="0"/>
              </a:spcAft>
            </a:pPr>
            <a:r>
              <a:rPr lang="en-US" sz="2000" dirty="0">
                <a:ea typeface="Times New Roman" panose="02020603050405020304" pitchFamily="18" charset="0"/>
                <a:cs typeface="Arial" panose="020B0604020202020204" pitchFamily="34" charset="0"/>
              </a:rPr>
              <a:t>Graphite and beryllium</a:t>
            </a:r>
          </a:p>
          <a:p>
            <a:pPr marL="1371600" lvl="2" indent="-571500" algn="just">
              <a:lnSpc>
                <a:spcPct val="107000"/>
              </a:lnSpc>
              <a:spcBef>
                <a:spcPts val="0"/>
              </a:spcBef>
              <a:spcAft>
                <a:spcPts val="0"/>
              </a:spcAft>
            </a:pPr>
            <a:r>
              <a:rPr lang="en-US" sz="1600" dirty="0">
                <a:ea typeface="Times New Roman" panose="02020603050405020304" pitchFamily="18" charset="0"/>
                <a:cs typeface="Arial" panose="020B0604020202020204" pitchFamily="34" charset="0"/>
              </a:rPr>
              <a:t>Highly non-cubic forces</a:t>
            </a:r>
          </a:p>
          <a:p>
            <a:pPr marL="1371600" lvl="2" indent="-571500" algn="just">
              <a:lnSpc>
                <a:spcPct val="107000"/>
              </a:lnSpc>
              <a:spcBef>
                <a:spcPts val="0"/>
              </a:spcBef>
              <a:spcAft>
                <a:spcPts val="0"/>
              </a:spcAft>
            </a:pPr>
            <a:r>
              <a:rPr lang="en-US" sz="1600" dirty="0">
                <a:ea typeface="Times New Roman" panose="02020603050405020304" pitchFamily="18" charset="0"/>
                <a:cs typeface="Arial" panose="020B0604020202020204" pitchFamily="34" charset="0"/>
              </a:rPr>
              <a:t>Non-negligible structure in TSL</a:t>
            </a:r>
          </a:p>
          <a:p>
            <a:pPr marL="571500" indent="-571500" algn="just">
              <a:lnSpc>
                <a:spcPct val="107000"/>
              </a:lnSpc>
              <a:spcBef>
                <a:spcPts val="0"/>
              </a:spcBef>
              <a:spcAft>
                <a:spcPts val="0"/>
              </a:spcAft>
            </a:pPr>
            <a:endParaRPr lang="en-US" sz="2400" dirty="0">
              <a:ea typeface="Times New Roman" panose="02020603050405020304" pitchFamily="18" charset="0"/>
              <a:cs typeface="Arial" panose="020B0604020202020204" pitchFamily="34" charset="0"/>
            </a:endParaRPr>
          </a:p>
          <a:p>
            <a:pPr marL="571500" indent="-571500" algn="just">
              <a:lnSpc>
                <a:spcPct val="107000"/>
              </a:lnSpc>
              <a:spcBef>
                <a:spcPts val="0"/>
              </a:spcBef>
              <a:spcAft>
                <a:spcPts val="0"/>
              </a:spcAft>
            </a:pPr>
            <a:r>
              <a:rPr lang="en-US" sz="2400" dirty="0">
                <a:ea typeface="Times New Roman" panose="02020603050405020304" pitchFamily="18" charset="0"/>
                <a:cs typeface="Arial" panose="020B0604020202020204" pitchFamily="34" charset="0"/>
              </a:rPr>
              <a:t>High fidelity TSL libraries are of interest in various application, e.g.</a:t>
            </a:r>
          </a:p>
          <a:p>
            <a:pPr marL="971550" lvl="1" indent="-571500" algn="just">
              <a:lnSpc>
                <a:spcPct val="107000"/>
              </a:lnSpc>
              <a:spcBef>
                <a:spcPts val="0"/>
              </a:spcBef>
              <a:spcAft>
                <a:spcPts val="0"/>
              </a:spcAft>
            </a:pPr>
            <a:r>
              <a:rPr lang="en-US" sz="2000" dirty="0">
                <a:ea typeface="Times New Roman" panose="02020603050405020304" pitchFamily="18" charset="0"/>
                <a:cs typeface="Arial" panose="020B0604020202020204" pitchFamily="34" charset="0"/>
              </a:rPr>
              <a:t>Neutron scattering instrument response analysis</a:t>
            </a:r>
          </a:p>
          <a:p>
            <a:pPr marL="971550" lvl="1" indent="-571500" algn="just">
              <a:lnSpc>
                <a:spcPct val="107000"/>
              </a:lnSpc>
              <a:spcBef>
                <a:spcPts val="0"/>
              </a:spcBef>
              <a:spcAft>
                <a:spcPts val="0"/>
              </a:spcAft>
            </a:pPr>
            <a:r>
              <a:rPr lang="en-US" sz="2000" dirty="0">
                <a:ea typeface="Times New Roman" panose="02020603050405020304" pitchFamily="18" charset="0"/>
                <a:cs typeface="Arial" panose="020B0604020202020204" pitchFamily="34" charset="0"/>
              </a:rPr>
              <a:t>Directional biases (reflection) in neutronic analysis</a:t>
            </a:r>
          </a:p>
        </p:txBody>
      </p:sp>
    </p:spTree>
    <p:extLst>
      <p:ext uri="{BB962C8B-B14F-4D97-AF65-F5344CB8AC3E}">
        <p14:creationId xmlns:p14="http://schemas.microsoft.com/office/powerpoint/2010/main" val="3900722357"/>
      </p:ext>
    </p:extLst>
  </p:cSld>
  <p:clrMapOvr>
    <a:masterClrMapping/>
  </p:clrMapOvr>
  <p:transition>
    <p:dissolv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D3760152-B277-427E-9755-229B677E5EA1}"/>
              </a:ext>
            </a:extLst>
          </p:cNvPr>
          <p:cNvSpPr txBox="1">
            <a:spLocks noChangeArrowheads="1"/>
          </p:cNvSpPr>
          <p:nvPr/>
        </p:nvSpPr>
        <p:spPr bwMode="auto">
          <a:xfrm>
            <a:off x="350520" y="12970"/>
            <a:ext cx="11663680" cy="11398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ctr" rtl="0" eaLnBrk="1" fontAlgn="base" hangingPunct="1">
              <a:spcBef>
                <a:spcPct val="0"/>
              </a:spcBef>
              <a:spcAft>
                <a:spcPct val="0"/>
              </a:spcAft>
              <a:defRPr sz="4000" cap="all" baseline="0">
                <a:solidFill>
                  <a:srgbClr val="CC0000"/>
                </a:solidFill>
                <a:latin typeface="Arial" panose="020B0604020202020204" pitchFamily="34" charset="0"/>
                <a:ea typeface="+mj-ea"/>
                <a:cs typeface="Arial" panose="020B0604020202020204" pitchFamily="34" charset="0"/>
                <a:sym typeface="Garamond" pitchFamily="18" charset="0"/>
              </a:defRPr>
            </a:lvl1pPr>
            <a:lvl2pPr algn="ctr" rtl="0" eaLnBrk="1" fontAlgn="base" hangingPunct="1">
              <a:spcBef>
                <a:spcPct val="0"/>
              </a:spcBef>
              <a:spcAft>
                <a:spcPct val="0"/>
              </a:spcAft>
              <a:defRPr sz="4400">
                <a:solidFill>
                  <a:schemeClr val="tx1"/>
                </a:solidFill>
                <a:latin typeface="Garamond" pitchFamily="18" charset="0"/>
                <a:ea typeface="SimSun" pitchFamily="2" charset="-122"/>
                <a:sym typeface="Garamond" pitchFamily="18" charset="0"/>
              </a:defRPr>
            </a:lvl2pPr>
            <a:lvl3pPr algn="ctr" rtl="0" eaLnBrk="1" fontAlgn="base" hangingPunct="1">
              <a:spcBef>
                <a:spcPct val="0"/>
              </a:spcBef>
              <a:spcAft>
                <a:spcPct val="0"/>
              </a:spcAft>
              <a:defRPr sz="4400">
                <a:solidFill>
                  <a:schemeClr val="tx1"/>
                </a:solidFill>
                <a:latin typeface="Garamond" pitchFamily="18" charset="0"/>
                <a:ea typeface="SimSun" pitchFamily="2" charset="-122"/>
                <a:sym typeface="Garamond" pitchFamily="18" charset="0"/>
              </a:defRPr>
            </a:lvl3pPr>
            <a:lvl4pPr algn="ctr" rtl="0" eaLnBrk="1" fontAlgn="base" hangingPunct="1">
              <a:spcBef>
                <a:spcPct val="0"/>
              </a:spcBef>
              <a:spcAft>
                <a:spcPct val="0"/>
              </a:spcAft>
              <a:defRPr sz="4400">
                <a:solidFill>
                  <a:schemeClr val="tx1"/>
                </a:solidFill>
                <a:latin typeface="Garamond" pitchFamily="18" charset="0"/>
                <a:ea typeface="SimSun" pitchFamily="2" charset="-122"/>
                <a:sym typeface="Garamond" pitchFamily="18" charset="0"/>
              </a:defRPr>
            </a:lvl4pPr>
            <a:lvl5pPr algn="ctr" rtl="0" eaLnBrk="1" fontAlgn="base" hangingPunct="1">
              <a:spcBef>
                <a:spcPct val="0"/>
              </a:spcBef>
              <a:spcAft>
                <a:spcPct val="0"/>
              </a:spcAft>
              <a:defRPr sz="4400">
                <a:solidFill>
                  <a:schemeClr val="tx1"/>
                </a:solidFill>
                <a:latin typeface="Garamond" pitchFamily="18" charset="0"/>
                <a:ea typeface="SimSun" pitchFamily="2" charset="-122"/>
                <a:sym typeface="Garamond" pitchFamily="18" charset="0"/>
              </a:defRPr>
            </a:lvl5pPr>
            <a:lvl6pPr marL="457200" algn="ctr" rtl="0" eaLnBrk="1" fontAlgn="base" hangingPunct="1">
              <a:spcBef>
                <a:spcPct val="0"/>
              </a:spcBef>
              <a:spcAft>
                <a:spcPct val="0"/>
              </a:spcAft>
              <a:defRPr sz="4400">
                <a:solidFill>
                  <a:schemeClr val="tx1"/>
                </a:solidFill>
                <a:latin typeface="Garamond" pitchFamily="18" charset="0"/>
                <a:ea typeface="SimSun" pitchFamily="2" charset="-122"/>
                <a:sym typeface="Garamond" pitchFamily="18" charset="0"/>
              </a:defRPr>
            </a:lvl6pPr>
            <a:lvl7pPr marL="914400" algn="ctr" rtl="0" eaLnBrk="1" fontAlgn="base" hangingPunct="1">
              <a:spcBef>
                <a:spcPct val="0"/>
              </a:spcBef>
              <a:spcAft>
                <a:spcPct val="0"/>
              </a:spcAft>
              <a:defRPr sz="4400">
                <a:solidFill>
                  <a:schemeClr val="tx1"/>
                </a:solidFill>
                <a:latin typeface="Garamond" pitchFamily="18" charset="0"/>
                <a:ea typeface="SimSun" pitchFamily="2" charset="-122"/>
                <a:sym typeface="Garamond" pitchFamily="18" charset="0"/>
              </a:defRPr>
            </a:lvl7pPr>
            <a:lvl8pPr marL="1371600" algn="ctr" rtl="0" eaLnBrk="1" fontAlgn="base" hangingPunct="1">
              <a:spcBef>
                <a:spcPct val="0"/>
              </a:spcBef>
              <a:spcAft>
                <a:spcPct val="0"/>
              </a:spcAft>
              <a:defRPr sz="4400">
                <a:solidFill>
                  <a:schemeClr val="tx1"/>
                </a:solidFill>
                <a:latin typeface="Garamond" pitchFamily="18" charset="0"/>
                <a:ea typeface="SimSun" pitchFamily="2" charset="-122"/>
                <a:sym typeface="Garamond" pitchFamily="18" charset="0"/>
              </a:defRPr>
            </a:lvl8pPr>
            <a:lvl9pPr marL="1828800" algn="ctr" rtl="0" eaLnBrk="1" fontAlgn="base" hangingPunct="1">
              <a:spcBef>
                <a:spcPct val="0"/>
              </a:spcBef>
              <a:spcAft>
                <a:spcPct val="0"/>
              </a:spcAft>
              <a:defRPr sz="4400">
                <a:solidFill>
                  <a:schemeClr val="tx1"/>
                </a:solidFill>
                <a:latin typeface="Garamond" pitchFamily="18" charset="0"/>
                <a:ea typeface="SimSun" pitchFamily="2" charset="-122"/>
                <a:sym typeface="Garamond" pitchFamily="18" charset="0"/>
              </a:defRPr>
            </a:lvl9pPr>
          </a:lstStyle>
          <a:p>
            <a:r>
              <a:rPr lang="en-US" sz="4400" b="1" kern="0" cap="none" dirty="0">
                <a:solidFill>
                  <a:schemeClr val="tx1"/>
                </a:solidFill>
                <a:latin typeface="Verdana" panose="020B0604030504040204" pitchFamily="34" charset="0"/>
                <a:ea typeface="Verdana" panose="020B0604030504040204" pitchFamily="34" charset="0"/>
              </a:rPr>
              <a:t>Graphite &amp; Beryllium Structures</a:t>
            </a:r>
          </a:p>
        </p:txBody>
      </p:sp>
      <p:sp>
        <p:nvSpPr>
          <p:cNvPr id="7" name="Content Placeholder 2">
            <a:extLst>
              <a:ext uri="{FF2B5EF4-FFF2-40B4-BE49-F238E27FC236}">
                <a16:creationId xmlns:a16="http://schemas.microsoft.com/office/drawing/2014/main" id="{6D2961E6-1339-40E6-94A5-69CE1AB28C84}"/>
              </a:ext>
            </a:extLst>
          </p:cNvPr>
          <p:cNvSpPr txBox="1">
            <a:spLocks/>
          </p:cNvSpPr>
          <p:nvPr/>
        </p:nvSpPr>
        <p:spPr bwMode="auto">
          <a:xfrm>
            <a:off x="1026160" y="1377941"/>
            <a:ext cx="10573040" cy="508045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0" rtl="0" eaLnBrk="1" fontAlgn="base" hangingPunct="1">
              <a:spcBef>
                <a:spcPct val="20000"/>
              </a:spcBef>
              <a:spcAft>
                <a:spcPct val="0"/>
              </a:spcAft>
              <a:buClr>
                <a:srgbClr val="CC0000"/>
              </a:buClr>
              <a:buFont typeface="Wingdings" pitchFamily="2" charset="2"/>
              <a:buChar char="p"/>
              <a:defRPr sz="2800">
                <a:solidFill>
                  <a:schemeClr val="tx1"/>
                </a:solidFill>
                <a:latin typeface="+mn-lt"/>
                <a:ea typeface="+mn-ea"/>
                <a:cs typeface="+mn-cs"/>
                <a:sym typeface="Verdana" pitchFamily="34" charset="0"/>
              </a:defRPr>
            </a:lvl1pPr>
            <a:lvl2pPr marL="742950" indent="-285750" algn="l" defTabSz="0" rtl="0" eaLnBrk="1" fontAlgn="base" hangingPunct="1">
              <a:spcBef>
                <a:spcPct val="20000"/>
              </a:spcBef>
              <a:spcAft>
                <a:spcPct val="0"/>
              </a:spcAft>
              <a:buClr>
                <a:srgbClr val="CC0000"/>
              </a:buClr>
              <a:buFont typeface="Wingdings" pitchFamily="2" charset="2"/>
              <a:buChar char="n"/>
              <a:defRPr sz="2400">
                <a:solidFill>
                  <a:schemeClr val="tx1"/>
                </a:solidFill>
                <a:latin typeface="+mn-lt"/>
                <a:ea typeface="+mn-ea"/>
                <a:sym typeface="Verdana" pitchFamily="34" charset="0"/>
              </a:defRPr>
            </a:lvl2pPr>
            <a:lvl3pPr marL="1143000" indent="-228600" algn="l" defTabSz="0" rtl="0" eaLnBrk="1" fontAlgn="base" hangingPunct="1">
              <a:spcBef>
                <a:spcPct val="20000"/>
              </a:spcBef>
              <a:spcAft>
                <a:spcPct val="0"/>
              </a:spcAft>
              <a:buClr>
                <a:srgbClr val="CC0000"/>
              </a:buClr>
              <a:buFont typeface="Wingdings" pitchFamily="2" charset="2"/>
              <a:buChar char="p"/>
              <a:defRPr sz="2000">
                <a:solidFill>
                  <a:schemeClr val="tx1"/>
                </a:solidFill>
                <a:latin typeface="+mn-lt"/>
                <a:ea typeface="+mn-ea"/>
                <a:sym typeface="Verdana" pitchFamily="34" charset="0"/>
              </a:defRPr>
            </a:lvl3pPr>
            <a:lvl4pPr marL="1600200" indent="-228600" algn="l" defTabSz="0" rtl="0" eaLnBrk="1" fontAlgn="base" hangingPunct="1">
              <a:spcBef>
                <a:spcPct val="20000"/>
              </a:spcBef>
              <a:spcAft>
                <a:spcPct val="0"/>
              </a:spcAft>
              <a:buClr>
                <a:srgbClr val="CC0000"/>
              </a:buClr>
              <a:buFont typeface="Wingdings" pitchFamily="2" charset="2"/>
              <a:buChar char="§"/>
              <a:defRPr>
                <a:solidFill>
                  <a:schemeClr val="tx1"/>
                </a:solidFill>
                <a:latin typeface="+mn-lt"/>
                <a:ea typeface="+mn-ea"/>
                <a:sym typeface="Verdana" pitchFamily="34" charset="0"/>
              </a:defRPr>
            </a:lvl4pPr>
            <a:lvl5pPr marL="2057400" indent="-228600" algn="l" defTabSz="0" rtl="0" eaLnBrk="1" fontAlgn="base" hangingPunct="1">
              <a:spcBef>
                <a:spcPct val="20000"/>
              </a:spcBef>
              <a:spcAft>
                <a:spcPct val="0"/>
              </a:spcAft>
              <a:buClr>
                <a:srgbClr val="CC0000"/>
              </a:buClr>
              <a:buFont typeface="Wingdings" pitchFamily="2" charset="2"/>
              <a:buChar char="§"/>
              <a:defRPr>
                <a:solidFill>
                  <a:schemeClr val="tx1"/>
                </a:solidFill>
                <a:latin typeface="+mn-lt"/>
                <a:ea typeface="+mn-ea"/>
                <a:sym typeface="Verdana" pitchFamily="34" charset="0"/>
              </a:defRPr>
            </a:lvl5pPr>
            <a:lvl6pPr marL="2514600" indent="-228600" algn="l" defTabSz="0" rtl="0" eaLnBrk="1" fontAlgn="base" hangingPunct="1">
              <a:spcBef>
                <a:spcPct val="20000"/>
              </a:spcBef>
              <a:spcAft>
                <a:spcPct val="0"/>
              </a:spcAft>
              <a:buClr>
                <a:srgbClr val="CC0000"/>
              </a:buClr>
              <a:buFont typeface="Wingdings" pitchFamily="2" charset="2"/>
              <a:buChar char="§"/>
              <a:defRPr>
                <a:solidFill>
                  <a:schemeClr val="tx1"/>
                </a:solidFill>
                <a:latin typeface="+mn-lt"/>
                <a:ea typeface="+mn-ea"/>
                <a:sym typeface="Verdana" pitchFamily="34" charset="0"/>
              </a:defRPr>
            </a:lvl6pPr>
            <a:lvl7pPr marL="2971800" indent="-228600" algn="l" defTabSz="0" rtl="0" eaLnBrk="1" fontAlgn="base" hangingPunct="1">
              <a:spcBef>
                <a:spcPct val="20000"/>
              </a:spcBef>
              <a:spcAft>
                <a:spcPct val="0"/>
              </a:spcAft>
              <a:buClr>
                <a:srgbClr val="CC0000"/>
              </a:buClr>
              <a:buFont typeface="Wingdings" pitchFamily="2" charset="2"/>
              <a:buChar char="§"/>
              <a:defRPr>
                <a:solidFill>
                  <a:schemeClr val="tx1"/>
                </a:solidFill>
                <a:latin typeface="+mn-lt"/>
                <a:ea typeface="+mn-ea"/>
                <a:sym typeface="Verdana" pitchFamily="34" charset="0"/>
              </a:defRPr>
            </a:lvl7pPr>
            <a:lvl8pPr marL="3429000" indent="-228600" algn="l" defTabSz="0" rtl="0" eaLnBrk="1" fontAlgn="base" hangingPunct="1">
              <a:spcBef>
                <a:spcPct val="20000"/>
              </a:spcBef>
              <a:spcAft>
                <a:spcPct val="0"/>
              </a:spcAft>
              <a:buClr>
                <a:srgbClr val="CC0000"/>
              </a:buClr>
              <a:buFont typeface="Wingdings" pitchFamily="2" charset="2"/>
              <a:buChar char="§"/>
              <a:defRPr>
                <a:solidFill>
                  <a:schemeClr val="tx1"/>
                </a:solidFill>
                <a:latin typeface="+mn-lt"/>
                <a:ea typeface="+mn-ea"/>
                <a:sym typeface="Verdana" pitchFamily="34" charset="0"/>
              </a:defRPr>
            </a:lvl8pPr>
            <a:lvl9pPr marL="3886200" indent="-228600" algn="l" defTabSz="0" rtl="0" eaLnBrk="1" fontAlgn="base" hangingPunct="1">
              <a:spcBef>
                <a:spcPct val="20000"/>
              </a:spcBef>
              <a:spcAft>
                <a:spcPct val="0"/>
              </a:spcAft>
              <a:buClr>
                <a:srgbClr val="CC0000"/>
              </a:buClr>
              <a:buFont typeface="Wingdings" pitchFamily="2" charset="2"/>
              <a:buChar char="§"/>
              <a:defRPr>
                <a:solidFill>
                  <a:schemeClr val="tx1"/>
                </a:solidFill>
                <a:latin typeface="+mn-lt"/>
                <a:ea typeface="+mn-ea"/>
                <a:sym typeface="Verdana" pitchFamily="34" charset="0"/>
              </a:defRPr>
            </a:lvl9pPr>
          </a:lstStyle>
          <a:p>
            <a:pPr marL="571500" marR="0" indent="-571500" algn="just">
              <a:lnSpc>
                <a:spcPct val="107000"/>
              </a:lnSpc>
              <a:spcBef>
                <a:spcPts val="0"/>
              </a:spcBef>
              <a:spcAft>
                <a:spcPts val="0"/>
              </a:spcAft>
            </a:pPr>
            <a:r>
              <a:rPr lang="en-US" sz="2400" dirty="0">
                <a:ea typeface="Times New Roman" panose="02020603050405020304" pitchFamily="18" charset="0"/>
                <a:cs typeface="Arial" panose="020B0604020202020204" pitchFamily="34" charset="0"/>
              </a:rPr>
              <a:t>HCP crystals</a:t>
            </a:r>
          </a:p>
          <a:p>
            <a:pPr marL="571500" marR="0" indent="-571500" algn="just">
              <a:lnSpc>
                <a:spcPct val="107000"/>
              </a:lnSpc>
              <a:spcBef>
                <a:spcPts val="0"/>
              </a:spcBef>
              <a:spcAft>
                <a:spcPts val="0"/>
              </a:spcAft>
            </a:pPr>
            <a:r>
              <a:rPr lang="en-US" sz="2400" dirty="0">
                <a:ea typeface="Times New Roman" panose="02020603050405020304" pitchFamily="18" charset="0"/>
                <a:cs typeface="Arial" panose="020B0604020202020204" pitchFamily="34" charset="0"/>
              </a:rPr>
              <a:t>Graphite has highly directional bonding</a:t>
            </a:r>
          </a:p>
          <a:p>
            <a:pPr marL="971550" lvl="1" indent="-571500" algn="just">
              <a:lnSpc>
                <a:spcPct val="107000"/>
              </a:lnSpc>
              <a:spcBef>
                <a:spcPts val="0"/>
              </a:spcBef>
              <a:spcAft>
                <a:spcPts val="0"/>
              </a:spcAft>
            </a:pPr>
            <a:r>
              <a:rPr lang="en-US" sz="1600" dirty="0">
                <a:ea typeface="Times New Roman" panose="02020603050405020304" pitchFamily="18" charset="0"/>
                <a:cs typeface="Arial" panose="020B0604020202020204" pitchFamily="34" charset="0"/>
              </a:rPr>
              <a:t>Covalent in-plane</a:t>
            </a:r>
          </a:p>
          <a:p>
            <a:pPr marL="971550" lvl="1" indent="-571500" algn="just">
              <a:lnSpc>
                <a:spcPct val="107000"/>
              </a:lnSpc>
              <a:spcBef>
                <a:spcPts val="0"/>
              </a:spcBef>
              <a:spcAft>
                <a:spcPts val="0"/>
              </a:spcAft>
            </a:pPr>
            <a:r>
              <a:rPr lang="en-US" sz="1600" dirty="0">
                <a:ea typeface="Times New Roman" panose="02020603050405020304" pitchFamily="18" charset="0"/>
                <a:cs typeface="Arial" panose="020B0604020202020204" pitchFamily="34" charset="0"/>
              </a:rPr>
              <a:t>Van der Waals out-of-plane</a:t>
            </a:r>
          </a:p>
          <a:p>
            <a:pPr marL="971550" lvl="1" indent="-571500" algn="just">
              <a:lnSpc>
                <a:spcPct val="107000"/>
              </a:lnSpc>
              <a:spcBef>
                <a:spcPts val="0"/>
              </a:spcBef>
              <a:spcAft>
                <a:spcPts val="0"/>
              </a:spcAft>
            </a:pPr>
            <a:r>
              <a:rPr lang="en-US" sz="1600" dirty="0">
                <a:ea typeface="Times New Roman" panose="02020603050405020304" pitchFamily="18" charset="0"/>
                <a:cs typeface="Arial" panose="020B0604020202020204" pitchFamily="34" charset="0"/>
              </a:rPr>
              <a:t>Preferred Orientation</a:t>
            </a:r>
          </a:p>
        </p:txBody>
      </p:sp>
      <p:pic>
        <p:nvPicPr>
          <p:cNvPr id="4" name="Picture 3" descr="ND_supercells"/>
          <p:cNvPicPr>
            <a:picLocks noChangeAspect="1"/>
          </p:cNvPicPr>
          <p:nvPr/>
        </p:nvPicPr>
        <p:blipFill rotWithShape="1">
          <a:blip r:embed="rId3" cstate="print">
            <a:extLst>
              <a:ext uri="{28A0092B-C50C-407E-A947-70E740481C1C}">
                <a14:useLocalDpi xmlns:a14="http://schemas.microsoft.com/office/drawing/2010/main" val="0"/>
              </a:ext>
            </a:extLst>
          </a:blip>
          <a:srcRect l="27168" t="23857" r="37495" b="17678"/>
          <a:stretch/>
        </p:blipFill>
        <p:spPr bwMode="auto">
          <a:xfrm>
            <a:off x="7472672" y="1307540"/>
            <a:ext cx="2225727" cy="2546031"/>
          </a:xfrm>
          <a:prstGeom prst="rect">
            <a:avLst/>
          </a:prstGeom>
          <a:noFill/>
          <a:ln>
            <a:noFill/>
          </a:ln>
          <a:extLst>
            <a:ext uri="{53640926-AAD7-44D8-BBD7-CCE9431645EC}">
              <a14:shadowObscured xmlns:a14="http://schemas.microsoft.com/office/drawing/2010/main"/>
            </a:ext>
          </a:extLst>
        </p:spPr>
      </p:pic>
      <p:pic>
        <p:nvPicPr>
          <p:cNvPr id="5" name="Picture 4" descr="ND_supercells"/>
          <p:cNvPicPr>
            <a:picLocks noChangeAspect="1"/>
          </p:cNvPicPr>
          <p:nvPr/>
        </p:nvPicPr>
        <p:blipFill rotWithShape="1">
          <a:blip r:embed="rId4" cstate="print">
            <a:extLst>
              <a:ext uri="{28A0092B-C50C-407E-A947-70E740481C1C}">
                <a14:useLocalDpi xmlns:a14="http://schemas.microsoft.com/office/drawing/2010/main" val="0"/>
              </a:ext>
            </a:extLst>
          </a:blip>
          <a:srcRect l="63853" t="1951" r="4291" b="16117"/>
          <a:stretch/>
        </p:blipFill>
        <p:spPr bwMode="auto">
          <a:xfrm>
            <a:off x="9820801" y="2641415"/>
            <a:ext cx="2371200" cy="4216585"/>
          </a:xfrm>
          <a:prstGeom prst="rect">
            <a:avLst/>
          </a:prstGeom>
          <a:noFill/>
          <a:ln>
            <a:noFill/>
          </a:ln>
          <a:extLst>
            <a:ext uri="{53640926-AAD7-44D8-BBD7-CCE9431645EC}">
              <a14:shadowObscured xmlns:a14="http://schemas.microsoft.com/office/drawing/2010/main"/>
            </a:ext>
          </a:extLst>
        </p:spPr>
      </p:pic>
      <p:pic>
        <p:nvPicPr>
          <p:cNvPr id="8" name="Picture 7"/>
          <p:cNvPicPr>
            <a:picLocks noChangeAspect="1"/>
          </p:cNvPicPr>
          <p:nvPr/>
        </p:nvPicPr>
        <p:blipFill>
          <a:blip r:embed="rId5"/>
          <a:stretch>
            <a:fillRect/>
          </a:stretch>
        </p:blipFill>
        <p:spPr>
          <a:xfrm>
            <a:off x="838480" y="3088195"/>
            <a:ext cx="6227093" cy="3349805"/>
          </a:xfrm>
          <a:prstGeom prst="rect">
            <a:avLst/>
          </a:prstGeom>
        </p:spPr>
      </p:pic>
      <p:sp>
        <p:nvSpPr>
          <p:cNvPr id="9" name="TextBox 8"/>
          <p:cNvSpPr txBox="1"/>
          <p:nvPr/>
        </p:nvSpPr>
        <p:spPr>
          <a:xfrm>
            <a:off x="1363134" y="6328746"/>
            <a:ext cx="5304066" cy="400110"/>
          </a:xfrm>
          <a:prstGeom prst="rect">
            <a:avLst/>
          </a:prstGeom>
          <a:noFill/>
        </p:spPr>
        <p:txBody>
          <a:bodyPr wrap="square" rtlCol="0">
            <a:spAutoFit/>
          </a:bodyPr>
          <a:lstStyle/>
          <a:p>
            <a:r>
              <a:rPr lang="en-US" sz="1000" b="1" dirty="0">
                <a:latin typeface="+mn-lt"/>
              </a:rPr>
              <a:t>Phonon dispersion curves and vibrational DOS for crystalline graphite, calculated using </a:t>
            </a:r>
            <a:r>
              <a:rPr lang="en-US" sz="1000" b="1" i="1" dirty="0">
                <a:latin typeface="+mn-lt"/>
              </a:rPr>
              <a:t>ab initio</a:t>
            </a:r>
            <a:r>
              <a:rPr lang="en-US" sz="1000" b="1" dirty="0">
                <a:latin typeface="+mn-lt"/>
              </a:rPr>
              <a:t> methods.</a:t>
            </a:r>
          </a:p>
        </p:txBody>
      </p:sp>
      <p:sp>
        <p:nvSpPr>
          <p:cNvPr id="10" name="TextBox 9"/>
          <p:cNvSpPr txBox="1"/>
          <p:nvPr/>
        </p:nvSpPr>
        <p:spPr>
          <a:xfrm>
            <a:off x="7943566" y="5497117"/>
            <a:ext cx="1877235" cy="400110"/>
          </a:xfrm>
          <a:prstGeom prst="rect">
            <a:avLst/>
          </a:prstGeom>
          <a:noFill/>
        </p:spPr>
        <p:txBody>
          <a:bodyPr wrap="square" rtlCol="0">
            <a:spAutoFit/>
          </a:bodyPr>
          <a:lstStyle/>
          <a:p>
            <a:r>
              <a:rPr lang="en-US" sz="1000" b="1" dirty="0">
                <a:latin typeface="+mn-lt"/>
              </a:rPr>
              <a:t>Crystalline Graphite 4x4x4 supercell (256 atoms)</a:t>
            </a:r>
          </a:p>
        </p:txBody>
      </p:sp>
      <p:sp>
        <p:nvSpPr>
          <p:cNvPr id="11" name="TextBox 10"/>
          <p:cNvSpPr txBox="1"/>
          <p:nvPr/>
        </p:nvSpPr>
        <p:spPr>
          <a:xfrm>
            <a:off x="9698398" y="1701521"/>
            <a:ext cx="1900801" cy="400110"/>
          </a:xfrm>
          <a:prstGeom prst="rect">
            <a:avLst/>
          </a:prstGeom>
          <a:noFill/>
        </p:spPr>
        <p:txBody>
          <a:bodyPr wrap="square" rtlCol="0">
            <a:spAutoFit/>
          </a:bodyPr>
          <a:lstStyle/>
          <a:p>
            <a:r>
              <a:rPr lang="en-US" sz="1000" b="1" dirty="0">
                <a:latin typeface="+mn-lt"/>
              </a:rPr>
              <a:t>Beryllium 5x5x5 supercell (250 atoms)</a:t>
            </a:r>
          </a:p>
        </p:txBody>
      </p:sp>
    </p:spTree>
    <p:extLst>
      <p:ext uri="{BB962C8B-B14F-4D97-AF65-F5344CB8AC3E}">
        <p14:creationId xmlns:p14="http://schemas.microsoft.com/office/powerpoint/2010/main" val="2229222383"/>
      </p:ext>
    </p:extLst>
  </p:cSld>
  <p:clrMapOvr>
    <a:masterClrMapping/>
  </p:clrMapOvr>
  <p:transition>
    <p:dissolv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D3760152-B277-427E-9755-229B677E5EA1}"/>
              </a:ext>
            </a:extLst>
          </p:cNvPr>
          <p:cNvSpPr txBox="1">
            <a:spLocks noChangeArrowheads="1"/>
          </p:cNvSpPr>
          <p:nvPr/>
        </p:nvSpPr>
        <p:spPr bwMode="auto">
          <a:xfrm>
            <a:off x="350520" y="12970"/>
            <a:ext cx="11663680" cy="11398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ctr" rtl="0" eaLnBrk="1" fontAlgn="base" hangingPunct="1">
              <a:spcBef>
                <a:spcPct val="0"/>
              </a:spcBef>
              <a:spcAft>
                <a:spcPct val="0"/>
              </a:spcAft>
              <a:defRPr sz="4000" cap="all" baseline="0">
                <a:solidFill>
                  <a:srgbClr val="CC0000"/>
                </a:solidFill>
                <a:latin typeface="Arial" panose="020B0604020202020204" pitchFamily="34" charset="0"/>
                <a:ea typeface="+mj-ea"/>
                <a:cs typeface="Arial" panose="020B0604020202020204" pitchFamily="34" charset="0"/>
                <a:sym typeface="Garamond" pitchFamily="18" charset="0"/>
              </a:defRPr>
            </a:lvl1pPr>
            <a:lvl2pPr algn="ctr" rtl="0" eaLnBrk="1" fontAlgn="base" hangingPunct="1">
              <a:spcBef>
                <a:spcPct val="0"/>
              </a:spcBef>
              <a:spcAft>
                <a:spcPct val="0"/>
              </a:spcAft>
              <a:defRPr sz="4400">
                <a:solidFill>
                  <a:schemeClr val="tx1"/>
                </a:solidFill>
                <a:latin typeface="Garamond" pitchFamily="18" charset="0"/>
                <a:ea typeface="SimSun" pitchFamily="2" charset="-122"/>
                <a:sym typeface="Garamond" pitchFamily="18" charset="0"/>
              </a:defRPr>
            </a:lvl2pPr>
            <a:lvl3pPr algn="ctr" rtl="0" eaLnBrk="1" fontAlgn="base" hangingPunct="1">
              <a:spcBef>
                <a:spcPct val="0"/>
              </a:spcBef>
              <a:spcAft>
                <a:spcPct val="0"/>
              </a:spcAft>
              <a:defRPr sz="4400">
                <a:solidFill>
                  <a:schemeClr val="tx1"/>
                </a:solidFill>
                <a:latin typeface="Garamond" pitchFamily="18" charset="0"/>
                <a:ea typeface="SimSun" pitchFamily="2" charset="-122"/>
                <a:sym typeface="Garamond" pitchFamily="18" charset="0"/>
              </a:defRPr>
            </a:lvl3pPr>
            <a:lvl4pPr algn="ctr" rtl="0" eaLnBrk="1" fontAlgn="base" hangingPunct="1">
              <a:spcBef>
                <a:spcPct val="0"/>
              </a:spcBef>
              <a:spcAft>
                <a:spcPct val="0"/>
              </a:spcAft>
              <a:defRPr sz="4400">
                <a:solidFill>
                  <a:schemeClr val="tx1"/>
                </a:solidFill>
                <a:latin typeface="Garamond" pitchFamily="18" charset="0"/>
                <a:ea typeface="SimSun" pitchFamily="2" charset="-122"/>
                <a:sym typeface="Garamond" pitchFamily="18" charset="0"/>
              </a:defRPr>
            </a:lvl4pPr>
            <a:lvl5pPr algn="ctr" rtl="0" eaLnBrk="1" fontAlgn="base" hangingPunct="1">
              <a:spcBef>
                <a:spcPct val="0"/>
              </a:spcBef>
              <a:spcAft>
                <a:spcPct val="0"/>
              </a:spcAft>
              <a:defRPr sz="4400">
                <a:solidFill>
                  <a:schemeClr val="tx1"/>
                </a:solidFill>
                <a:latin typeface="Garamond" pitchFamily="18" charset="0"/>
                <a:ea typeface="SimSun" pitchFamily="2" charset="-122"/>
                <a:sym typeface="Garamond" pitchFamily="18" charset="0"/>
              </a:defRPr>
            </a:lvl5pPr>
            <a:lvl6pPr marL="457200" algn="ctr" rtl="0" eaLnBrk="1" fontAlgn="base" hangingPunct="1">
              <a:spcBef>
                <a:spcPct val="0"/>
              </a:spcBef>
              <a:spcAft>
                <a:spcPct val="0"/>
              </a:spcAft>
              <a:defRPr sz="4400">
                <a:solidFill>
                  <a:schemeClr val="tx1"/>
                </a:solidFill>
                <a:latin typeface="Garamond" pitchFamily="18" charset="0"/>
                <a:ea typeface="SimSun" pitchFamily="2" charset="-122"/>
                <a:sym typeface="Garamond" pitchFamily="18" charset="0"/>
              </a:defRPr>
            </a:lvl6pPr>
            <a:lvl7pPr marL="914400" algn="ctr" rtl="0" eaLnBrk="1" fontAlgn="base" hangingPunct="1">
              <a:spcBef>
                <a:spcPct val="0"/>
              </a:spcBef>
              <a:spcAft>
                <a:spcPct val="0"/>
              </a:spcAft>
              <a:defRPr sz="4400">
                <a:solidFill>
                  <a:schemeClr val="tx1"/>
                </a:solidFill>
                <a:latin typeface="Garamond" pitchFamily="18" charset="0"/>
                <a:ea typeface="SimSun" pitchFamily="2" charset="-122"/>
                <a:sym typeface="Garamond" pitchFamily="18" charset="0"/>
              </a:defRPr>
            </a:lvl7pPr>
            <a:lvl8pPr marL="1371600" algn="ctr" rtl="0" eaLnBrk="1" fontAlgn="base" hangingPunct="1">
              <a:spcBef>
                <a:spcPct val="0"/>
              </a:spcBef>
              <a:spcAft>
                <a:spcPct val="0"/>
              </a:spcAft>
              <a:defRPr sz="4400">
                <a:solidFill>
                  <a:schemeClr val="tx1"/>
                </a:solidFill>
                <a:latin typeface="Garamond" pitchFamily="18" charset="0"/>
                <a:ea typeface="SimSun" pitchFamily="2" charset="-122"/>
                <a:sym typeface="Garamond" pitchFamily="18" charset="0"/>
              </a:defRPr>
            </a:lvl8pPr>
            <a:lvl9pPr marL="1828800" algn="ctr" rtl="0" eaLnBrk="1" fontAlgn="base" hangingPunct="1">
              <a:spcBef>
                <a:spcPct val="0"/>
              </a:spcBef>
              <a:spcAft>
                <a:spcPct val="0"/>
              </a:spcAft>
              <a:defRPr sz="4400">
                <a:solidFill>
                  <a:schemeClr val="tx1"/>
                </a:solidFill>
                <a:latin typeface="Garamond" pitchFamily="18" charset="0"/>
                <a:ea typeface="SimSun" pitchFamily="2" charset="-122"/>
                <a:sym typeface="Garamond" pitchFamily="18" charset="0"/>
              </a:defRPr>
            </a:lvl9pPr>
          </a:lstStyle>
          <a:p>
            <a:r>
              <a:rPr lang="en-US" sz="4400" b="1" kern="0" cap="none" dirty="0">
                <a:solidFill>
                  <a:schemeClr val="tx1"/>
                </a:solidFill>
                <a:latin typeface="Verdana" panose="020B0604030504040204" pitchFamily="34" charset="0"/>
                <a:ea typeface="Verdana" panose="020B0604030504040204" pitchFamily="34" charset="0"/>
              </a:rPr>
              <a:t>LEIP Evaluation Process</a:t>
            </a:r>
          </a:p>
        </p:txBody>
      </p:sp>
      <p:sp>
        <p:nvSpPr>
          <p:cNvPr id="7" name="Content Placeholder 2">
            <a:extLst>
              <a:ext uri="{FF2B5EF4-FFF2-40B4-BE49-F238E27FC236}">
                <a16:creationId xmlns:a16="http://schemas.microsoft.com/office/drawing/2014/main" id="{6D2961E6-1339-40E6-94A5-69CE1AB28C84}"/>
              </a:ext>
            </a:extLst>
          </p:cNvPr>
          <p:cNvSpPr txBox="1">
            <a:spLocks/>
          </p:cNvSpPr>
          <p:nvPr/>
        </p:nvSpPr>
        <p:spPr bwMode="auto">
          <a:xfrm>
            <a:off x="1026160" y="1377941"/>
            <a:ext cx="10573040" cy="508045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0" rtl="0" eaLnBrk="1" fontAlgn="base" hangingPunct="1">
              <a:spcBef>
                <a:spcPct val="20000"/>
              </a:spcBef>
              <a:spcAft>
                <a:spcPct val="0"/>
              </a:spcAft>
              <a:buClr>
                <a:srgbClr val="CC0000"/>
              </a:buClr>
              <a:buFont typeface="Wingdings" pitchFamily="2" charset="2"/>
              <a:buChar char="p"/>
              <a:defRPr sz="2800">
                <a:solidFill>
                  <a:schemeClr val="tx1"/>
                </a:solidFill>
                <a:latin typeface="+mn-lt"/>
                <a:ea typeface="+mn-ea"/>
                <a:cs typeface="+mn-cs"/>
                <a:sym typeface="Verdana" pitchFamily="34" charset="0"/>
              </a:defRPr>
            </a:lvl1pPr>
            <a:lvl2pPr marL="742950" indent="-285750" algn="l" defTabSz="0" rtl="0" eaLnBrk="1" fontAlgn="base" hangingPunct="1">
              <a:spcBef>
                <a:spcPct val="20000"/>
              </a:spcBef>
              <a:spcAft>
                <a:spcPct val="0"/>
              </a:spcAft>
              <a:buClr>
                <a:srgbClr val="CC0000"/>
              </a:buClr>
              <a:buFont typeface="Wingdings" pitchFamily="2" charset="2"/>
              <a:buChar char="n"/>
              <a:defRPr sz="2400">
                <a:solidFill>
                  <a:schemeClr val="tx1"/>
                </a:solidFill>
                <a:latin typeface="+mn-lt"/>
                <a:ea typeface="+mn-ea"/>
                <a:sym typeface="Verdana" pitchFamily="34" charset="0"/>
              </a:defRPr>
            </a:lvl2pPr>
            <a:lvl3pPr marL="1143000" indent="-228600" algn="l" defTabSz="0" rtl="0" eaLnBrk="1" fontAlgn="base" hangingPunct="1">
              <a:spcBef>
                <a:spcPct val="20000"/>
              </a:spcBef>
              <a:spcAft>
                <a:spcPct val="0"/>
              </a:spcAft>
              <a:buClr>
                <a:srgbClr val="CC0000"/>
              </a:buClr>
              <a:buFont typeface="Wingdings" pitchFamily="2" charset="2"/>
              <a:buChar char="p"/>
              <a:defRPr sz="2000">
                <a:solidFill>
                  <a:schemeClr val="tx1"/>
                </a:solidFill>
                <a:latin typeface="+mn-lt"/>
                <a:ea typeface="+mn-ea"/>
                <a:sym typeface="Verdana" pitchFamily="34" charset="0"/>
              </a:defRPr>
            </a:lvl3pPr>
            <a:lvl4pPr marL="1600200" indent="-228600" algn="l" defTabSz="0" rtl="0" eaLnBrk="1" fontAlgn="base" hangingPunct="1">
              <a:spcBef>
                <a:spcPct val="20000"/>
              </a:spcBef>
              <a:spcAft>
                <a:spcPct val="0"/>
              </a:spcAft>
              <a:buClr>
                <a:srgbClr val="CC0000"/>
              </a:buClr>
              <a:buFont typeface="Wingdings" pitchFamily="2" charset="2"/>
              <a:buChar char="§"/>
              <a:defRPr>
                <a:solidFill>
                  <a:schemeClr val="tx1"/>
                </a:solidFill>
                <a:latin typeface="+mn-lt"/>
                <a:ea typeface="+mn-ea"/>
                <a:sym typeface="Verdana" pitchFamily="34" charset="0"/>
              </a:defRPr>
            </a:lvl4pPr>
            <a:lvl5pPr marL="2057400" indent="-228600" algn="l" defTabSz="0" rtl="0" eaLnBrk="1" fontAlgn="base" hangingPunct="1">
              <a:spcBef>
                <a:spcPct val="20000"/>
              </a:spcBef>
              <a:spcAft>
                <a:spcPct val="0"/>
              </a:spcAft>
              <a:buClr>
                <a:srgbClr val="CC0000"/>
              </a:buClr>
              <a:buFont typeface="Wingdings" pitchFamily="2" charset="2"/>
              <a:buChar char="§"/>
              <a:defRPr>
                <a:solidFill>
                  <a:schemeClr val="tx1"/>
                </a:solidFill>
                <a:latin typeface="+mn-lt"/>
                <a:ea typeface="+mn-ea"/>
                <a:sym typeface="Verdana" pitchFamily="34" charset="0"/>
              </a:defRPr>
            </a:lvl5pPr>
            <a:lvl6pPr marL="2514600" indent="-228600" algn="l" defTabSz="0" rtl="0" eaLnBrk="1" fontAlgn="base" hangingPunct="1">
              <a:spcBef>
                <a:spcPct val="20000"/>
              </a:spcBef>
              <a:spcAft>
                <a:spcPct val="0"/>
              </a:spcAft>
              <a:buClr>
                <a:srgbClr val="CC0000"/>
              </a:buClr>
              <a:buFont typeface="Wingdings" pitchFamily="2" charset="2"/>
              <a:buChar char="§"/>
              <a:defRPr>
                <a:solidFill>
                  <a:schemeClr val="tx1"/>
                </a:solidFill>
                <a:latin typeface="+mn-lt"/>
                <a:ea typeface="+mn-ea"/>
                <a:sym typeface="Verdana" pitchFamily="34" charset="0"/>
              </a:defRPr>
            </a:lvl6pPr>
            <a:lvl7pPr marL="2971800" indent="-228600" algn="l" defTabSz="0" rtl="0" eaLnBrk="1" fontAlgn="base" hangingPunct="1">
              <a:spcBef>
                <a:spcPct val="20000"/>
              </a:spcBef>
              <a:spcAft>
                <a:spcPct val="0"/>
              </a:spcAft>
              <a:buClr>
                <a:srgbClr val="CC0000"/>
              </a:buClr>
              <a:buFont typeface="Wingdings" pitchFamily="2" charset="2"/>
              <a:buChar char="§"/>
              <a:defRPr>
                <a:solidFill>
                  <a:schemeClr val="tx1"/>
                </a:solidFill>
                <a:latin typeface="+mn-lt"/>
                <a:ea typeface="+mn-ea"/>
                <a:sym typeface="Verdana" pitchFamily="34" charset="0"/>
              </a:defRPr>
            </a:lvl7pPr>
            <a:lvl8pPr marL="3429000" indent="-228600" algn="l" defTabSz="0" rtl="0" eaLnBrk="1" fontAlgn="base" hangingPunct="1">
              <a:spcBef>
                <a:spcPct val="20000"/>
              </a:spcBef>
              <a:spcAft>
                <a:spcPct val="0"/>
              </a:spcAft>
              <a:buClr>
                <a:srgbClr val="CC0000"/>
              </a:buClr>
              <a:buFont typeface="Wingdings" pitchFamily="2" charset="2"/>
              <a:buChar char="§"/>
              <a:defRPr>
                <a:solidFill>
                  <a:schemeClr val="tx1"/>
                </a:solidFill>
                <a:latin typeface="+mn-lt"/>
                <a:ea typeface="+mn-ea"/>
                <a:sym typeface="Verdana" pitchFamily="34" charset="0"/>
              </a:defRPr>
            </a:lvl8pPr>
            <a:lvl9pPr marL="3886200" indent="-228600" algn="l" defTabSz="0" rtl="0" eaLnBrk="1" fontAlgn="base" hangingPunct="1">
              <a:spcBef>
                <a:spcPct val="20000"/>
              </a:spcBef>
              <a:spcAft>
                <a:spcPct val="0"/>
              </a:spcAft>
              <a:buClr>
                <a:srgbClr val="CC0000"/>
              </a:buClr>
              <a:buFont typeface="Wingdings" pitchFamily="2" charset="2"/>
              <a:buChar char="§"/>
              <a:defRPr>
                <a:solidFill>
                  <a:schemeClr val="tx1"/>
                </a:solidFill>
                <a:latin typeface="+mn-lt"/>
                <a:ea typeface="+mn-ea"/>
                <a:sym typeface="Verdana" pitchFamily="34" charset="0"/>
              </a:defRPr>
            </a:lvl9pPr>
          </a:lstStyle>
          <a:p>
            <a:pPr marL="571500" marR="0" indent="-571500" algn="just">
              <a:lnSpc>
                <a:spcPct val="107000"/>
              </a:lnSpc>
              <a:spcBef>
                <a:spcPts val="0"/>
              </a:spcBef>
              <a:spcAft>
                <a:spcPts val="0"/>
              </a:spcAft>
            </a:pPr>
            <a:endParaRPr lang="en-US" sz="2400" dirty="0">
              <a:ea typeface="Times New Roman" panose="02020603050405020304" pitchFamily="18" charset="0"/>
              <a:cs typeface="Arial" panose="020B0604020202020204" pitchFamily="34" charset="0"/>
            </a:endParaRPr>
          </a:p>
        </p:txBody>
      </p:sp>
      <p:pic>
        <p:nvPicPr>
          <p:cNvPr id="4" name="Picture 3">
            <a:extLst>
              <a:ext uri="{FF2B5EF4-FFF2-40B4-BE49-F238E27FC236}">
                <a16:creationId xmlns:a16="http://schemas.microsoft.com/office/drawing/2014/main" id="{813208D7-9C92-41E1-91F4-D4A1E4578075}"/>
              </a:ext>
            </a:extLst>
          </p:cNvPr>
          <p:cNvPicPr>
            <a:picLocks noChangeAspect="1"/>
          </p:cNvPicPr>
          <p:nvPr/>
        </p:nvPicPr>
        <p:blipFill>
          <a:blip r:embed="rId3"/>
          <a:stretch>
            <a:fillRect/>
          </a:stretch>
        </p:blipFill>
        <p:spPr>
          <a:xfrm>
            <a:off x="2138415" y="1277141"/>
            <a:ext cx="8359185" cy="5434788"/>
          </a:xfrm>
          <a:prstGeom prst="rect">
            <a:avLst/>
          </a:prstGeom>
        </p:spPr>
      </p:pic>
    </p:spTree>
    <p:extLst>
      <p:ext uri="{BB962C8B-B14F-4D97-AF65-F5344CB8AC3E}">
        <p14:creationId xmlns:p14="http://schemas.microsoft.com/office/powerpoint/2010/main" val="977404102"/>
      </p:ext>
    </p:extLst>
  </p:cSld>
  <p:clrMapOvr>
    <a:masterClrMapping/>
  </p:clrMapOvr>
  <p:transition>
    <p:dissolv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D3760152-B277-427E-9755-229B677E5EA1}"/>
              </a:ext>
            </a:extLst>
          </p:cNvPr>
          <p:cNvSpPr txBox="1">
            <a:spLocks noChangeArrowheads="1"/>
          </p:cNvSpPr>
          <p:nvPr/>
        </p:nvSpPr>
        <p:spPr bwMode="auto">
          <a:xfrm>
            <a:off x="350520" y="12970"/>
            <a:ext cx="11663680" cy="11398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ctr" rtl="0" eaLnBrk="1" fontAlgn="base" hangingPunct="1">
              <a:spcBef>
                <a:spcPct val="0"/>
              </a:spcBef>
              <a:spcAft>
                <a:spcPct val="0"/>
              </a:spcAft>
              <a:defRPr sz="4000" cap="all" baseline="0">
                <a:solidFill>
                  <a:srgbClr val="CC0000"/>
                </a:solidFill>
                <a:latin typeface="Arial" panose="020B0604020202020204" pitchFamily="34" charset="0"/>
                <a:ea typeface="+mj-ea"/>
                <a:cs typeface="Arial" panose="020B0604020202020204" pitchFamily="34" charset="0"/>
                <a:sym typeface="Garamond" pitchFamily="18" charset="0"/>
              </a:defRPr>
            </a:lvl1pPr>
            <a:lvl2pPr algn="ctr" rtl="0" eaLnBrk="1" fontAlgn="base" hangingPunct="1">
              <a:spcBef>
                <a:spcPct val="0"/>
              </a:spcBef>
              <a:spcAft>
                <a:spcPct val="0"/>
              </a:spcAft>
              <a:defRPr sz="4400">
                <a:solidFill>
                  <a:schemeClr val="tx1"/>
                </a:solidFill>
                <a:latin typeface="Garamond" pitchFamily="18" charset="0"/>
                <a:ea typeface="SimSun" pitchFamily="2" charset="-122"/>
                <a:sym typeface="Garamond" pitchFamily="18" charset="0"/>
              </a:defRPr>
            </a:lvl2pPr>
            <a:lvl3pPr algn="ctr" rtl="0" eaLnBrk="1" fontAlgn="base" hangingPunct="1">
              <a:spcBef>
                <a:spcPct val="0"/>
              </a:spcBef>
              <a:spcAft>
                <a:spcPct val="0"/>
              </a:spcAft>
              <a:defRPr sz="4400">
                <a:solidFill>
                  <a:schemeClr val="tx1"/>
                </a:solidFill>
                <a:latin typeface="Garamond" pitchFamily="18" charset="0"/>
                <a:ea typeface="SimSun" pitchFamily="2" charset="-122"/>
                <a:sym typeface="Garamond" pitchFamily="18" charset="0"/>
              </a:defRPr>
            </a:lvl3pPr>
            <a:lvl4pPr algn="ctr" rtl="0" eaLnBrk="1" fontAlgn="base" hangingPunct="1">
              <a:spcBef>
                <a:spcPct val="0"/>
              </a:spcBef>
              <a:spcAft>
                <a:spcPct val="0"/>
              </a:spcAft>
              <a:defRPr sz="4400">
                <a:solidFill>
                  <a:schemeClr val="tx1"/>
                </a:solidFill>
                <a:latin typeface="Garamond" pitchFamily="18" charset="0"/>
                <a:ea typeface="SimSun" pitchFamily="2" charset="-122"/>
                <a:sym typeface="Garamond" pitchFamily="18" charset="0"/>
              </a:defRPr>
            </a:lvl4pPr>
            <a:lvl5pPr algn="ctr" rtl="0" eaLnBrk="1" fontAlgn="base" hangingPunct="1">
              <a:spcBef>
                <a:spcPct val="0"/>
              </a:spcBef>
              <a:spcAft>
                <a:spcPct val="0"/>
              </a:spcAft>
              <a:defRPr sz="4400">
                <a:solidFill>
                  <a:schemeClr val="tx1"/>
                </a:solidFill>
                <a:latin typeface="Garamond" pitchFamily="18" charset="0"/>
                <a:ea typeface="SimSun" pitchFamily="2" charset="-122"/>
                <a:sym typeface="Garamond" pitchFamily="18" charset="0"/>
              </a:defRPr>
            </a:lvl5pPr>
            <a:lvl6pPr marL="457200" algn="ctr" rtl="0" eaLnBrk="1" fontAlgn="base" hangingPunct="1">
              <a:spcBef>
                <a:spcPct val="0"/>
              </a:spcBef>
              <a:spcAft>
                <a:spcPct val="0"/>
              </a:spcAft>
              <a:defRPr sz="4400">
                <a:solidFill>
                  <a:schemeClr val="tx1"/>
                </a:solidFill>
                <a:latin typeface="Garamond" pitchFamily="18" charset="0"/>
                <a:ea typeface="SimSun" pitchFamily="2" charset="-122"/>
                <a:sym typeface="Garamond" pitchFamily="18" charset="0"/>
              </a:defRPr>
            </a:lvl6pPr>
            <a:lvl7pPr marL="914400" algn="ctr" rtl="0" eaLnBrk="1" fontAlgn="base" hangingPunct="1">
              <a:spcBef>
                <a:spcPct val="0"/>
              </a:spcBef>
              <a:spcAft>
                <a:spcPct val="0"/>
              </a:spcAft>
              <a:defRPr sz="4400">
                <a:solidFill>
                  <a:schemeClr val="tx1"/>
                </a:solidFill>
                <a:latin typeface="Garamond" pitchFamily="18" charset="0"/>
                <a:ea typeface="SimSun" pitchFamily="2" charset="-122"/>
                <a:sym typeface="Garamond" pitchFamily="18" charset="0"/>
              </a:defRPr>
            </a:lvl7pPr>
            <a:lvl8pPr marL="1371600" algn="ctr" rtl="0" eaLnBrk="1" fontAlgn="base" hangingPunct="1">
              <a:spcBef>
                <a:spcPct val="0"/>
              </a:spcBef>
              <a:spcAft>
                <a:spcPct val="0"/>
              </a:spcAft>
              <a:defRPr sz="4400">
                <a:solidFill>
                  <a:schemeClr val="tx1"/>
                </a:solidFill>
                <a:latin typeface="Garamond" pitchFamily="18" charset="0"/>
                <a:ea typeface="SimSun" pitchFamily="2" charset="-122"/>
                <a:sym typeface="Garamond" pitchFamily="18" charset="0"/>
              </a:defRPr>
            </a:lvl8pPr>
            <a:lvl9pPr marL="1828800" algn="ctr" rtl="0" eaLnBrk="1" fontAlgn="base" hangingPunct="1">
              <a:spcBef>
                <a:spcPct val="0"/>
              </a:spcBef>
              <a:spcAft>
                <a:spcPct val="0"/>
              </a:spcAft>
              <a:defRPr sz="4400">
                <a:solidFill>
                  <a:schemeClr val="tx1"/>
                </a:solidFill>
                <a:latin typeface="Garamond" pitchFamily="18" charset="0"/>
                <a:ea typeface="SimSun" pitchFamily="2" charset="-122"/>
                <a:sym typeface="Garamond" pitchFamily="18" charset="0"/>
              </a:defRPr>
            </a:lvl9pPr>
          </a:lstStyle>
          <a:p>
            <a:r>
              <a:rPr lang="en-US" sz="4400" b="1" kern="0" cap="none" dirty="0">
                <a:solidFill>
                  <a:schemeClr val="tx1"/>
                </a:solidFill>
                <a:latin typeface="Verdana" panose="020B0604030504040204" pitchFamily="34" charset="0"/>
                <a:ea typeface="Verdana" panose="020B0604030504040204" pitchFamily="34" charset="0"/>
              </a:rPr>
              <a:t>Thermal Scattering Theory</a:t>
            </a:r>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6D2961E6-1339-40E6-94A5-69CE1AB28C84}"/>
                  </a:ext>
                </a:extLst>
              </p:cNvPr>
              <p:cNvSpPr txBox="1">
                <a:spLocks/>
              </p:cNvSpPr>
              <p:nvPr/>
            </p:nvSpPr>
            <p:spPr bwMode="auto">
              <a:xfrm>
                <a:off x="895836" y="1385141"/>
                <a:ext cx="10573040" cy="508045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0" rtl="0" eaLnBrk="1" fontAlgn="base" hangingPunct="1">
                  <a:spcBef>
                    <a:spcPct val="20000"/>
                  </a:spcBef>
                  <a:spcAft>
                    <a:spcPct val="0"/>
                  </a:spcAft>
                  <a:buClr>
                    <a:srgbClr val="CC0000"/>
                  </a:buClr>
                  <a:buFont typeface="Wingdings" pitchFamily="2" charset="2"/>
                  <a:buChar char="p"/>
                  <a:defRPr sz="2800">
                    <a:solidFill>
                      <a:schemeClr val="tx1"/>
                    </a:solidFill>
                    <a:latin typeface="+mn-lt"/>
                    <a:ea typeface="+mn-ea"/>
                    <a:cs typeface="+mn-cs"/>
                    <a:sym typeface="Verdana" pitchFamily="34" charset="0"/>
                  </a:defRPr>
                </a:lvl1pPr>
                <a:lvl2pPr marL="742950" indent="-285750" algn="l" defTabSz="0" rtl="0" eaLnBrk="1" fontAlgn="base" hangingPunct="1">
                  <a:spcBef>
                    <a:spcPct val="20000"/>
                  </a:spcBef>
                  <a:spcAft>
                    <a:spcPct val="0"/>
                  </a:spcAft>
                  <a:buClr>
                    <a:srgbClr val="CC0000"/>
                  </a:buClr>
                  <a:buFont typeface="Wingdings" pitchFamily="2" charset="2"/>
                  <a:buChar char="n"/>
                  <a:defRPr sz="2400">
                    <a:solidFill>
                      <a:schemeClr val="tx1"/>
                    </a:solidFill>
                    <a:latin typeface="+mn-lt"/>
                    <a:ea typeface="+mn-ea"/>
                    <a:sym typeface="Verdana" pitchFamily="34" charset="0"/>
                  </a:defRPr>
                </a:lvl2pPr>
                <a:lvl3pPr marL="1143000" indent="-228600" algn="l" defTabSz="0" rtl="0" eaLnBrk="1" fontAlgn="base" hangingPunct="1">
                  <a:spcBef>
                    <a:spcPct val="20000"/>
                  </a:spcBef>
                  <a:spcAft>
                    <a:spcPct val="0"/>
                  </a:spcAft>
                  <a:buClr>
                    <a:srgbClr val="CC0000"/>
                  </a:buClr>
                  <a:buFont typeface="Wingdings" pitchFamily="2" charset="2"/>
                  <a:buChar char="p"/>
                  <a:defRPr sz="2000">
                    <a:solidFill>
                      <a:schemeClr val="tx1"/>
                    </a:solidFill>
                    <a:latin typeface="+mn-lt"/>
                    <a:ea typeface="+mn-ea"/>
                    <a:sym typeface="Verdana" pitchFamily="34" charset="0"/>
                  </a:defRPr>
                </a:lvl3pPr>
                <a:lvl4pPr marL="1600200" indent="-228600" algn="l" defTabSz="0" rtl="0" eaLnBrk="1" fontAlgn="base" hangingPunct="1">
                  <a:spcBef>
                    <a:spcPct val="20000"/>
                  </a:spcBef>
                  <a:spcAft>
                    <a:spcPct val="0"/>
                  </a:spcAft>
                  <a:buClr>
                    <a:srgbClr val="CC0000"/>
                  </a:buClr>
                  <a:buFont typeface="Wingdings" pitchFamily="2" charset="2"/>
                  <a:buChar char="§"/>
                  <a:defRPr>
                    <a:solidFill>
                      <a:schemeClr val="tx1"/>
                    </a:solidFill>
                    <a:latin typeface="+mn-lt"/>
                    <a:ea typeface="+mn-ea"/>
                    <a:sym typeface="Verdana" pitchFamily="34" charset="0"/>
                  </a:defRPr>
                </a:lvl4pPr>
                <a:lvl5pPr marL="2057400" indent="-228600" algn="l" defTabSz="0" rtl="0" eaLnBrk="1" fontAlgn="base" hangingPunct="1">
                  <a:spcBef>
                    <a:spcPct val="20000"/>
                  </a:spcBef>
                  <a:spcAft>
                    <a:spcPct val="0"/>
                  </a:spcAft>
                  <a:buClr>
                    <a:srgbClr val="CC0000"/>
                  </a:buClr>
                  <a:buFont typeface="Wingdings" pitchFamily="2" charset="2"/>
                  <a:buChar char="§"/>
                  <a:defRPr>
                    <a:solidFill>
                      <a:schemeClr val="tx1"/>
                    </a:solidFill>
                    <a:latin typeface="+mn-lt"/>
                    <a:ea typeface="+mn-ea"/>
                    <a:sym typeface="Verdana" pitchFamily="34" charset="0"/>
                  </a:defRPr>
                </a:lvl5pPr>
                <a:lvl6pPr marL="2514600" indent="-228600" algn="l" defTabSz="0" rtl="0" eaLnBrk="1" fontAlgn="base" hangingPunct="1">
                  <a:spcBef>
                    <a:spcPct val="20000"/>
                  </a:spcBef>
                  <a:spcAft>
                    <a:spcPct val="0"/>
                  </a:spcAft>
                  <a:buClr>
                    <a:srgbClr val="CC0000"/>
                  </a:buClr>
                  <a:buFont typeface="Wingdings" pitchFamily="2" charset="2"/>
                  <a:buChar char="§"/>
                  <a:defRPr>
                    <a:solidFill>
                      <a:schemeClr val="tx1"/>
                    </a:solidFill>
                    <a:latin typeface="+mn-lt"/>
                    <a:ea typeface="+mn-ea"/>
                    <a:sym typeface="Verdana" pitchFamily="34" charset="0"/>
                  </a:defRPr>
                </a:lvl6pPr>
                <a:lvl7pPr marL="2971800" indent="-228600" algn="l" defTabSz="0" rtl="0" eaLnBrk="1" fontAlgn="base" hangingPunct="1">
                  <a:spcBef>
                    <a:spcPct val="20000"/>
                  </a:spcBef>
                  <a:spcAft>
                    <a:spcPct val="0"/>
                  </a:spcAft>
                  <a:buClr>
                    <a:srgbClr val="CC0000"/>
                  </a:buClr>
                  <a:buFont typeface="Wingdings" pitchFamily="2" charset="2"/>
                  <a:buChar char="§"/>
                  <a:defRPr>
                    <a:solidFill>
                      <a:schemeClr val="tx1"/>
                    </a:solidFill>
                    <a:latin typeface="+mn-lt"/>
                    <a:ea typeface="+mn-ea"/>
                    <a:sym typeface="Verdana" pitchFamily="34" charset="0"/>
                  </a:defRPr>
                </a:lvl7pPr>
                <a:lvl8pPr marL="3429000" indent="-228600" algn="l" defTabSz="0" rtl="0" eaLnBrk="1" fontAlgn="base" hangingPunct="1">
                  <a:spcBef>
                    <a:spcPct val="20000"/>
                  </a:spcBef>
                  <a:spcAft>
                    <a:spcPct val="0"/>
                  </a:spcAft>
                  <a:buClr>
                    <a:srgbClr val="CC0000"/>
                  </a:buClr>
                  <a:buFont typeface="Wingdings" pitchFamily="2" charset="2"/>
                  <a:buChar char="§"/>
                  <a:defRPr>
                    <a:solidFill>
                      <a:schemeClr val="tx1"/>
                    </a:solidFill>
                    <a:latin typeface="+mn-lt"/>
                    <a:ea typeface="+mn-ea"/>
                    <a:sym typeface="Verdana" pitchFamily="34" charset="0"/>
                  </a:defRPr>
                </a:lvl8pPr>
                <a:lvl9pPr marL="3886200" indent="-228600" algn="l" defTabSz="0" rtl="0" eaLnBrk="1" fontAlgn="base" hangingPunct="1">
                  <a:spcBef>
                    <a:spcPct val="20000"/>
                  </a:spcBef>
                  <a:spcAft>
                    <a:spcPct val="0"/>
                  </a:spcAft>
                  <a:buClr>
                    <a:srgbClr val="CC0000"/>
                  </a:buClr>
                  <a:buFont typeface="Wingdings" pitchFamily="2" charset="2"/>
                  <a:buChar char="§"/>
                  <a:defRPr>
                    <a:solidFill>
                      <a:schemeClr val="tx1"/>
                    </a:solidFill>
                    <a:latin typeface="+mn-lt"/>
                    <a:ea typeface="+mn-ea"/>
                    <a:sym typeface="Verdana" pitchFamily="34" charset="0"/>
                  </a:defRPr>
                </a:lvl9pPr>
              </a:lstStyle>
              <a:p>
                <a:pPr marL="571500" marR="0" indent="-571500" algn="just">
                  <a:lnSpc>
                    <a:spcPct val="107000"/>
                  </a:lnSpc>
                  <a:spcBef>
                    <a:spcPts val="0"/>
                  </a:spcBef>
                  <a:spcAft>
                    <a:spcPts val="0"/>
                  </a:spcAft>
                </a:pPr>
                <a:r>
                  <a:rPr lang="en-US" sz="2400" dirty="0">
                    <a:ea typeface="Times New Roman" panose="02020603050405020304" pitchFamily="18" charset="0"/>
                    <a:cs typeface="Arial" panose="020B0604020202020204" pitchFamily="34" charset="0"/>
                  </a:rPr>
                  <a:t>Thermal Scattering Law (TSL)</a:t>
                </a:r>
              </a:p>
              <a:p>
                <a:pPr marL="971550" lvl="1" indent="-571500" algn="just">
                  <a:lnSpc>
                    <a:spcPct val="107000"/>
                  </a:lnSpc>
                  <a:spcBef>
                    <a:spcPts val="0"/>
                  </a:spcBef>
                  <a:spcAft>
                    <a:spcPts val="0"/>
                  </a:spcAft>
                </a:pPr>
                <a:r>
                  <a:rPr lang="en-US" sz="2000" dirty="0">
                    <a:ea typeface="Times New Roman" panose="02020603050405020304" pitchFamily="18" charset="0"/>
                    <a:cs typeface="Arial" panose="020B0604020202020204" pitchFamily="34" charset="0"/>
                  </a:rPr>
                  <a:t>Material property</a:t>
                </a:r>
              </a:p>
              <a:p>
                <a:pPr marL="971550" lvl="1" indent="-571500" algn="just">
                  <a:lnSpc>
                    <a:spcPct val="107000"/>
                  </a:lnSpc>
                  <a:spcBef>
                    <a:spcPts val="0"/>
                  </a:spcBef>
                  <a:spcAft>
                    <a:spcPts val="0"/>
                  </a:spcAft>
                </a:pPr>
                <a:r>
                  <a:rPr lang="en-US" sz="2000" dirty="0">
                    <a:ea typeface="Times New Roman" panose="02020603050405020304" pitchFamily="18" charset="0"/>
                    <a:cs typeface="Arial" panose="020B0604020202020204" pitchFamily="34" charset="0"/>
                  </a:rPr>
                  <a:t>Energy &amp; Momentum States</a:t>
                </a:r>
              </a:p>
              <a:p>
                <a:pPr marL="971550" lvl="1" indent="-571500" algn="just">
                  <a:lnSpc>
                    <a:spcPct val="107000"/>
                  </a:lnSpc>
                  <a:spcBef>
                    <a:spcPts val="0"/>
                  </a:spcBef>
                  <a:spcAft>
                    <a:spcPts val="0"/>
                  </a:spcAft>
                </a:pPr>
                <a14:m>
                  <m:oMath xmlns:m="http://schemas.openxmlformats.org/officeDocument/2006/math">
                    <m:r>
                      <a:rPr lang="en-US" sz="2000" b="0" i="1" smtClean="0">
                        <a:latin typeface="Cambria Math" panose="02040503050406030204" pitchFamily="18" charset="0"/>
                        <a:ea typeface="Times New Roman" panose="02020603050405020304" pitchFamily="18" charset="0"/>
                        <a:cs typeface="Arial" panose="020B0604020202020204" pitchFamily="34" charset="0"/>
                      </a:rPr>
                      <m:t>𝑆</m:t>
                    </m:r>
                    <m:d>
                      <m:dPr>
                        <m:ctrlPr>
                          <a:rPr lang="en-US" sz="2000" b="0" i="1" smtClean="0">
                            <a:latin typeface="Cambria Math" panose="02040503050406030204" pitchFamily="18" charset="0"/>
                            <a:ea typeface="Times New Roman" panose="02020603050405020304" pitchFamily="18" charset="0"/>
                            <a:cs typeface="Arial" panose="020B0604020202020204" pitchFamily="34" charset="0"/>
                          </a:rPr>
                        </m:ctrlPr>
                      </m:dPr>
                      <m:e>
                        <m:r>
                          <a:rPr lang="en-US" sz="2000" b="0" i="1" smtClean="0">
                            <a:latin typeface="Cambria Math" panose="02040503050406030204" pitchFamily="18" charset="0"/>
                            <a:ea typeface="Times New Roman" panose="02020603050405020304" pitchFamily="18" charset="0"/>
                            <a:cs typeface="Arial" panose="020B0604020202020204" pitchFamily="34" charset="0"/>
                          </a:rPr>
                          <m:t>𝛼</m:t>
                        </m:r>
                        <m:r>
                          <a:rPr lang="en-US" sz="2000" b="0" i="1" smtClean="0">
                            <a:latin typeface="Cambria Math" panose="02040503050406030204" pitchFamily="18" charset="0"/>
                            <a:ea typeface="Times New Roman" panose="02020603050405020304" pitchFamily="18" charset="0"/>
                            <a:cs typeface="Arial" panose="020B0604020202020204" pitchFamily="34" charset="0"/>
                          </a:rPr>
                          <m:t>,</m:t>
                        </m:r>
                        <m:r>
                          <a:rPr lang="en-US" sz="2000" b="0" i="1" smtClean="0">
                            <a:latin typeface="Cambria Math" panose="02040503050406030204" pitchFamily="18" charset="0"/>
                            <a:ea typeface="Times New Roman" panose="02020603050405020304" pitchFamily="18" charset="0"/>
                            <a:cs typeface="Arial" panose="020B0604020202020204" pitchFamily="34" charset="0"/>
                          </a:rPr>
                          <m:t>𝛽</m:t>
                        </m:r>
                      </m:e>
                    </m:d>
                    <m:r>
                      <a:rPr lang="en-US" sz="2000" b="0" i="1" smtClean="0">
                        <a:latin typeface="Cambria Math" panose="02040503050406030204" pitchFamily="18" charset="0"/>
                        <a:ea typeface="Times New Roman" panose="02020603050405020304" pitchFamily="18" charset="0"/>
                        <a:cs typeface="Arial" panose="020B0604020202020204" pitchFamily="34" charset="0"/>
                      </a:rPr>
                      <m:t>=</m:t>
                    </m:r>
                    <m:r>
                      <a:rPr lang="en-US" sz="2000" b="0" i="1" smtClean="0">
                        <a:latin typeface="Cambria Math" panose="02040503050406030204" pitchFamily="18" charset="0"/>
                        <a:ea typeface="Times New Roman" panose="02020603050405020304" pitchFamily="18" charset="0"/>
                        <a:cs typeface="Arial" panose="020B0604020202020204" pitchFamily="34" charset="0"/>
                      </a:rPr>
                      <m:t>𝑆</m:t>
                    </m:r>
                    <m:d>
                      <m:dPr>
                        <m:ctrlPr>
                          <a:rPr lang="en-US" sz="2000" b="0" i="1" smtClean="0">
                            <a:latin typeface="Cambria Math" panose="02040503050406030204" pitchFamily="18" charset="0"/>
                            <a:ea typeface="Times New Roman" panose="02020603050405020304" pitchFamily="18" charset="0"/>
                            <a:cs typeface="Arial" panose="020B0604020202020204" pitchFamily="34" charset="0"/>
                          </a:rPr>
                        </m:ctrlPr>
                      </m:dPr>
                      <m:e>
                        <m:r>
                          <a:rPr lang="en-US" sz="2000" b="1" i="1" smtClean="0">
                            <a:latin typeface="Cambria Math" panose="02040503050406030204" pitchFamily="18" charset="0"/>
                            <a:ea typeface="Times New Roman" panose="02020603050405020304" pitchFamily="18" charset="0"/>
                            <a:cs typeface="Arial" panose="020B0604020202020204" pitchFamily="34" charset="0"/>
                          </a:rPr>
                          <m:t>𝜿</m:t>
                        </m:r>
                        <m:r>
                          <a:rPr lang="en-US" sz="2000" b="0" i="1" smtClean="0">
                            <a:latin typeface="Cambria Math" panose="02040503050406030204" pitchFamily="18" charset="0"/>
                            <a:ea typeface="Times New Roman" panose="02020603050405020304" pitchFamily="18" charset="0"/>
                            <a:cs typeface="Arial" panose="020B0604020202020204" pitchFamily="34" charset="0"/>
                          </a:rPr>
                          <m:t>,</m:t>
                        </m:r>
                        <m:r>
                          <a:rPr lang="en-US" sz="2000" b="0" i="1" smtClean="0">
                            <a:latin typeface="Cambria Math" panose="02040503050406030204" pitchFamily="18" charset="0"/>
                            <a:ea typeface="Times New Roman" panose="02020603050405020304" pitchFamily="18" charset="0"/>
                            <a:cs typeface="Arial" panose="020B0604020202020204" pitchFamily="34" charset="0"/>
                          </a:rPr>
                          <m:t>𝜔</m:t>
                        </m:r>
                      </m:e>
                    </m:d>
                    <m:r>
                      <a:rPr lang="en-US" sz="2000" b="0" i="1" smtClean="0">
                        <a:latin typeface="Cambria Math" panose="02040503050406030204" pitchFamily="18" charset="0"/>
                        <a:ea typeface="Times New Roman" panose="02020603050405020304" pitchFamily="18" charset="0"/>
                        <a:cs typeface="Arial" panose="020B0604020202020204" pitchFamily="34" charset="0"/>
                      </a:rPr>
                      <m:t>∙</m:t>
                    </m:r>
                    <m:sSub>
                      <m:sSubPr>
                        <m:ctrlPr>
                          <a:rPr lang="en-US" sz="2000" b="0" i="1" smtClean="0">
                            <a:latin typeface="Cambria Math" panose="02040503050406030204" pitchFamily="18" charset="0"/>
                            <a:ea typeface="Times New Roman" panose="02020603050405020304" pitchFamily="18" charset="0"/>
                            <a:cs typeface="Arial" panose="020B0604020202020204" pitchFamily="34" charset="0"/>
                          </a:rPr>
                        </m:ctrlPr>
                      </m:sSubPr>
                      <m:e>
                        <m:r>
                          <a:rPr lang="en-US" sz="2000" b="0" i="1" smtClean="0">
                            <a:latin typeface="Cambria Math" panose="02040503050406030204" pitchFamily="18" charset="0"/>
                            <a:ea typeface="Times New Roman" panose="02020603050405020304" pitchFamily="18" charset="0"/>
                            <a:cs typeface="Arial" panose="020B0604020202020204" pitchFamily="34" charset="0"/>
                          </a:rPr>
                          <m:t>𝑘</m:t>
                        </m:r>
                      </m:e>
                      <m:sub>
                        <m:r>
                          <a:rPr lang="en-US" sz="2000" b="0" i="1" smtClean="0">
                            <a:latin typeface="Cambria Math" panose="02040503050406030204" pitchFamily="18" charset="0"/>
                            <a:ea typeface="Times New Roman" panose="02020603050405020304" pitchFamily="18" charset="0"/>
                            <a:cs typeface="Arial" panose="020B0604020202020204" pitchFamily="34" charset="0"/>
                          </a:rPr>
                          <m:t>𝐵</m:t>
                        </m:r>
                      </m:sub>
                    </m:sSub>
                    <m:r>
                      <a:rPr lang="en-US" sz="2000" b="0" i="1" smtClean="0">
                        <a:latin typeface="Cambria Math" panose="02040503050406030204" pitchFamily="18" charset="0"/>
                        <a:ea typeface="Times New Roman" panose="02020603050405020304" pitchFamily="18" charset="0"/>
                        <a:cs typeface="Arial" panose="020B0604020202020204" pitchFamily="34" charset="0"/>
                      </a:rPr>
                      <m:t>𝑇</m:t>
                    </m:r>
                  </m:oMath>
                </a14:m>
                <a:endParaRPr lang="en-US" sz="2000" dirty="0">
                  <a:ea typeface="Times New Roman" panose="02020603050405020304" pitchFamily="18" charset="0"/>
                  <a:cs typeface="Arial" panose="020B0604020202020204" pitchFamily="34" charset="0"/>
                </a:endParaRPr>
              </a:p>
            </p:txBody>
          </p:sp>
        </mc:Choice>
        <mc:Fallback xmlns="">
          <p:sp>
            <p:nvSpPr>
              <p:cNvPr id="7" name="Content Placeholder 2">
                <a:extLst>
                  <a:ext uri="{FF2B5EF4-FFF2-40B4-BE49-F238E27FC236}">
                    <a16:creationId xmlns:a16="http://schemas.microsoft.com/office/drawing/2014/main" id="{6D2961E6-1339-40E6-94A5-69CE1AB28C84}"/>
                  </a:ext>
                </a:extLst>
              </p:cNvPr>
              <p:cNvSpPr txBox="1">
                <a:spLocks noRot="1" noChangeAspect="1" noMove="1" noResize="1" noEditPoints="1" noAdjustHandles="1" noChangeArrowheads="1" noChangeShapeType="1" noTextEdit="1"/>
              </p:cNvSpPr>
              <p:nvPr/>
            </p:nvSpPr>
            <p:spPr bwMode="auto">
              <a:xfrm>
                <a:off x="895836" y="1385141"/>
                <a:ext cx="10573040" cy="5080459"/>
              </a:xfrm>
              <a:prstGeom prst="rect">
                <a:avLst/>
              </a:prstGeom>
              <a:blipFill>
                <a:blip r:embed="rId3"/>
                <a:stretch>
                  <a:fillRect l="-807" t="-1079"/>
                </a:stretch>
              </a:blipFill>
              <a:ln w="9525">
                <a:noFill/>
                <a:miter lim="800000"/>
                <a:headEnd/>
                <a:tailEnd/>
              </a:ln>
            </p:spPr>
            <p:txBody>
              <a:bodyPr/>
              <a:lstStyle/>
              <a:p>
                <a:r>
                  <a:rPr lang="en-US">
                    <a:noFill/>
                  </a:rPr>
                  <a:t> </a:t>
                </a:r>
              </a:p>
            </p:txBody>
          </p:sp>
        </mc:Fallback>
      </mc:AlternateContent>
      <p:grpSp>
        <p:nvGrpSpPr>
          <p:cNvPr id="2" name="Group 1"/>
          <p:cNvGrpSpPr/>
          <p:nvPr/>
        </p:nvGrpSpPr>
        <p:grpSpPr>
          <a:xfrm>
            <a:off x="3265221" y="3095032"/>
            <a:ext cx="5834277" cy="3126532"/>
            <a:chOff x="3288123" y="3087832"/>
            <a:chExt cx="5315877" cy="2769301"/>
          </a:xfrm>
        </p:grpSpPr>
        <mc:AlternateContent xmlns:mc="http://schemas.openxmlformats.org/markup-compatibility/2006" xmlns:a14="http://schemas.microsoft.com/office/drawing/2010/main">
          <mc:Choice Requires="a14">
            <p:sp>
              <p:nvSpPr>
                <p:cNvPr id="4" name="TextBox 3"/>
                <p:cNvSpPr txBox="1"/>
                <p:nvPr/>
              </p:nvSpPr>
              <p:spPr>
                <a:xfrm>
                  <a:off x="3288123" y="3087832"/>
                  <a:ext cx="5315877" cy="100168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2200" b="0" i="1" smtClean="0">
                                <a:latin typeface="Cambria Math" panose="02040503050406030204" pitchFamily="18" charset="0"/>
                              </a:rPr>
                            </m:ctrlPr>
                          </m:fPr>
                          <m:num>
                            <m:sSup>
                              <m:sSupPr>
                                <m:ctrlPr>
                                  <a:rPr lang="en-US" sz="2200" b="0" i="1" smtClean="0">
                                    <a:latin typeface="Cambria Math" panose="02040503050406030204" pitchFamily="18" charset="0"/>
                                  </a:rPr>
                                </m:ctrlPr>
                              </m:sSupPr>
                              <m:e>
                                <m:r>
                                  <a:rPr lang="en-US" sz="2200" b="0" i="1" smtClean="0">
                                    <a:latin typeface="Cambria Math" panose="02040503050406030204" pitchFamily="18" charset="0"/>
                                  </a:rPr>
                                  <m:t>𝜕</m:t>
                                </m:r>
                              </m:e>
                              <m:sup>
                                <m:r>
                                  <a:rPr lang="en-US" sz="2200" b="0" i="1" smtClean="0">
                                    <a:latin typeface="Cambria Math" panose="02040503050406030204" pitchFamily="18" charset="0"/>
                                  </a:rPr>
                                  <m:t>2</m:t>
                                </m:r>
                              </m:sup>
                            </m:sSup>
                            <m:r>
                              <a:rPr lang="en-US" sz="2200" b="0" i="1" smtClean="0">
                                <a:latin typeface="Cambria Math" panose="02040503050406030204" pitchFamily="18" charset="0"/>
                              </a:rPr>
                              <m:t>𝜎</m:t>
                            </m:r>
                          </m:num>
                          <m:den>
                            <m:r>
                              <a:rPr lang="en-US" sz="2200" b="0" i="1" smtClean="0">
                                <a:latin typeface="Cambria Math" panose="02040503050406030204" pitchFamily="18" charset="0"/>
                              </a:rPr>
                              <m:t>𝜕</m:t>
                            </m:r>
                            <m:r>
                              <m:rPr>
                                <m:sty m:val="p"/>
                              </m:rPr>
                              <a:rPr lang="en-US" sz="2200" b="0" i="0" smtClean="0">
                                <a:latin typeface="Cambria Math" panose="02040503050406030204" pitchFamily="18" charset="0"/>
                              </a:rPr>
                              <m:t>Ω</m:t>
                            </m:r>
                            <m:r>
                              <a:rPr lang="en-US" sz="2200" b="0" i="1" smtClean="0">
                                <a:latin typeface="Cambria Math" panose="02040503050406030204" pitchFamily="18" charset="0"/>
                              </a:rPr>
                              <m:t>𝜕</m:t>
                            </m:r>
                            <m:sSup>
                              <m:sSupPr>
                                <m:ctrlPr>
                                  <a:rPr lang="en-US" sz="2200" b="0" i="1" smtClean="0">
                                    <a:latin typeface="Cambria Math" panose="02040503050406030204" pitchFamily="18" charset="0"/>
                                  </a:rPr>
                                </m:ctrlPr>
                              </m:sSupPr>
                              <m:e>
                                <m:r>
                                  <a:rPr lang="en-US" sz="2200" b="0" i="1" smtClean="0">
                                    <a:latin typeface="Cambria Math" panose="02040503050406030204" pitchFamily="18" charset="0"/>
                                  </a:rPr>
                                  <m:t>𝐸</m:t>
                                </m:r>
                              </m:e>
                              <m:sup>
                                <m:r>
                                  <a:rPr lang="en-US" sz="2200" b="0" i="1" smtClean="0">
                                    <a:latin typeface="Cambria Math" panose="02040503050406030204" pitchFamily="18" charset="0"/>
                                  </a:rPr>
                                  <m:t>′</m:t>
                                </m:r>
                              </m:sup>
                            </m:sSup>
                          </m:den>
                        </m:f>
                        <m:r>
                          <a:rPr lang="en-US" sz="2200" b="0" i="1" smtClean="0">
                            <a:latin typeface="Cambria Math" panose="02040503050406030204" pitchFamily="18" charset="0"/>
                          </a:rPr>
                          <m:t>=</m:t>
                        </m:r>
                        <m:f>
                          <m:fPr>
                            <m:ctrlPr>
                              <a:rPr lang="en-US" sz="2200" b="0" i="1" smtClean="0">
                                <a:latin typeface="Cambria Math" panose="02040503050406030204" pitchFamily="18" charset="0"/>
                              </a:rPr>
                            </m:ctrlPr>
                          </m:fPr>
                          <m:num>
                            <m:r>
                              <a:rPr lang="en-US" sz="2200" b="0" i="1" smtClean="0">
                                <a:latin typeface="Cambria Math" panose="02040503050406030204" pitchFamily="18" charset="0"/>
                              </a:rPr>
                              <m:t>1</m:t>
                            </m:r>
                          </m:num>
                          <m:den>
                            <m:r>
                              <a:rPr lang="en-US" sz="2200" b="0" i="1" smtClean="0">
                                <a:latin typeface="Cambria Math" panose="02040503050406030204" pitchFamily="18" charset="0"/>
                              </a:rPr>
                              <m:t>4</m:t>
                            </m:r>
                            <m:r>
                              <a:rPr lang="en-US" sz="2200" b="0" i="1" smtClean="0">
                                <a:latin typeface="Cambria Math" panose="02040503050406030204" pitchFamily="18" charset="0"/>
                              </a:rPr>
                              <m:t>𝜋</m:t>
                            </m:r>
                          </m:den>
                        </m:f>
                        <m:rad>
                          <m:radPr>
                            <m:degHide m:val="on"/>
                            <m:ctrlPr>
                              <a:rPr lang="en-US" sz="2200" b="0" i="1" smtClean="0">
                                <a:latin typeface="Cambria Math" panose="02040503050406030204" pitchFamily="18" charset="0"/>
                              </a:rPr>
                            </m:ctrlPr>
                          </m:radPr>
                          <m:deg/>
                          <m:e>
                            <m:f>
                              <m:fPr>
                                <m:ctrlPr>
                                  <a:rPr lang="en-US" sz="2200" b="0" i="1" smtClean="0">
                                    <a:latin typeface="Cambria Math" panose="02040503050406030204" pitchFamily="18" charset="0"/>
                                  </a:rPr>
                                </m:ctrlPr>
                              </m:fPr>
                              <m:num>
                                <m:sSup>
                                  <m:sSupPr>
                                    <m:ctrlPr>
                                      <a:rPr lang="en-US" sz="2200" b="0" i="1" smtClean="0">
                                        <a:latin typeface="Cambria Math" panose="02040503050406030204" pitchFamily="18" charset="0"/>
                                      </a:rPr>
                                    </m:ctrlPr>
                                  </m:sSupPr>
                                  <m:e>
                                    <m:r>
                                      <a:rPr lang="en-US" sz="2200" b="0" i="1" smtClean="0">
                                        <a:latin typeface="Cambria Math" panose="02040503050406030204" pitchFamily="18" charset="0"/>
                                      </a:rPr>
                                      <m:t>𝐸</m:t>
                                    </m:r>
                                  </m:e>
                                  <m:sup>
                                    <m:r>
                                      <a:rPr lang="en-US" sz="2200" b="0" i="1" smtClean="0">
                                        <a:latin typeface="Cambria Math" panose="02040503050406030204" pitchFamily="18" charset="0"/>
                                      </a:rPr>
                                      <m:t>′</m:t>
                                    </m:r>
                                  </m:sup>
                                </m:sSup>
                              </m:num>
                              <m:den>
                                <m:r>
                                  <a:rPr lang="en-US" sz="2200" b="0" i="1" smtClean="0">
                                    <a:latin typeface="Cambria Math" panose="02040503050406030204" pitchFamily="18" charset="0"/>
                                  </a:rPr>
                                  <m:t>𝐸</m:t>
                                </m:r>
                              </m:den>
                            </m:f>
                          </m:e>
                        </m:rad>
                        <m:d>
                          <m:dPr>
                            <m:begChr m:val="["/>
                            <m:endChr m:val="]"/>
                            <m:ctrlPr>
                              <a:rPr lang="en-US" sz="2200" b="0" i="1" smtClean="0">
                                <a:latin typeface="Cambria Math" panose="02040503050406030204" pitchFamily="18" charset="0"/>
                              </a:rPr>
                            </m:ctrlPr>
                          </m:dPr>
                          <m:e>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𝜎</m:t>
                                </m:r>
                              </m:e>
                              <m:sub>
                                <m:r>
                                  <a:rPr lang="en-US" sz="2200" b="0" i="1" smtClean="0">
                                    <a:latin typeface="Cambria Math" panose="02040503050406030204" pitchFamily="18" charset="0"/>
                                  </a:rPr>
                                  <m:t>𝑐𝑜</m:t>
                                </m:r>
                                <m:r>
                                  <a:rPr lang="en-US" sz="2200" b="0" i="1" smtClean="0">
                                    <a:latin typeface="Cambria Math" panose="02040503050406030204" pitchFamily="18" charset="0"/>
                                  </a:rPr>
                                  <m:t>h</m:t>
                                </m:r>
                              </m:sub>
                            </m:sSub>
                            <m:r>
                              <a:rPr lang="en-US" sz="2200" b="0" i="1" smtClean="0">
                                <a:latin typeface="Cambria Math" panose="02040503050406030204" pitchFamily="18" charset="0"/>
                              </a:rPr>
                              <m:t>𝑆</m:t>
                            </m:r>
                            <m:d>
                              <m:dPr>
                                <m:ctrlPr>
                                  <a:rPr lang="en-US" sz="2200" b="0" i="1" smtClean="0">
                                    <a:latin typeface="Cambria Math" panose="02040503050406030204" pitchFamily="18" charset="0"/>
                                  </a:rPr>
                                </m:ctrlPr>
                              </m:dPr>
                              <m:e>
                                <m:r>
                                  <a:rPr lang="en-US" sz="2200" b="0" i="1" smtClean="0">
                                    <a:latin typeface="Cambria Math" panose="02040503050406030204" pitchFamily="18" charset="0"/>
                                  </a:rPr>
                                  <m:t>𝛼</m:t>
                                </m:r>
                                <m:r>
                                  <a:rPr lang="en-US" sz="2200" b="0" i="1" smtClean="0">
                                    <a:latin typeface="Cambria Math" panose="02040503050406030204" pitchFamily="18" charset="0"/>
                                  </a:rPr>
                                  <m:t>,</m:t>
                                </m:r>
                                <m:r>
                                  <a:rPr lang="en-US" sz="2200" b="0" i="1" smtClean="0">
                                    <a:latin typeface="Cambria Math" panose="02040503050406030204" pitchFamily="18" charset="0"/>
                                  </a:rPr>
                                  <m:t>𝛽</m:t>
                                </m:r>
                              </m:e>
                            </m:d>
                            <m:r>
                              <a:rPr lang="en-US" sz="2200" b="0" i="1" smtClean="0">
                                <a:latin typeface="Cambria Math" panose="02040503050406030204" pitchFamily="18" charset="0"/>
                              </a:rPr>
                              <m:t>+</m:t>
                            </m:r>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𝜎</m:t>
                                </m:r>
                              </m:e>
                              <m:sub>
                                <m:r>
                                  <a:rPr lang="en-US" sz="2200" b="0" i="1" smtClean="0">
                                    <a:latin typeface="Cambria Math" panose="02040503050406030204" pitchFamily="18" charset="0"/>
                                  </a:rPr>
                                  <m:t>𝑖𝑛𝑐</m:t>
                                </m:r>
                              </m:sub>
                            </m:sSub>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𝑆</m:t>
                                </m:r>
                              </m:e>
                              <m:sub>
                                <m:r>
                                  <a:rPr lang="en-US" sz="2200" b="0" i="1" smtClean="0">
                                    <a:latin typeface="Cambria Math" panose="02040503050406030204" pitchFamily="18" charset="0"/>
                                  </a:rPr>
                                  <m:t>𝑠</m:t>
                                </m:r>
                              </m:sub>
                            </m:sSub>
                            <m:d>
                              <m:dPr>
                                <m:ctrlPr>
                                  <a:rPr lang="en-US" sz="2200" b="0" i="1" smtClean="0">
                                    <a:latin typeface="Cambria Math" panose="02040503050406030204" pitchFamily="18" charset="0"/>
                                  </a:rPr>
                                </m:ctrlPr>
                              </m:dPr>
                              <m:e>
                                <m:r>
                                  <a:rPr lang="en-US" sz="2200" b="0" i="1" smtClean="0">
                                    <a:latin typeface="Cambria Math" panose="02040503050406030204" pitchFamily="18" charset="0"/>
                                  </a:rPr>
                                  <m:t>𝛼</m:t>
                                </m:r>
                                <m:r>
                                  <a:rPr lang="en-US" sz="2200" b="0" i="1" smtClean="0">
                                    <a:latin typeface="Cambria Math" panose="02040503050406030204" pitchFamily="18" charset="0"/>
                                  </a:rPr>
                                  <m:t>,</m:t>
                                </m:r>
                                <m:r>
                                  <a:rPr lang="en-US" sz="2200" b="0" i="1" smtClean="0">
                                    <a:latin typeface="Cambria Math" panose="02040503050406030204" pitchFamily="18" charset="0"/>
                                  </a:rPr>
                                  <m:t>𝛽</m:t>
                                </m:r>
                              </m:e>
                            </m:d>
                          </m:e>
                        </m:d>
                      </m:oMath>
                    </m:oMathPara>
                  </a14:m>
                  <a:endParaRPr lang="en-US" sz="2200" dirty="0"/>
                </a:p>
              </p:txBody>
            </p:sp>
          </mc:Choice>
          <mc:Fallback xmlns="">
            <p:sp>
              <p:nvSpPr>
                <p:cNvPr id="4" name="TextBox 3"/>
                <p:cNvSpPr txBox="1">
                  <a:spLocks noRot="1" noChangeAspect="1" noMove="1" noResize="1" noEditPoints="1" noAdjustHandles="1" noChangeArrowheads="1" noChangeShapeType="1" noTextEdit="1"/>
                </p:cNvSpPr>
                <p:nvPr/>
              </p:nvSpPr>
              <p:spPr>
                <a:xfrm>
                  <a:off x="3288123" y="3087832"/>
                  <a:ext cx="5315877" cy="1001684"/>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3532920" y="4332662"/>
                  <a:ext cx="4826277" cy="89967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200" b="0" i="1" smtClean="0">
                            <a:latin typeface="Cambria Math" panose="02040503050406030204" pitchFamily="18" charset="0"/>
                          </a:rPr>
                          <m:t>𝑆</m:t>
                        </m:r>
                        <m:d>
                          <m:dPr>
                            <m:ctrlPr>
                              <a:rPr lang="en-US" sz="2200" b="0" i="1" smtClean="0">
                                <a:latin typeface="Cambria Math" panose="02040503050406030204" pitchFamily="18" charset="0"/>
                              </a:rPr>
                            </m:ctrlPr>
                          </m:dPr>
                          <m:e>
                            <m:r>
                              <a:rPr lang="en-US" sz="2200" b="0" i="1" smtClean="0">
                                <a:latin typeface="Cambria Math" panose="02040503050406030204" pitchFamily="18" charset="0"/>
                              </a:rPr>
                              <m:t>𝛼</m:t>
                            </m:r>
                            <m:r>
                              <a:rPr lang="en-US" sz="2200" b="0" i="1" smtClean="0">
                                <a:latin typeface="Cambria Math" panose="02040503050406030204" pitchFamily="18" charset="0"/>
                              </a:rPr>
                              <m:t>,</m:t>
                            </m:r>
                            <m:r>
                              <a:rPr lang="en-US" sz="2200" b="0" i="1" smtClean="0">
                                <a:latin typeface="Cambria Math" panose="02040503050406030204" pitchFamily="18" charset="0"/>
                              </a:rPr>
                              <m:t>𝛽</m:t>
                            </m:r>
                          </m:e>
                        </m:d>
                        <m:r>
                          <a:rPr lang="en-US" sz="2200" b="0" i="1" smtClean="0">
                            <a:latin typeface="Cambria Math" panose="02040503050406030204" pitchFamily="18" charset="0"/>
                          </a:rPr>
                          <m:t>=</m:t>
                        </m:r>
                        <m:f>
                          <m:fPr>
                            <m:ctrlPr>
                              <a:rPr lang="en-US" sz="2200" b="0" i="1" smtClean="0">
                                <a:latin typeface="Cambria Math" panose="02040503050406030204" pitchFamily="18" charset="0"/>
                              </a:rPr>
                            </m:ctrlPr>
                          </m:fPr>
                          <m:num>
                            <m:r>
                              <a:rPr lang="en-US" sz="2200" b="0" i="1" smtClean="0">
                                <a:latin typeface="Cambria Math" panose="02040503050406030204" pitchFamily="18" charset="0"/>
                              </a:rPr>
                              <m:t>1</m:t>
                            </m:r>
                          </m:num>
                          <m:den>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𝑘</m:t>
                                </m:r>
                              </m:e>
                              <m:sub>
                                <m:r>
                                  <a:rPr lang="en-US" sz="2200" b="0" i="1" smtClean="0">
                                    <a:latin typeface="Cambria Math" panose="02040503050406030204" pitchFamily="18" charset="0"/>
                                  </a:rPr>
                                  <m:t>𝐵</m:t>
                                </m:r>
                              </m:sub>
                            </m:sSub>
                            <m:r>
                              <a:rPr lang="en-US" sz="2200" b="0" i="1" smtClean="0">
                                <a:latin typeface="Cambria Math" panose="02040503050406030204" pitchFamily="18" charset="0"/>
                              </a:rPr>
                              <m:t>𝑇</m:t>
                            </m:r>
                          </m:den>
                        </m:f>
                        <m:f>
                          <m:fPr>
                            <m:ctrlPr>
                              <a:rPr lang="en-US" sz="2200" b="0" i="1" smtClean="0">
                                <a:latin typeface="Cambria Math" panose="02040503050406030204" pitchFamily="18" charset="0"/>
                              </a:rPr>
                            </m:ctrlPr>
                          </m:fPr>
                          <m:num>
                            <m:r>
                              <a:rPr lang="en-US" sz="2200" b="0" i="1" smtClean="0">
                                <a:latin typeface="Cambria Math" panose="02040503050406030204" pitchFamily="18" charset="0"/>
                              </a:rPr>
                              <m:t>1</m:t>
                            </m:r>
                          </m:num>
                          <m:den>
                            <m:r>
                              <a:rPr lang="en-US" sz="2200" b="0" i="1" smtClean="0">
                                <a:latin typeface="Cambria Math" panose="02040503050406030204" pitchFamily="18" charset="0"/>
                              </a:rPr>
                              <m:t>2</m:t>
                            </m:r>
                            <m:r>
                              <a:rPr lang="en-US" sz="2200" b="0" i="1" smtClean="0">
                                <a:latin typeface="Cambria Math" panose="02040503050406030204" pitchFamily="18" charset="0"/>
                              </a:rPr>
                              <m:t>𝜋</m:t>
                            </m:r>
                            <m:r>
                              <a:rPr lang="en-US" sz="2200" b="0" i="1" smtClean="0">
                                <a:latin typeface="Cambria Math" panose="02040503050406030204" pitchFamily="18" charset="0"/>
                              </a:rPr>
                              <m:t>ℏ</m:t>
                            </m:r>
                          </m:den>
                        </m:f>
                        <m:nary>
                          <m:naryPr>
                            <m:limLoc m:val="undOvr"/>
                            <m:subHide m:val="on"/>
                            <m:supHide m:val="on"/>
                            <m:ctrlPr>
                              <a:rPr lang="en-US" sz="2200" b="0" i="1" smtClean="0">
                                <a:latin typeface="Cambria Math" panose="02040503050406030204" pitchFamily="18" charset="0"/>
                              </a:rPr>
                            </m:ctrlPr>
                          </m:naryPr>
                          <m:sub/>
                          <m:sup/>
                          <m:e>
                            <m:sSup>
                              <m:sSupPr>
                                <m:ctrlPr>
                                  <a:rPr lang="en-US" sz="2200" b="0" i="1" smtClean="0">
                                    <a:latin typeface="Cambria Math" panose="02040503050406030204" pitchFamily="18" charset="0"/>
                                  </a:rPr>
                                </m:ctrlPr>
                              </m:sSupPr>
                              <m:e>
                                <m:r>
                                  <a:rPr lang="en-US" sz="2200" b="0" i="1" smtClean="0">
                                    <a:latin typeface="Cambria Math" panose="02040503050406030204" pitchFamily="18" charset="0"/>
                                  </a:rPr>
                                  <m:t>𝐺</m:t>
                                </m:r>
                                <m:d>
                                  <m:dPr>
                                    <m:ctrlPr>
                                      <a:rPr lang="en-US" sz="2200" b="0" i="1" smtClean="0">
                                        <a:latin typeface="Cambria Math" panose="02040503050406030204" pitchFamily="18" charset="0"/>
                                      </a:rPr>
                                    </m:ctrlPr>
                                  </m:dPr>
                                  <m:e>
                                    <m:r>
                                      <a:rPr lang="en-US" sz="2200" b="1" i="1" smtClean="0">
                                        <a:latin typeface="Cambria Math" panose="02040503050406030204" pitchFamily="18" charset="0"/>
                                      </a:rPr>
                                      <m:t>𝒓</m:t>
                                    </m:r>
                                    <m:r>
                                      <a:rPr lang="en-US" sz="2200" b="1" i="1" smtClean="0">
                                        <a:latin typeface="Cambria Math" panose="02040503050406030204" pitchFamily="18" charset="0"/>
                                      </a:rPr>
                                      <m:t>,</m:t>
                                    </m:r>
                                    <m:r>
                                      <a:rPr lang="en-US" sz="2200" b="0" i="1" smtClean="0">
                                        <a:latin typeface="Cambria Math" panose="02040503050406030204" pitchFamily="18" charset="0"/>
                                      </a:rPr>
                                      <m:t>𝑡</m:t>
                                    </m:r>
                                  </m:e>
                                </m:d>
                                <m:r>
                                  <a:rPr lang="en-US" sz="2200" b="0" i="1" smtClean="0">
                                    <a:latin typeface="Cambria Math" panose="02040503050406030204" pitchFamily="18" charset="0"/>
                                  </a:rPr>
                                  <m:t>𝑒</m:t>
                                </m:r>
                              </m:e>
                              <m:sup>
                                <m:r>
                                  <a:rPr lang="en-US" sz="2200" b="0" i="1" smtClean="0">
                                    <a:latin typeface="Cambria Math" panose="02040503050406030204" pitchFamily="18" charset="0"/>
                                  </a:rPr>
                                  <m:t>𝑖</m:t>
                                </m:r>
                                <m:d>
                                  <m:dPr>
                                    <m:ctrlPr>
                                      <a:rPr lang="en-US" sz="2200" b="0" i="1" smtClean="0">
                                        <a:latin typeface="Cambria Math" panose="02040503050406030204" pitchFamily="18" charset="0"/>
                                      </a:rPr>
                                    </m:ctrlPr>
                                  </m:dPr>
                                  <m:e>
                                    <m:r>
                                      <a:rPr lang="en-US" sz="2200" b="1" i="1" smtClean="0">
                                        <a:latin typeface="Cambria Math" panose="02040503050406030204" pitchFamily="18" charset="0"/>
                                      </a:rPr>
                                      <m:t>𝜿</m:t>
                                    </m:r>
                                    <m:r>
                                      <a:rPr lang="en-US" sz="2200" b="0" i="1" smtClean="0">
                                        <a:latin typeface="Cambria Math" panose="02040503050406030204" pitchFamily="18" charset="0"/>
                                      </a:rPr>
                                      <m:t>∙</m:t>
                                    </m:r>
                                    <m:r>
                                      <a:rPr lang="en-US" sz="2200" b="1" i="1" smtClean="0">
                                        <a:latin typeface="Cambria Math" panose="02040503050406030204" pitchFamily="18" charset="0"/>
                                      </a:rPr>
                                      <m:t>𝒓</m:t>
                                    </m:r>
                                    <m:r>
                                      <a:rPr lang="en-US" sz="2200" b="0" i="1" smtClean="0">
                                        <a:latin typeface="Cambria Math" panose="02040503050406030204" pitchFamily="18" charset="0"/>
                                      </a:rPr>
                                      <m:t>−</m:t>
                                    </m:r>
                                    <m:r>
                                      <a:rPr lang="en-US" sz="2200" b="0" i="1" smtClean="0">
                                        <a:latin typeface="Cambria Math" panose="02040503050406030204" pitchFamily="18" charset="0"/>
                                      </a:rPr>
                                      <m:t>𝜔</m:t>
                                    </m:r>
                                    <m:r>
                                      <a:rPr lang="en-US" sz="2200" b="0" i="1" smtClean="0">
                                        <a:latin typeface="Cambria Math" panose="02040503050406030204" pitchFamily="18" charset="0"/>
                                      </a:rPr>
                                      <m:t>𝑡</m:t>
                                    </m:r>
                                  </m:e>
                                </m:d>
                              </m:sup>
                            </m:sSup>
                            <m:r>
                              <m:rPr>
                                <m:sty m:val="p"/>
                              </m:rPr>
                              <a:rPr lang="en-US" sz="2200" b="0" i="0" smtClean="0">
                                <a:latin typeface="Cambria Math" panose="02040503050406030204" pitchFamily="18" charset="0"/>
                              </a:rPr>
                              <m:t>d</m:t>
                            </m:r>
                            <m:r>
                              <a:rPr lang="en-US" sz="2200" b="1" i="1" smtClean="0">
                                <a:latin typeface="Cambria Math" panose="02040503050406030204" pitchFamily="18" charset="0"/>
                              </a:rPr>
                              <m:t>𝒓</m:t>
                            </m:r>
                            <m:r>
                              <m:rPr>
                                <m:sty m:val="p"/>
                              </m:rPr>
                              <a:rPr lang="en-US" sz="2200" b="0" i="0" smtClean="0">
                                <a:latin typeface="Cambria Math" panose="02040503050406030204" pitchFamily="18" charset="0"/>
                              </a:rPr>
                              <m:t>d</m:t>
                            </m:r>
                            <m:r>
                              <a:rPr lang="en-US" sz="2200" b="0" i="1" smtClean="0">
                                <a:latin typeface="Cambria Math" panose="02040503050406030204" pitchFamily="18" charset="0"/>
                              </a:rPr>
                              <m:t>𝑡</m:t>
                            </m:r>
                          </m:e>
                        </m:nary>
                      </m:oMath>
                    </m:oMathPara>
                  </a14:m>
                  <a:endParaRPr lang="en-US" sz="2200" dirty="0"/>
                </a:p>
              </p:txBody>
            </p:sp>
          </mc:Choice>
          <mc:Fallback xmlns="">
            <p:sp>
              <p:nvSpPr>
                <p:cNvPr id="5" name="TextBox 4"/>
                <p:cNvSpPr txBox="1">
                  <a:spLocks noRot="1" noChangeAspect="1" noMove="1" noResize="1" noEditPoints="1" noAdjustHandles="1" noChangeArrowheads="1" noChangeShapeType="1" noTextEdit="1"/>
                </p:cNvSpPr>
                <p:nvPr/>
              </p:nvSpPr>
              <p:spPr>
                <a:xfrm>
                  <a:off x="3532920" y="4332662"/>
                  <a:ext cx="4826277" cy="899670"/>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4206121" y="5475478"/>
                  <a:ext cx="3479877" cy="38165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200" b="0" i="1" smtClean="0">
                            <a:latin typeface="Cambria Math" panose="02040503050406030204" pitchFamily="18" charset="0"/>
                          </a:rPr>
                          <m:t>𝑆</m:t>
                        </m:r>
                        <m:d>
                          <m:dPr>
                            <m:ctrlPr>
                              <a:rPr lang="en-US" sz="2200" b="0" i="1" smtClean="0">
                                <a:latin typeface="Cambria Math" panose="02040503050406030204" pitchFamily="18" charset="0"/>
                              </a:rPr>
                            </m:ctrlPr>
                          </m:dPr>
                          <m:e>
                            <m:r>
                              <a:rPr lang="en-US" sz="2200" b="0" i="1" smtClean="0">
                                <a:latin typeface="Cambria Math" panose="02040503050406030204" pitchFamily="18" charset="0"/>
                              </a:rPr>
                              <m:t>𝛼</m:t>
                            </m:r>
                            <m:r>
                              <a:rPr lang="en-US" sz="2200" b="0" i="1" smtClean="0">
                                <a:latin typeface="Cambria Math" panose="02040503050406030204" pitchFamily="18" charset="0"/>
                              </a:rPr>
                              <m:t>,</m:t>
                            </m:r>
                            <m:r>
                              <a:rPr lang="en-US" sz="2200" b="0" i="1" smtClean="0">
                                <a:latin typeface="Cambria Math" panose="02040503050406030204" pitchFamily="18" charset="0"/>
                              </a:rPr>
                              <m:t>𝛽</m:t>
                            </m:r>
                          </m:e>
                        </m:d>
                        <m:r>
                          <a:rPr lang="en-US" sz="2200" b="0" i="1" smtClean="0">
                            <a:latin typeface="Cambria Math" panose="02040503050406030204" pitchFamily="18" charset="0"/>
                          </a:rPr>
                          <m:t>=</m:t>
                        </m:r>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𝑆</m:t>
                            </m:r>
                          </m:e>
                          <m:sub>
                            <m:r>
                              <a:rPr lang="en-US" sz="2200" b="0" i="1" smtClean="0">
                                <a:latin typeface="Cambria Math" panose="02040503050406030204" pitchFamily="18" charset="0"/>
                              </a:rPr>
                              <m:t>𝑠</m:t>
                            </m:r>
                          </m:sub>
                        </m:sSub>
                        <m:d>
                          <m:dPr>
                            <m:ctrlPr>
                              <a:rPr lang="en-US" sz="2200" b="0" i="1" smtClean="0">
                                <a:latin typeface="Cambria Math" panose="02040503050406030204" pitchFamily="18" charset="0"/>
                              </a:rPr>
                            </m:ctrlPr>
                          </m:dPr>
                          <m:e>
                            <m:r>
                              <a:rPr lang="en-US" sz="2200" b="0" i="1" smtClean="0">
                                <a:latin typeface="Cambria Math" panose="02040503050406030204" pitchFamily="18" charset="0"/>
                              </a:rPr>
                              <m:t>𝛼</m:t>
                            </m:r>
                            <m:r>
                              <a:rPr lang="en-US" sz="2200" b="0" i="1" smtClean="0">
                                <a:latin typeface="Cambria Math" panose="02040503050406030204" pitchFamily="18" charset="0"/>
                              </a:rPr>
                              <m:t>,</m:t>
                            </m:r>
                            <m:r>
                              <a:rPr lang="en-US" sz="2200" b="0" i="1" smtClean="0">
                                <a:latin typeface="Cambria Math" panose="02040503050406030204" pitchFamily="18" charset="0"/>
                              </a:rPr>
                              <m:t>𝛽</m:t>
                            </m:r>
                          </m:e>
                        </m:d>
                        <m:r>
                          <a:rPr lang="en-US" sz="2200" b="0" i="1" smtClean="0">
                            <a:latin typeface="Cambria Math" panose="02040503050406030204" pitchFamily="18" charset="0"/>
                          </a:rPr>
                          <m:t>+</m:t>
                        </m:r>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𝑆</m:t>
                            </m:r>
                          </m:e>
                          <m:sub>
                            <m:r>
                              <a:rPr lang="en-US" sz="2200" b="0" i="1" smtClean="0">
                                <a:latin typeface="Cambria Math" panose="02040503050406030204" pitchFamily="18" charset="0"/>
                              </a:rPr>
                              <m:t>𝑑</m:t>
                            </m:r>
                          </m:sub>
                        </m:sSub>
                        <m:d>
                          <m:dPr>
                            <m:ctrlPr>
                              <a:rPr lang="en-US" sz="2200" b="0" i="1" smtClean="0">
                                <a:latin typeface="Cambria Math" panose="02040503050406030204" pitchFamily="18" charset="0"/>
                              </a:rPr>
                            </m:ctrlPr>
                          </m:dPr>
                          <m:e>
                            <m:r>
                              <a:rPr lang="en-US" sz="2200" b="0" i="1" smtClean="0">
                                <a:latin typeface="Cambria Math" panose="02040503050406030204" pitchFamily="18" charset="0"/>
                              </a:rPr>
                              <m:t>𝛼</m:t>
                            </m:r>
                            <m:r>
                              <a:rPr lang="en-US" sz="2200" b="0" i="1" smtClean="0">
                                <a:latin typeface="Cambria Math" panose="02040503050406030204" pitchFamily="18" charset="0"/>
                              </a:rPr>
                              <m:t>,</m:t>
                            </m:r>
                            <m:r>
                              <a:rPr lang="en-US" sz="2200" b="0" i="1" smtClean="0">
                                <a:latin typeface="Cambria Math" panose="02040503050406030204" pitchFamily="18" charset="0"/>
                              </a:rPr>
                              <m:t>𝛽</m:t>
                            </m:r>
                          </m:e>
                        </m:d>
                      </m:oMath>
                    </m:oMathPara>
                  </a14:m>
                  <a:endParaRPr lang="en-US" sz="2200" dirty="0"/>
                </a:p>
              </p:txBody>
            </p:sp>
          </mc:Choice>
          <mc:Fallback xmlns="">
            <p:sp>
              <p:nvSpPr>
                <p:cNvPr id="8" name="TextBox 7"/>
                <p:cNvSpPr txBox="1">
                  <a:spLocks noRot="1" noChangeAspect="1" noMove="1" noResize="1" noEditPoints="1" noAdjustHandles="1" noChangeArrowheads="1" noChangeShapeType="1" noTextEdit="1"/>
                </p:cNvSpPr>
                <p:nvPr/>
              </p:nvSpPr>
              <p:spPr>
                <a:xfrm>
                  <a:off x="4206121" y="5475478"/>
                  <a:ext cx="3479877" cy="381655"/>
                </a:xfrm>
                <a:prstGeom prst="rect">
                  <a:avLst/>
                </a:prstGeom>
                <a:blipFill>
                  <a:blip r:embed="rId6"/>
                  <a:stretch>
                    <a:fillRect b="-16901"/>
                  </a:stretch>
                </a:blipFill>
              </p:spPr>
              <p:txBody>
                <a:bodyPr/>
                <a:lstStyle/>
                <a:p>
                  <a:r>
                    <a:rPr lang="en-US">
                      <a:noFill/>
                    </a:rPr>
                    <a:t> </a:t>
                  </a:r>
                </a:p>
              </p:txBody>
            </p:sp>
          </mc:Fallback>
        </mc:AlternateContent>
      </p:grpSp>
    </p:spTree>
    <p:extLst>
      <p:ext uri="{BB962C8B-B14F-4D97-AF65-F5344CB8AC3E}">
        <p14:creationId xmlns:p14="http://schemas.microsoft.com/office/powerpoint/2010/main" val="2237884756"/>
      </p:ext>
    </p:extLst>
  </p:cSld>
  <p:clrMapOvr>
    <a:masterClrMapping/>
  </p:clrMapOvr>
  <p:transition>
    <p:dissolv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D3760152-B277-427E-9755-229B677E5EA1}"/>
              </a:ext>
            </a:extLst>
          </p:cNvPr>
          <p:cNvSpPr txBox="1">
            <a:spLocks noChangeArrowheads="1"/>
          </p:cNvSpPr>
          <p:nvPr/>
        </p:nvSpPr>
        <p:spPr bwMode="auto">
          <a:xfrm>
            <a:off x="350520" y="12970"/>
            <a:ext cx="11663680" cy="11398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ctr" rtl="0" eaLnBrk="1" fontAlgn="base" hangingPunct="1">
              <a:spcBef>
                <a:spcPct val="0"/>
              </a:spcBef>
              <a:spcAft>
                <a:spcPct val="0"/>
              </a:spcAft>
              <a:defRPr sz="4000" cap="all" baseline="0">
                <a:solidFill>
                  <a:srgbClr val="CC0000"/>
                </a:solidFill>
                <a:latin typeface="Arial" panose="020B0604020202020204" pitchFamily="34" charset="0"/>
                <a:ea typeface="+mj-ea"/>
                <a:cs typeface="Arial" panose="020B0604020202020204" pitchFamily="34" charset="0"/>
                <a:sym typeface="Garamond" pitchFamily="18" charset="0"/>
              </a:defRPr>
            </a:lvl1pPr>
            <a:lvl2pPr algn="ctr" rtl="0" eaLnBrk="1" fontAlgn="base" hangingPunct="1">
              <a:spcBef>
                <a:spcPct val="0"/>
              </a:spcBef>
              <a:spcAft>
                <a:spcPct val="0"/>
              </a:spcAft>
              <a:defRPr sz="4400">
                <a:solidFill>
                  <a:schemeClr val="tx1"/>
                </a:solidFill>
                <a:latin typeface="Garamond" pitchFamily="18" charset="0"/>
                <a:ea typeface="SimSun" pitchFamily="2" charset="-122"/>
                <a:sym typeface="Garamond" pitchFamily="18" charset="0"/>
              </a:defRPr>
            </a:lvl2pPr>
            <a:lvl3pPr algn="ctr" rtl="0" eaLnBrk="1" fontAlgn="base" hangingPunct="1">
              <a:spcBef>
                <a:spcPct val="0"/>
              </a:spcBef>
              <a:spcAft>
                <a:spcPct val="0"/>
              </a:spcAft>
              <a:defRPr sz="4400">
                <a:solidFill>
                  <a:schemeClr val="tx1"/>
                </a:solidFill>
                <a:latin typeface="Garamond" pitchFamily="18" charset="0"/>
                <a:ea typeface="SimSun" pitchFamily="2" charset="-122"/>
                <a:sym typeface="Garamond" pitchFamily="18" charset="0"/>
              </a:defRPr>
            </a:lvl3pPr>
            <a:lvl4pPr algn="ctr" rtl="0" eaLnBrk="1" fontAlgn="base" hangingPunct="1">
              <a:spcBef>
                <a:spcPct val="0"/>
              </a:spcBef>
              <a:spcAft>
                <a:spcPct val="0"/>
              </a:spcAft>
              <a:defRPr sz="4400">
                <a:solidFill>
                  <a:schemeClr val="tx1"/>
                </a:solidFill>
                <a:latin typeface="Garamond" pitchFamily="18" charset="0"/>
                <a:ea typeface="SimSun" pitchFamily="2" charset="-122"/>
                <a:sym typeface="Garamond" pitchFamily="18" charset="0"/>
              </a:defRPr>
            </a:lvl4pPr>
            <a:lvl5pPr algn="ctr" rtl="0" eaLnBrk="1" fontAlgn="base" hangingPunct="1">
              <a:spcBef>
                <a:spcPct val="0"/>
              </a:spcBef>
              <a:spcAft>
                <a:spcPct val="0"/>
              </a:spcAft>
              <a:defRPr sz="4400">
                <a:solidFill>
                  <a:schemeClr val="tx1"/>
                </a:solidFill>
                <a:latin typeface="Garamond" pitchFamily="18" charset="0"/>
                <a:ea typeface="SimSun" pitchFamily="2" charset="-122"/>
                <a:sym typeface="Garamond" pitchFamily="18" charset="0"/>
              </a:defRPr>
            </a:lvl5pPr>
            <a:lvl6pPr marL="457200" algn="ctr" rtl="0" eaLnBrk="1" fontAlgn="base" hangingPunct="1">
              <a:spcBef>
                <a:spcPct val="0"/>
              </a:spcBef>
              <a:spcAft>
                <a:spcPct val="0"/>
              </a:spcAft>
              <a:defRPr sz="4400">
                <a:solidFill>
                  <a:schemeClr val="tx1"/>
                </a:solidFill>
                <a:latin typeface="Garamond" pitchFamily="18" charset="0"/>
                <a:ea typeface="SimSun" pitchFamily="2" charset="-122"/>
                <a:sym typeface="Garamond" pitchFamily="18" charset="0"/>
              </a:defRPr>
            </a:lvl6pPr>
            <a:lvl7pPr marL="914400" algn="ctr" rtl="0" eaLnBrk="1" fontAlgn="base" hangingPunct="1">
              <a:spcBef>
                <a:spcPct val="0"/>
              </a:spcBef>
              <a:spcAft>
                <a:spcPct val="0"/>
              </a:spcAft>
              <a:defRPr sz="4400">
                <a:solidFill>
                  <a:schemeClr val="tx1"/>
                </a:solidFill>
                <a:latin typeface="Garamond" pitchFamily="18" charset="0"/>
                <a:ea typeface="SimSun" pitchFamily="2" charset="-122"/>
                <a:sym typeface="Garamond" pitchFamily="18" charset="0"/>
              </a:defRPr>
            </a:lvl7pPr>
            <a:lvl8pPr marL="1371600" algn="ctr" rtl="0" eaLnBrk="1" fontAlgn="base" hangingPunct="1">
              <a:spcBef>
                <a:spcPct val="0"/>
              </a:spcBef>
              <a:spcAft>
                <a:spcPct val="0"/>
              </a:spcAft>
              <a:defRPr sz="4400">
                <a:solidFill>
                  <a:schemeClr val="tx1"/>
                </a:solidFill>
                <a:latin typeface="Garamond" pitchFamily="18" charset="0"/>
                <a:ea typeface="SimSun" pitchFamily="2" charset="-122"/>
                <a:sym typeface="Garamond" pitchFamily="18" charset="0"/>
              </a:defRPr>
            </a:lvl8pPr>
            <a:lvl9pPr marL="1828800" algn="ctr" rtl="0" eaLnBrk="1" fontAlgn="base" hangingPunct="1">
              <a:spcBef>
                <a:spcPct val="0"/>
              </a:spcBef>
              <a:spcAft>
                <a:spcPct val="0"/>
              </a:spcAft>
              <a:defRPr sz="4400">
                <a:solidFill>
                  <a:schemeClr val="tx1"/>
                </a:solidFill>
                <a:latin typeface="Garamond" pitchFamily="18" charset="0"/>
                <a:ea typeface="SimSun" pitchFamily="2" charset="-122"/>
                <a:sym typeface="Garamond" pitchFamily="18" charset="0"/>
              </a:defRPr>
            </a:lvl9pPr>
          </a:lstStyle>
          <a:p>
            <a:r>
              <a:rPr lang="en-US" sz="4400" b="1" kern="0" cap="none" dirty="0">
                <a:solidFill>
                  <a:schemeClr val="tx1"/>
                </a:solidFill>
                <a:latin typeface="Verdana" panose="020B0604030504040204" pitchFamily="34" charset="0"/>
                <a:ea typeface="Verdana" panose="020B0604030504040204" pitchFamily="34" charset="0"/>
              </a:rPr>
              <a:t>Correlations in Scattering Theory</a:t>
            </a:r>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6D2961E6-1339-40E6-94A5-69CE1AB28C84}"/>
                  </a:ext>
                </a:extLst>
              </p:cNvPr>
              <p:cNvSpPr txBox="1">
                <a:spLocks/>
              </p:cNvSpPr>
              <p:nvPr/>
            </p:nvSpPr>
            <p:spPr bwMode="auto">
              <a:xfrm>
                <a:off x="1026160" y="1377941"/>
                <a:ext cx="10573040" cy="508045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0" rtl="0" eaLnBrk="1" fontAlgn="base" hangingPunct="1">
                  <a:spcBef>
                    <a:spcPct val="20000"/>
                  </a:spcBef>
                  <a:spcAft>
                    <a:spcPct val="0"/>
                  </a:spcAft>
                  <a:buClr>
                    <a:srgbClr val="CC0000"/>
                  </a:buClr>
                  <a:buFont typeface="Wingdings" pitchFamily="2" charset="2"/>
                  <a:buChar char="p"/>
                  <a:defRPr sz="2800">
                    <a:solidFill>
                      <a:schemeClr val="tx1"/>
                    </a:solidFill>
                    <a:latin typeface="+mn-lt"/>
                    <a:ea typeface="+mn-ea"/>
                    <a:cs typeface="+mn-cs"/>
                    <a:sym typeface="Verdana" pitchFamily="34" charset="0"/>
                  </a:defRPr>
                </a:lvl1pPr>
                <a:lvl2pPr marL="742950" indent="-285750" algn="l" defTabSz="0" rtl="0" eaLnBrk="1" fontAlgn="base" hangingPunct="1">
                  <a:spcBef>
                    <a:spcPct val="20000"/>
                  </a:spcBef>
                  <a:spcAft>
                    <a:spcPct val="0"/>
                  </a:spcAft>
                  <a:buClr>
                    <a:srgbClr val="CC0000"/>
                  </a:buClr>
                  <a:buFont typeface="Wingdings" pitchFamily="2" charset="2"/>
                  <a:buChar char="n"/>
                  <a:defRPr sz="2400">
                    <a:solidFill>
                      <a:schemeClr val="tx1"/>
                    </a:solidFill>
                    <a:latin typeface="+mn-lt"/>
                    <a:ea typeface="+mn-ea"/>
                    <a:sym typeface="Verdana" pitchFamily="34" charset="0"/>
                  </a:defRPr>
                </a:lvl2pPr>
                <a:lvl3pPr marL="1143000" indent="-228600" algn="l" defTabSz="0" rtl="0" eaLnBrk="1" fontAlgn="base" hangingPunct="1">
                  <a:spcBef>
                    <a:spcPct val="20000"/>
                  </a:spcBef>
                  <a:spcAft>
                    <a:spcPct val="0"/>
                  </a:spcAft>
                  <a:buClr>
                    <a:srgbClr val="CC0000"/>
                  </a:buClr>
                  <a:buFont typeface="Wingdings" pitchFamily="2" charset="2"/>
                  <a:buChar char="p"/>
                  <a:defRPr sz="2000">
                    <a:solidFill>
                      <a:schemeClr val="tx1"/>
                    </a:solidFill>
                    <a:latin typeface="+mn-lt"/>
                    <a:ea typeface="+mn-ea"/>
                    <a:sym typeface="Verdana" pitchFamily="34" charset="0"/>
                  </a:defRPr>
                </a:lvl3pPr>
                <a:lvl4pPr marL="1600200" indent="-228600" algn="l" defTabSz="0" rtl="0" eaLnBrk="1" fontAlgn="base" hangingPunct="1">
                  <a:spcBef>
                    <a:spcPct val="20000"/>
                  </a:spcBef>
                  <a:spcAft>
                    <a:spcPct val="0"/>
                  </a:spcAft>
                  <a:buClr>
                    <a:srgbClr val="CC0000"/>
                  </a:buClr>
                  <a:buFont typeface="Wingdings" pitchFamily="2" charset="2"/>
                  <a:buChar char="§"/>
                  <a:defRPr>
                    <a:solidFill>
                      <a:schemeClr val="tx1"/>
                    </a:solidFill>
                    <a:latin typeface="+mn-lt"/>
                    <a:ea typeface="+mn-ea"/>
                    <a:sym typeface="Verdana" pitchFamily="34" charset="0"/>
                  </a:defRPr>
                </a:lvl4pPr>
                <a:lvl5pPr marL="2057400" indent="-228600" algn="l" defTabSz="0" rtl="0" eaLnBrk="1" fontAlgn="base" hangingPunct="1">
                  <a:spcBef>
                    <a:spcPct val="20000"/>
                  </a:spcBef>
                  <a:spcAft>
                    <a:spcPct val="0"/>
                  </a:spcAft>
                  <a:buClr>
                    <a:srgbClr val="CC0000"/>
                  </a:buClr>
                  <a:buFont typeface="Wingdings" pitchFamily="2" charset="2"/>
                  <a:buChar char="§"/>
                  <a:defRPr>
                    <a:solidFill>
                      <a:schemeClr val="tx1"/>
                    </a:solidFill>
                    <a:latin typeface="+mn-lt"/>
                    <a:ea typeface="+mn-ea"/>
                    <a:sym typeface="Verdana" pitchFamily="34" charset="0"/>
                  </a:defRPr>
                </a:lvl5pPr>
                <a:lvl6pPr marL="2514600" indent="-228600" algn="l" defTabSz="0" rtl="0" eaLnBrk="1" fontAlgn="base" hangingPunct="1">
                  <a:spcBef>
                    <a:spcPct val="20000"/>
                  </a:spcBef>
                  <a:spcAft>
                    <a:spcPct val="0"/>
                  </a:spcAft>
                  <a:buClr>
                    <a:srgbClr val="CC0000"/>
                  </a:buClr>
                  <a:buFont typeface="Wingdings" pitchFamily="2" charset="2"/>
                  <a:buChar char="§"/>
                  <a:defRPr>
                    <a:solidFill>
                      <a:schemeClr val="tx1"/>
                    </a:solidFill>
                    <a:latin typeface="+mn-lt"/>
                    <a:ea typeface="+mn-ea"/>
                    <a:sym typeface="Verdana" pitchFamily="34" charset="0"/>
                  </a:defRPr>
                </a:lvl6pPr>
                <a:lvl7pPr marL="2971800" indent="-228600" algn="l" defTabSz="0" rtl="0" eaLnBrk="1" fontAlgn="base" hangingPunct="1">
                  <a:spcBef>
                    <a:spcPct val="20000"/>
                  </a:spcBef>
                  <a:spcAft>
                    <a:spcPct val="0"/>
                  </a:spcAft>
                  <a:buClr>
                    <a:srgbClr val="CC0000"/>
                  </a:buClr>
                  <a:buFont typeface="Wingdings" pitchFamily="2" charset="2"/>
                  <a:buChar char="§"/>
                  <a:defRPr>
                    <a:solidFill>
                      <a:schemeClr val="tx1"/>
                    </a:solidFill>
                    <a:latin typeface="+mn-lt"/>
                    <a:ea typeface="+mn-ea"/>
                    <a:sym typeface="Verdana" pitchFamily="34" charset="0"/>
                  </a:defRPr>
                </a:lvl7pPr>
                <a:lvl8pPr marL="3429000" indent="-228600" algn="l" defTabSz="0" rtl="0" eaLnBrk="1" fontAlgn="base" hangingPunct="1">
                  <a:spcBef>
                    <a:spcPct val="20000"/>
                  </a:spcBef>
                  <a:spcAft>
                    <a:spcPct val="0"/>
                  </a:spcAft>
                  <a:buClr>
                    <a:srgbClr val="CC0000"/>
                  </a:buClr>
                  <a:buFont typeface="Wingdings" pitchFamily="2" charset="2"/>
                  <a:buChar char="§"/>
                  <a:defRPr>
                    <a:solidFill>
                      <a:schemeClr val="tx1"/>
                    </a:solidFill>
                    <a:latin typeface="+mn-lt"/>
                    <a:ea typeface="+mn-ea"/>
                    <a:sym typeface="Verdana" pitchFamily="34" charset="0"/>
                  </a:defRPr>
                </a:lvl8pPr>
                <a:lvl9pPr marL="3886200" indent="-228600" algn="l" defTabSz="0" rtl="0" eaLnBrk="1" fontAlgn="base" hangingPunct="1">
                  <a:spcBef>
                    <a:spcPct val="20000"/>
                  </a:spcBef>
                  <a:spcAft>
                    <a:spcPct val="0"/>
                  </a:spcAft>
                  <a:buClr>
                    <a:srgbClr val="CC0000"/>
                  </a:buClr>
                  <a:buFont typeface="Wingdings" pitchFamily="2" charset="2"/>
                  <a:buChar char="§"/>
                  <a:defRPr>
                    <a:solidFill>
                      <a:schemeClr val="tx1"/>
                    </a:solidFill>
                    <a:latin typeface="+mn-lt"/>
                    <a:ea typeface="+mn-ea"/>
                    <a:sym typeface="Verdana" pitchFamily="34" charset="0"/>
                  </a:defRPr>
                </a:lvl9pPr>
              </a:lstStyle>
              <a:p>
                <a:pPr marL="571500" marR="0" indent="-571500" algn="just">
                  <a:lnSpc>
                    <a:spcPct val="107000"/>
                  </a:lnSpc>
                  <a:spcBef>
                    <a:spcPts val="0"/>
                  </a:spcBef>
                  <a:spcAft>
                    <a:spcPts val="0"/>
                  </a:spcAft>
                </a:pPr>
                <a:r>
                  <a:rPr lang="en-US" sz="2400" dirty="0">
                    <a:ea typeface="Times New Roman" panose="02020603050405020304" pitchFamily="18" charset="0"/>
                    <a:cs typeface="Arial" panose="020B0604020202020204" pitchFamily="34" charset="0"/>
                  </a:rPr>
                  <a:t>Thermal neutron scattering is defined by atomic correlations</a:t>
                </a:r>
              </a:p>
              <a:p>
                <a:pPr marL="571500" marR="0" indent="-571500" algn="just">
                  <a:lnSpc>
                    <a:spcPct val="107000"/>
                  </a:lnSpc>
                  <a:spcBef>
                    <a:spcPts val="0"/>
                  </a:spcBef>
                  <a:spcAft>
                    <a:spcPts val="0"/>
                  </a:spcAft>
                </a:pPr>
                <a:endParaRPr lang="en-US" sz="2400" dirty="0">
                  <a:ea typeface="Times New Roman" panose="02020603050405020304" pitchFamily="18" charset="0"/>
                  <a:cs typeface="Arial" panose="020B0604020202020204" pitchFamily="34" charset="0"/>
                </a:endParaRPr>
              </a:p>
              <a:p>
                <a:pPr marL="571500" marR="0" indent="-571500" algn="just">
                  <a:lnSpc>
                    <a:spcPct val="107000"/>
                  </a:lnSpc>
                  <a:spcBef>
                    <a:spcPts val="0"/>
                  </a:spcBef>
                  <a:spcAft>
                    <a:spcPts val="0"/>
                  </a:spcAft>
                </a:pPr>
                <a:endParaRPr lang="en-US" sz="2400" dirty="0">
                  <a:ea typeface="Times New Roman" panose="02020603050405020304" pitchFamily="18" charset="0"/>
                  <a:cs typeface="Arial" panose="020B0604020202020204" pitchFamily="34" charset="0"/>
                </a:endParaRPr>
              </a:p>
              <a:p>
                <a:pPr marL="571500" marR="0" indent="-571500" algn="just">
                  <a:lnSpc>
                    <a:spcPct val="107000"/>
                  </a:lnSpc>
                  <a:spcBef>
                    <a:spcPts val="0"/>
                  </a:spcBef>
                  <a:spcAft>
                    <a:spcPts val="0"/>
                  </a:spcAft>
                </a:pPr>
                <a:endParaRPr lang="en-US" sz="2400" dirty="0">
                  <a:ea typeface="Times New Roman" panose="02020603050405020304" pitchFamily="18" charset="0"/>
                  <a:cs typeface="Arial" panose="020B0604020202020204" pitchFamily="34" charset="0"/>
                </a:endParaRPr>
              </a:p>
              <a:p>
                <a:pPr marL="571500" marR="0" indent="-571500" algn="just">
                  <a:lnSpc>
                    <a:spcPct val="107000"/>
                  </a:lnSpc>
                  <a:spcBef>
                    <a:spcPts val="0"/>
                  </a:spcBef>
                  <a:spcAft>
                    <a:spcPts val="0"/>
                  </a:spcAft>
                </a:pPr>
                <a:endParaRPr lang="en-US" sz="2400" dirty="0">
                  <a:ea typeface="Times New Roman" panose="02020603050405020304" pitchFamily="18" charset="0"/>
                  <a:cs typeface="Arial" panose="020B0604020202020204" pitchFamily="34" charset="0"/>
                </a:endParaRPr>
              </a:p>
              <a:p>
                <a:pPr marL="571500" marR="0" indent="-571500" algn="just">
                  <a:lnSpc>
                    <a:spcPct val="107000"/>
                  </a:lnSpc>
                  <a:spcBef>
                    <a:spcPts val="0"/>
                  </a:spcBef>
                  <a:spcAft>
                    <a:spcPts val="0"/>
                  </a:spcAft>
                </a:pPr>
                <a:endParaRPr lang="en-US" sz="2400" dirty="0">
                  <a:ea typeface="Times New Roman" panose="02020603050405020304" pitchFamily="18" charset="0"/>
                  <a:cs typeface="Arial" panose="020B0604020202020204" pitchFamily="34" charset="0"/>
                </a:endParaRPr>
              </a:p>
              <a:p>
                <a:pPr marL="571500" marR="0" indent="-571500" algn="just">
                  <a:lnSpc>
                    <a:spcPct val="107000"/>
                  </a:lnSpc>
                  <a:spcBef>
                    <a:spcPts val="0"/>
                  </a:spcBef>
                  <a:spcAft>
                    <a:spcPts val="0"/>
                  </a:spcAft>
                </a:pPr>
                <a:r>
                  <a:rPr lang="en-US" sz="2400" dirty="0">
                    <a:ea typeface="Times New Roman" panose="02020603050405020304" pitchFamily="18" charset="0"/>
                    <a:cs typeface="Arial" panose="020B0604020202020204" pitchFamily="34" charset="0"/>
                  </a:rPr>
                  <a:t>The self-component</a:t>
                </a:r>
              </a:p>
              <a:p>
                <a:pPr marL="971550" lvl="1" indent="-571500" algn="just">
                  <a:lnSpc>
                    <a:spcPct val="107000"/>
                  </a:lnSpc>
                  <a:spcBef>
                    <a:spcPts val="0"/>
                  </a:spcBef>
                  <a:spcAft>
                    <a:spcPts val="0"/>
                  </a:spcAft>
                </a:pPr>
                <a:r>
                  <a:rPr lang="en-US" sz="2000" dirty="0">
                    <a:ea typeface="Times New Roman" panose="02020603050405020304" pitchFamily="18" charset="0"/>
                    <a:cs typeface="Arial" panose="020B0604020202020204" pitchFamily="34" charset="0"/>
                  </a:rPr>
                  <a:t> </a:t>
                </a:r>
                <a14:m>
                  <m:oMath xmlns:m="http://schemas.openxmlformats.org/officeDocument/2006/math">
                    <m:sSub>
                      <m:sSubPr>
                        <m:ctrlPr>
                          <a:rPr lang="en-US" sz="2000" b="0" i="1" smtClean="0">
                            <a:latin typeface="Cambria Math" panose="02040503050406030204" pitchFamily="18" charset="0"/>
                            <a:ea typeface="Times New Roman" panose="02020603050405020304" pitchFamily="18" charset="0"/>
                            <a:cs typeface="Arial" panose="020B0604020202020204" pitchFamily="34" charset="0"/>
                          </a:rPr>
                        </m:ctrlPr>
                      </m:sSubPr>
                      <m:e>
                        <m:r>
                          <a:rPr lang="en-US" sz="2000" b="0" i="1" smtClean="0">
                            <a:latin typeface="Cambria Math" panose="02040503050406030204" pitchFamily="18" charset="0"/>
                            <a:ea typeface="Times New Roman" panose="02020603050405020304" pitchFamily="18" charset="0"/>
                            <a:cs typeface="Arial" panose="020B0604020202020204" pitchFamily="34" charset="0"/>
                          </a:rPr>
                          <m:t>𝑆</m:t>
                        </m:r>
                      </m:e>
                      <m:sub>
                        <m:r>
                          <a:rPr lang="en-US" sz="2000" b="0" i="1" smtClean="0">
                            <a:latin typeface="Cambria Math" panose="02040503050406030204" pitchFamily="18" charset="0"/>
                            <a:ea typeface="Times New Roman" panose="02020603050405020304" pitchFamily="18" charset="0"/>
                            <a:cs typeface="Arial" panose="020B0604020202020204" pitchFamily="34" charset="0"/>
                          </a:rPr>
                          <m:t>𝑠</m:t>
                        </m:r>
                      </m:sub>
                    </m:sSub>
                  </m:oMath>
                </a14:m>
                <a:endParaRPr lang="en-US" sz="2000" dirty="0">
                  <a:ea typeface="Times New Roman" panose="02020603050405020304" pitchFamily="18" charset="0"/>
                  <a:cs typeface="Arial" panose="020B0604020202020204" pitchFamily="34" charset="0"/>
                </a:endParaRPr>
              </a:p>
              <a:p>
                <a:pPr marL="971550" lvl="1" indent="-571500" algn="just">
                  <a:lnSpc>
                    <a:spcPct val="107000"/>
                  </a:lnSpc>
                  <a:spcBef>
                    <a:spcPts val="0"/>
                  </a:spcBef>
                  <a:spcAft>
                    <a:spcPts val="0"/>
                  </a:spcAft>
                </a:pPr>
                <a:r>
                  <a:rPr lang="en-US" sz="2000" dirty="0">
                    <a:ea typeface="Times New Roman" panose="02020603050405020304" pitchFamily="18" charset="0"/>
                    <a:cs typeface="Arial" panose="020B0604020202020204" pitchFamily="34" charset="0"/>
                  </a:rPr>
                  <a:t>Correlates an atom with itself</a:t>
                </a:r>
              </a:p>
              <a:p>
                <a:pPr marL="571500" indent="-571500" algn="just">
                  <a:lnSpc>
                    <a:spcPct val="107000"/>
                  </a:lnSpc>
                  <a:spcBef>
                    <a:spcPts val="0"/>
                  </a:spcBef>
                  <a:spcAft>
                    <a:spcPts val="0"/>
                  </a:spcAft>
                </a:pPr>
                <a:r>
                  <a:rPr lang="en-US" sz="2400" dirty="0">
                    <a:ea typeface="Times New Roman" panose="02020603050405020304" pitchFamily="18" charset="0"/>
                    <a:cs typeface="Arial" panose="020B0604020202020204" pitchFamily="34" charset="0"/>
                  </a:rPr>
                  <a:t>The distinct-component</a:t>
                </a:r>
              </a:p>
              <a:p>
                <a:pPr marL="971550" lvl="1" indent="-571500" algn="just">
                  <a:lnSpc>
                    <a:spcPct val="107000"/>
                  </a:lnSpc>
                  <a:spcBef>
                    <a:spcPts val="0"/>
                  </a:spcBef>
                  <a:spcAft>
                    <a:spcPts val="0"/>
                  </a:spcAft>
                </a:pPr>
                <a14:m>
                  <m:oMath xmlns:m="http://schemas.openxmlformats.org/officeDocument/2006/math">
                    <m:sSub>
                      <m:sSubPr>
                        <m:ctrlPr>
                          <a:rPr lang="en-US" sz="2000" b="0" i="1" smtClean="0">
                            <a:latin typeface="Cambria Math" panose="02040503050406030204" pitchFamily="18" charset="0"/>
                            <a:ea typeface="Times New Roman" panose="02020603050405020304" pitchFamily="18" charset="0"/>
                            <a:cs typeface="Arial" panose="020B0604020202020204" pitchFamily="34" charset="0"/>
                          </a:rPr>
                        </m:ctrlPr>
                      </m:sSubPr>
                      <m:e>
                        <m:r>
                          <a:rPr lang="en-US" sz="2000" b="0" i="1" smtClean="0">
                            <a:latin typeface="Cambria Math" panose="02040503050406030204" pitchFamily="18" charset="0"/>
                            <a:ea typeface="Times New Roman" panose="02020603050405020304" pitchFamily="18" charset="0"/>
                            <a:cs typeface="Arial" panose="020B0604020202020204" pitchFamily="34" charset="0"/>
                          </a:rPr>
                          <m:t>𝑆</m:t>
                        </m:r>
                      </m:e>
                      <m:sub>
                        <m:r>
                          <a:rPr lang="en-US" sz="2000" b="0" i="1" smtClean="0">
                            <a:latin typeface="Cambria Math" panose="02040503050406030204" pitchFamily="18" charset="0"/>
                            <a:ea typeface="Times New Roman" panose="02020603050405020304" pitchFamily="18" charset="0"/>
                            <a:cs typeface="Arial" panose="020B0604020202020204" pitchFamily="34" charset="0"/>
                          </a:rPr>
                          <m:t>𝑑</m:t>
                        </m:r>
                      </m:sub>
                    </m:sSub>
                  </m:oMath>
                </a14:m>
                <a:endParaRPr lang="en-US" sz="2000" dirty="0">
                  <a:ea typeface="Times New Roman" panose="02020603050405020304" pitchFamily="18" charset="0"/>
                  <a:cs typeface="Arial" panose="020B0604020202020204" pitchFamily="34" charset="0"/>
                </a:endParaRPr>
              </a:p>
              <a:p>
                <a:pPr marL="971550" lvl="1" indent="-571500" algn="just">
                  <a:lnSpc>
                    <a:spcPct val="107000"/>
                  </a:lnSpc>
                  <a:spcBef>
                    <a:spcPts val="0"/>
                  </a:spcBef>
                  <a:spcAft>
                    <a:spcPts val="0"/>
                  </a:spcAft>
                </a:pPr>
                <a:r>
                  <a:rPr lang="en-US" sz="2000" dirty="0">
                    <a:ea typeface="Times New Roman" panose="02020603050405020304" pitchFamily="18" charset="0"/>
                    <a:cs typeface="Arial" panose="020B0604020202020204" pitchFamily="34" charset="0"/>
                  </a:rPr>
                  <a:t>Correlates an atom with the entire system</a:t>
                </a:r>
              </a:p>
              <a:p>
                <a:pPr marL="971550" lvl="1" indent="-571500" algn="just">
                  <a:lnSpc>
                    <a:spcPct val="107000"/>
                  </a:lnSpc>
                  <a:spcBef>
                    <a:spcPts val="0"/>
                  </a:spcBef>
                  <a:spcAft>
                    <a:spcPts val="0"/>
                  </a:spcAft>
                </a:pPr>
                <a:r>
                  <a:rPr lang="en-US" sz="2000" dirty="0">
                    <a:ea typeface="Times New Roman" panose="02020603050405020304" pitchFamily="18" charset="0"/>
                    <a:cs typeface="Arial" panose="020B0604020202020204" pitchFamily="34" charset="0"/>
                  </a:rPr>
                  <a:t>Lattice (Structure) effects</a:t>
                </a:r>
              </a:p>
            </p:txBody>
          </p:sp>
        </mc:Choice>
        <mc:Fallback xmlns="">
          <p:sp>
            <p:nvSpPr>
              <p:cNvPr id="7" name="Content Placeholder 2">
                <a:extLst>
                  <a:ext uri="{FF2B5EF4-FFF2-40B4-BE49-F238E27FC236}">
                    <a16:creationId xmlns:a16="http://schemas.microsoft.com/office/drawing/2014/main" id="{6D2961E6-1339-40E6-94A5-69CE1AB28C84}"/>
                  </a:ext>
                </a:extLst>
              </p:cNvPr>
              <p:cNvSpPr txBox="1">
                <a:spLocks noRot="1" noChangeAspect="1" noMove="1" noResize="1" noEditPoints="1" noAdjustHandles="1" noChangeArrowheads="1" noChangeShapeType="1" noTextEdit="1"/>
              </p:cNvSpPr>
              <p:nvPr/>
            </p:nvSpPr>
            <p:spPr bwMode="auto">
              <a:xfrm>
                <a:off x="1026160" y="1377941"/>
                <a:ext cx="10573040" cy="5080459"/>
              </a:xfrm>
              <a:prstGeom prst="rect">
                <a:avLst/>
              </a:prstGeom>
              <a:blipFill>
                <a:blip r:embed="rId3"/>
                <a:stretch>
                  <a:fillRect l="-749" t="-1080"/>
                </a:stretch>
              </a:blipFill>
              <a:ln w="9525">
                <a:noFill/>
                <a:miter lim="800000"/>
                <a:headEnd/>
                <a:tailEnd/>
              </a:ln>
            </p:spPr>
            <p:txBody>
              <a:bodyPr/>
              <a:lstStyle/>
              <a:p>
                <a:r>
                  <a:rPr lang="en-US">
                    <a:noFill/>
                  </a:rPr>
                  <a:t> </a:t>
                </a:r>
              </a:p>
            </p:txBody>
          </p:sp>
        </mc:Fallback>
      </mc:AlternateContent>
      <p:grpSp>
        <p:nvGrpSpPr>
          <p:cNvPr id="2" name="Group 1"/>
          <p:cNvGrpSpPr/>
          <p:nvPr/>
        </p:nvGrpSpPr>
        <p:grpSpPr>
          <a:xfrm>
            <a:off x="4512124" y="2063476"/>
            <a:ext cx="3659875" cy="1427337"/>
            <a:chOff x="4584125" y="2063476"/>
            <a:chExt cx="3335876" cy="1427337"/>
          </a:xfrm>
        </p:grpSpPr>
        <mc:AlternateContent xmlns:mc="http://schemas.openxmlformats.org/markup-compatibility/2006" xmlns:a14="http://schemas.microsoft.com/office/drawing/2010/main">
          <mc:Choice Requires="a14">
            <p:sp>
              <p:nvSpPr>
                <p:cNvPr id="4" name="TextBox 3"/>
                <p:cNvSpPr txBox="1"/>
                <p:nvPr/>
              </p:nvSpPr>
              <p:spPr>
                <a:xfrm>
                  <a:off x="4584125" y="2063476"/>
                  <a:ext cx="3335876" cy="9803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200" b="0" i="1" smtClean="0">
                            <a:latin typeface="Cambria Math" panose="02040503050406030204" pitchFamily="18" charset="0"/>
                          </a:rPr>
                          <m:t>𝑆</m:t>
                        </m:r>
                        <m:d>
                          <m:dPr>
                            <m:ctrlPr>
                              <a:rPr lang="en-US" sz="2200" b="0" i="1" smtClean="0">
                                <a:latin typeface="Cambria Math" panose="02040503050406030204" pitchFamily="18" charset="0"/>
                              </a:rPr>
                            </m:ctrlPr>
                          </m:dPr>
                          <m:e>
                            <m:r>
                              <a:rPr lang="en-US" sz="2200" b="0" i="1" smtClean="0">
                                <a:latin typeface="Cambria Math" panose="02040503050406030204" pitchFamily="18" charset="0"/>
                              </a:rPr>
                              <m:t>𝛼</m:t>
                            </m:r>
                            <m:r>
                              <a:rPr lang="en-US" sz="2200" b="0" i="1" smtClean="0">
                                <a:latin typeface="Cambria Math" panose="02040503050406030204" pitchFamily="18" charset="0"/>
                              </a:rPr>
                              <m:t>,</m:t>
                            </m:r>
                            <m:r>
                              <a:rPr lang="en-US" sz="2200" b="0" i="1" smtClean="0">
                                <a:latin typeface="Cambria Math" panose="02040503050406030204" pitchFamily="18" charset="0"/>
                              </a:rPr>
                              <m:t>𝛽</m:t>
                            </m:r>
                          </m:e>
                        </m:d>
                        <m:r>
                          <a:rPr lang="en-US" sz="2200" b="0" i="1" smtClean="0">
                            <a:latin typeface="Cambria Math" panose="02040503050406030204" pitchFamily="18" charset="0"/>
                          </a:rPr>
                          <m:t>=…</m:t>
                        </m:r>
                        <m:nary>
                          <m:naryPr>
                            <m:limLoc m:val="undOvr"/>
                            <m:subHide m:val="on"/>
                            <m:supHide m:val="on"/>
                            <m:ctrlPr>
                              <a:rPr lang="en-US" sz="2200" b="0" i="1" smtClean="0">
                                <a:latin typeface="Cambria Math" panose="02040503050406030204" pitchFamily="18" charset="0"/>
                              </a:rPr>
                            </m:ctrlPr>
                          </m:naryPr>
                          <m:sub/>
                          <m:sup/>
                          <m:e>
                            <m:r>
                              <a:rPr lang="en-US" sz="2200" b="0" i="1" smtClean="0">
                                <a:latin typeface="Cambria Math" panose="02040503050406030204" pitchFamily="18" charset="0"/>
                              </a:rPr>
                              <m:t>𝐺</m:t>
                            </m:r>
                            <m:d>
                              <m:dPr>
                                <m:ctrlPr>
                                  <a:rPr lang="en-US" sz="2200" b="0" i="1" smtClean="0">
                                    <a:latin typeface="Cambria Math" panose="02040503050406030204" pitchFamily="18" charset="0"/>
                                  </a:rPr>
                                </m:ctrlPr>
                              </m:dPr>
                              <m:e>
                                <m:r>
                                  <a:rPr lang="en-US" sz="2200" b="1" i="1" smtClean="0">
                                    <a:latin typeface="Cambria Math" panose="02040503050406030204" pitchFamily="18" charset="0"/>
                                  </a:rPr>
                                  <m:t>𝒓</m:t>
                                </m:r>
                                <m:r>
                                  <a:rPr lang="en-US" sz="2200" b="0" i="1" smtClean="0">
                                    <a:latin typeface="Cambria Math" panose="02040503050406030204" pitchFamily="18" charset="0"/>
                                  </a:rPr>
                                  <m:t>,</m:t>
                                </m:r>
                                <m:r>
                                  <a:rPr lang="en-US" sz="2200" b="0" i="1" smtClean="0">
                                    <a:latin typeface="Cambria Math" panose="02040503050406030204" pitchFamily="18" charset="0"/>
                                  </a:rPr>
                                  <m:t>𝑡</m:t>
                                </m:r>
                              </m:e>
                            </m:d>
                            <m:r>
                              <a:rPr lang="en-US" sz="2200" b="0" i="1" smtClean="0">
                                <a:latin typeface="Cambria Math" panose="02040503050406030204" pitchFamily="18" charset="0"/>
                              </a:rPr>
                              <m:t>…</m:t>
                            </m:r>
                            <m:r>
                              <m:rPr>
                                <m:sty m:val="p"/>
                              </m:rPr>
                              <a:rPr lang="en-US" sz="2200" b="0" i="0" smtClean="0">
                                <a:latin typeface="Cambria Math" panose="02040503050406030204" pitchFamily="18" charset="0"/>
                              </a:rPr>
                              <m:t>d</m:t>
                            </m:r>
                            <m:r>
                              <a:rPr lang="en-US" sz="2200" b="1" i="1" smtClean="0">
                                <a:latin typeface="Cambria Math" panose="02040503050406030204" pitchFamily="18" charset="0"/>
                              </a:rPr>
                              <m:t>𝒓</m:t>
                            </m:r>
                            <m:r>
                              <m:rPr>
                                <m:sty m:val="p"/>
                              </m:rPr>
                              <a:rPr lang="en-US" sz="2200" b="0" i="0" smtClean="0">
                                <a:latin typeface="Cambria Math" panose="02040503050406030204" pitchFamily="18" charset="0"/>
                              </a:rPr>
                              <m:t>d</m:t>
                            </m:r>
                            <m:r>
                              <a:rPr lang="en-US" sz="2200" b="0" i="1" smtClean="0">
                                <a:latin typeface="Cambria Math" panose="02040503050406030204" pitchFamily="18" charset="0"/>
                              </a:rPr>
                              <m:t>𝑡</m:t>
                            </m:r>
                          </m:e>
                        </m:nary>
                      </m:oMath>
                    </m:oMathPara>
                  </a14:m>
                  <a:endParaRPr lang="en-US" sz="2200" dirty="0"/>
                </a:p>
              </p:txBody>
            </p:sp>
          </mc:Choice>
          <mc:Fallback xmlns="">
            <p:sp>
              <p:nvSpPr>
                <p:cNvPr id="4" name="TextBox 3"/>
                <p:cNvSpPr txBox="1">
                  <a:spLocks noRot="1" noChangeAspect="1" noMove="1" noResize="1" noEditPoints="1" noAdjustHandles="1" noChangeArrowheads="1" noChangeShapeType="1" noTextEdit="1"/>
                </p:cNvSpPr>
                <p:nvPr/>
              </p:nvSpPr>
              <p:spPr>
                <a:xfrm>
                  <a:off x="4584125" y="2063476"/>
                  <a:ext cx="3335876" cy="980397"/>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4584125" y="3059926"/>
                  <a:ext cx="3335876" cy="43088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200" b="0" i="1" smtClean="0">
                            <a:latin typeface="Cambria Math" panose="02040503050406030204" pitchFamily="18" charset="0"/>
                          </a:rPr>
                          <m:t>𝑆</m:t>
                        </m:r>
                        <m:d>
                          <m:dPr>
                            <m:ctrlPr>
                              <a:rPr lang="en-US" sz="2200" b="0" i="1" smtClean="0">
                                <a:latin typeface="Cambria Math" panose="02040503050406030204" pitchFamily="18" charset="0"/>
                              </a:rPr>
                            </m:ctrlPr>
                          </m:dPr>
                          <m:e>
                            <m:r>
                              <a:rPr lang="en-US" sz="2200" b="0" i="1" smtClean="0">
                                <a:latin typeface="Cambria Math" panose="02040503050406030204" pitchFamily="18" charset="0"/>
                              </a:rPr>
                              <m:t>𝛼</m:t>
                            </m:r>
                            <m:r>
                              <a:rPr lang="en-US" sz="2200" b="0" i="1" smtClean="0">
                                <a:latin typeface="Cambria Math" panose="02040503050406030204" pitchFamily="18" charset="0"/>
                              </a:rPr>
                              <m:t>,</m:t>
                            </m:r>
                            <m:r>
                              <a:rPr lang="en-US" sz="2200" b="0" i="1" smtClean="0">
                                <a:latin typeface="Cambria Math" panose="02040503050406030204" pitchFamily="18" charset="0"/>
                              </a:rPr>
                              <m:t>𝛽</m:t>
                            </m:r>
                          </m:e>
                        </m:d>
                        <m:r>
                          <a:rPr lang="en-US" sz="2200" b="0" i="1" smtClean="0">
                            <a:latin typeface="Cambria Math" panose="02040503050406030204" pitchFamily="18" charset="0"/>
                          </a:rPr>
                          <m:t>=</m:t>
                        </m:r>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𝑆</m:t>
                            </m:r>
                          </m:e>
                          <m:sub>
                            <m:r>
                              <a:rPr lang="en-US" sz="2200" b="0" i="1" smtClean="0">
                                <a:latin typeface="Cambria Math" panose="02040503050406030204" pitchFamily="18" charset="0"/>
                              </a:rPr>
                              <m:t>𝑠</m:t>
                            </m:r>
                          </m:sub>
                        </m:sSub>
                        <m:d>
                          <m:dPr>
                            <m:ctrlPr>
                              <a:rPr lang="en-US" sz="2200" b="0" i="1" smtClean="0">
                                <a:latin typeface="Cambria Math" panose="02040503050406030204" pitchFamily="18" charset="0"/>
                              </a:rPr>
                            </m:ctrlPr>
                          </m:dPr>
                          <m:e>
                            <m:r>
                              <a:rPr lang="en-US" sz="2200" b="0" i="1" smtClean="0">
                                <a:latin typeface="Cambria Math" panose="02040503050406030204" pitchFamily="18" charset="0"/>
                              </a:rPr>
                              <m:t>𝛼</m:t>
                            </m:r>
                            <m:r>
                              <a:rPr lang="en-US" sz="2200" b="0" i="1" smtClean="0">
                                <a:latin typeface="Cambria Math" panose="02040503050406030204" pitchFamily="18" charset="0"/>
                              </a:rPr>
                              <m:t>,</m:t>
                            </m:r>
                            <m:r>
                              <a:rPr lang="en-US" sz="2200" b="0" i="1" smtClean="0">
                                <a:latin typeface="Cambria Math" panose="02040503050406030204" pitchFamily="18" charset="0"/>
                              </a:rPr>
                              <m:t>𝛽</m:t>
                            </m:r>
                          </m:e>
                        </m:d>
                        <m:r>
                          <a:rPr lang="en-US" sz="2200" b="0" i="1" smtClean="0">
                            <a:latin typeface="Cambria Math" panose="02040503050406030204" pitchFamily="18" charset="0"/>
                          </a:rPr>
                          <m:t>+</m:t>
                        </m:r>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𝑆</m:t>
                            </m:r>
                          </m:e>
                          <m:sub>
                            <m:r>
                              <a:rPr lang="en-US" sz="2200" b="0" i="1" smtClean="0">
                                <a:latin typeface="Cambria Math" panose="02040503050406030204" pitchFamily="18" charset="0"/>
                              </a:rPr>
                              <m:t>𝑑</m:t>
                            </m:r>
                          </m:sub>
                        </m:sSub>
                        <m:d>
                          <m:dPr>
                            <m:ctrlPr>
                              <a:rPr lang="en-US" sz="2200" b="0" i="1" smtClean="0">
                                <a:latin typeface="Cambria Math" panose="02040503050406030204" pitchFamily="18" charset="0"/>
                              </a:rPr>
                            </m:ctrlPr>
                          </m:dPr>
                          <m:e>
                            <m:r>
                              <a:rPr lang="en-US" sz="2200" b="0" i="1" smtClean="0">
                                <a:latin typeface="Cambria Math" panose="02040503050406030204" pitchFamily="18" charset="0"/>
                              </a:rPr>
                              <m:t>𝛼</m:t>
                            </m:r>
                            <m:r>
                              <a:rPr lang="en-US" sz="2200" b="0" i="1" smtClean="0">
                                <a:latin typeface="Cambria Math" panose="02040503050406030204" pitchFamily="18" charset="0"/>
                              </a:rPr>
                              <m:t>,</m:t>
                            </m:r>
                            <m:r>
                              <a:rPr lang="en-US" sz="2200" b="0" i="1" smtClean="0">
                                <a:latin typeface="Cambria Math" panose="02040503050406030204" pitchFamily="18" charset="0"/>
                              </a:rPr>
                              <m:t>𝛽</m:t>
                            </m:r>
                          </m:e>
                        </m:d>
                      </m:oMath>
                    </m:oMathPara>
                  </a14:m>
                  <a:endParaRPr lang="en-US" sz="2200" dirty="0"/>
                </a:p>
              </p:txBody>
            </p:sp>
          </mc:Choice>
          <mc:Fallback xmlns="">
            <p:sp>
              <p:nvSpPr>
                <p:cNvPr id="5" name="TextBox 4"/>
                <p:cNvSpPr txBox="1">
                  <a:spLocks noRot="1" noChangeAspect="1" noMove="1" noResize="1" noEditPoints="1" noAdjustHandles="1" noChangeArrowheads="1" noChangeShapeType="1" noTextEdit="1"/>
                </p:cNvSpPr>
                <p:nvPr/>
              </p:nvSpPr>
              <p:spPr>
                <a:xfrm>
                  <a:off x="4584125" y="3059926"/>
                  <a:ext cx="3335876" cy="430887"/>
                </a:xfrm>
                <a:prstGeom prst="rect">
                  <a:avLst/>
                </a:prstGeom>
                <a:blipFill>
                  <a:blip r:embed="rId5"/>
                  <a:stretch>
                    <a:fillRect b="-16901"/>
                  </a:stretch>
                </a:blipFill>
              </p:spPr>
              <p:txBody>
                <a:bodyPr/>
                <a:lstStyle/>
                <a:p>
                  <a:r>
                    <a:rPr lang="en-US">
                      <a:noFill/>
                    </a:rPr>
                    <a:t> </a:t>
                  </a:r>
                </a:p>
              </p:txBody>
            </p:sp>
          </mc:Fallback>
        </mc:AlternateContent>
      </p:grpSp>
    </p:spTree>
    <p:extLst>
      <p:ext uri="{BB962C8B-B14F-4D97-AF65-F5344CB8AC3E}">
        <p14:creationId xmlns:p14="http://schemas.microsoft.com/office/powerpoint/2010/main" val="2402330582"/>
      </p:ext>
    </p:extLst>
  </p:cSld>
  <p:clrMapOvr>
    <a:masterClrMapping/>
  </p:clrMapOvr>
  <p:transition>
    <p:dissolv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D3760152-B277-427E-9755-229B677E5EA1}"/>
              </a:ext>
            </a:extLst>
          </p:cNvPr>
          <p:cNvSpPr txBox="1">
            <a:spLocks noChangeArrowheads="1"/>
          </p:cNvSpPr>
          <p:nvPr/>
        </p:nvSpPr>
        <p:spPr bwMode="auto">
          <a:xfrm>
            <a:off x="350520" y="12970"/>
            <a:ext cx="11663680" cy="11398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ctr" rtl="0" eaLnBrk="1" fontAlgn="base" hangingPunct="1">
              <a:spcBef>
                <a:spcPct val="0"/>
              </a:spcBef>
              <a:spcAft>
                <a:spcPct val="0"/>
              </a:spcAft>
              <a:defRPr sz="4000" cap="all" baseline="0">
                <a:solidFill>
                  <a:srgbClr val="CC0000"/>
                </a:solidFill>
                <a:latin typeface="Arial" panose="020B0604020202020204" pitchFamily="34" charset="0"/>
                <a:ea typeface="+mj-ea"/>
                <a:cs typeface="Arial" panose="020B0604020202020204" pitchFamily="34" charset="0"/>
                <a:sym typeface="Garamond" pitchFamily="18" charset="0"/>
              </a:defRPr>
            </a:lvl1pPr>
            <a:lvl2pPr algn="ctr" rtl="0" eaLnBrk="1" fontAlgn="base" hangingPunct="1">
              <a:spcBef>
                <a:spcPct val="0"/>
              </a:spcBef>
              <a:spcAft>
                <a:spcPct val="0"/>
              </a:spcAft>
              <a:defRPr sz="4400">
                <a:solidFill>
                  <a:schemeClr val="tx1"/>
                </a:solidFill>
                <a:latin typeface="Garamond" pitchFamily="18" charset="0"/>
                <a:ea typeface="SimSun" pitchFamily="2" charset="-122"/>
                <a:sym typeface="Garamond" pitchFamily="18" charset="0"/>
              </a:defRPr>
            </a:lvl2pPr>
            <a:lvl3pPr algn="ctr" rtl="0" eaLnBrk="1" fontAlgn="base" hangingPunct="1">
              <a:spcBef>
                <a:spcPct val="0"/>
              </a:spcBef>
              <a:spcAft>
                <a:spcPct val="0"/>
              </a:spcAft>
              <a:defRPr sz="4400">
                <a:solidFill>
                  <a:schemeClr val="tx1"/>
                </a:solidFill>
                <a:latin typeface="Garamond" pitchFamily="18" charset="0"/>
                <a:ea typeface="SimSun" pitchFamily="2" charset="-122"/>
                <a:sym typeface="Garamond" pitchFamily="18" charset="0"/>
              </a:defRPr>
            </a:lvl3pPr>
            <a:lvl4pPr algn="ctr" rtl="0" eaLnBrk="1" fontAlgn="base" hangingPunct="1">
              <a:spcBef>
                <a:spcPct val="0"/>
              </a:spcBef>
              <a:spcAft>
                <a:spcPct val="0"/>
              </a:spcAft>
              <a:defRPr sz="4400">
                <a:solidFill>
                  <a:schemeClr val="tx1"/>
                </a:solidFill>
                <a:latin typeface="Garamond" pitchFamily="18" charset="0"/>
                <a:ea typeface="SimSun" pitchFamily="2" charset="-122"/>
                <a:sym typeface="Garamond" pitchFamily="18" charset="0"/>
              </a:defRPr>
            </a:lvl4pPr>
            <a:lvl5pPr algn="ctr" rtl="0" eaLnBrk="1" fontAlgn="base" hangingPunct="1">
              <a:spcBef>
                <a:spcPct val="0"/>
              </a:spcBef>
              <a:spcAft>
                <a:spcPct val="0"/>
              </a:spcAft>
              <a:defRPr sz="4400">
                <a:solidFill>
                  <a:schemeClr val="tx1"/>
                </a:solidFill>
                <a:latin typeface="Garamond" pitchFamily="18" charset="0"/>
                <a:ea typeface="SimSun" pitchFamily="2" charset="-122"/>
                <a:sym typeface="Garamond" pitchFamily="18" charset="0"/>
              </a:defRPr>
            </a:lvl5pPr>
            <a:lvl6pPr marL="457200" algn="ctr" rtl="0" eaLnBrk="1" fontAlgn="base" hangingPunct="1">
              <a:spcBef>
                <a:spcPct val="0"/>
              </a:spcBef>
              <a:spcAft>
                <a:spcPct val="0"/>
              </a:spcAft>
              <a:defRPr sz="4400">
                <a:solidFill>
                  <a:schemeClr val="tx1"/>
                </a:solidFill>
                <a:latin typeface="Garamond" pitchFamily="18" charset="0"/>
                <a:ea typeface="SimSun" pitchFamily="2" charset="-122"/>
                <a:sym typeface="Garamond" pitchFamily="18" charset="0"/>
              </a:defRPr>
            </a:lvl6pPr>
            <a:lvl7pPr marL="914400" algn="ctr" rtl="0" eaLnBrk="1" fontAlgn="base" hangingPunct="1">
              <a:spcBef>
                <a:spcPct val="0"/>
              </a:spcBef>
              <a:spcAft>
                <a:spcPct val="0"/>
              </a:spcAft>
              <a:defRPr sz="4400">
                <a:solidFill>
                  <a:schemeClr val="tx1"/>
                </a:solidFill>
                <a:latin typeface="Garamond" pitchFamily="18" charset="0"/>
                <a:ea typeface="SimSun" pitchFamily="2" charset="-122"/>
                <a:sym typeface="Garamond" pitchFamily="18" charset="0"/>
              </a:defRPr>
            </a:lvl7pPr>
            <a:lvl8pPr marL="1371600" algn="ctr" rtl="0" eaLnBrk="1" fontAlgn="base" hangingPunct="1">
              <a:spcBef>
                <a:spcPct val="0"/>
              </a:spcBef>
              <a:spcAft>
                <a:spcPct val="0"/>
              </a:spcAft>
              <a:defRPr sz="4400">
                <a:solidFill>
                  <a:schemeClr val="tx1"/>
                </a:solidFill>
                <a:latin typeface="Garamond" pitchFamily="18" charset="0"/>
                <a:ea typeface="SimSun" pitchFamily="2" charset="-122"/>
                <a:sym typeface="Garamond" pitchFamily="18" charset="0"/>
              </a:defRPr>
            </a:lvl8pPr>
            <a:lvl9pPr marL="1828800" algn="ctr" rtl="0" eaLnBrk="1" fontAlgn="base" hangingPunct="1">
              <a:spcBef>
                <a:spcPct val="0"/>
              </a:spcBef>
              <a:spcAft>
                <a:spcPct val="0"/>
              </a:spcAft>
              <a:defRPr sz="4400">
                <a:solidFill>
                  <a:schemeClr val="tx1"/>
                </a:solidFill>
                <a:latin typeface="Garamond" pitchFamily="18" charset="0"/>
                <a:ea typeface="SimSun" pitchFamily="2" charset="-122"/>
                <a:sym typeface="Garamond" pitchFamily="18" charset="0"/>
              </a:defRPr>
            </a:lvl9pPr>
          </a:lstStyle>
          <a:p>
            <a:r>
              <a:rPr lang="en-US" sz="4400" b="1" kern="0" cap="none" dirty="0">
                <a:solidFill>
                  <a:schemeClr val="tx1"/>
                </a:solidFill>
                <a:latin typeface="Verdana" panose="020B0604030504040204" pitchFamily="34" charset="0"/>
                <a:ea typeface="Verdana" panose="020B0604030504040204" pitchFamily="34" charset="0"/>
              </a:rPr>
              <a:t>Typical TSL Approximations</a:t>
            </a:r>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6D2961E6-1339-40E6-94A5-69CE1AB28C84}"/>
                  </a:ext>
                </a:extLst>
              </p:cNvPr>
              <p:cNvSpPr txBox="1">
                <a:spLocks/>
              </p:cNvSpPr>
              <p:nvPr/>
            </p:nvSpPr>
            <p:spPr bwMode="auto">
              <a:xfrm>
                <a:off x="1026160" y="1377941"/>
                <a:ext cx="10573040" cy="508045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0" rtl="0" eaLnBrk="1" fontAlgn="base" hangingPunct="1">
                  <a:spcBef>
                    <a:spcPct val="20000"/>
                  </a:spcBef>
                  <a:spcAft>
                    <a:spcPct val="0"/>
                  </a:spcAft>
                  <a:buClr>
                    <a:srgbClr val="CC0000"/>
                  </a:buClr>
                  <a:buFont typeface="Wingdings" pitchFamily="2" charset="2"/>
                  <a:buChar char="p"/>
                  <a:defRPr sz="2800">
                    <a:solidFill>
                      <a:schemeClr val="tx1"/>
                    </a:solidFill>
                    <a:latin typeface="+mn-lt"/>
                    <a:ea typeface="+mn-ea"/>
                    <a:cs typeface="+mn-cs"/>
                    <a:sym typeface="Verdana" pitchFamily="34" charset="0"/>
                  </a:defRPr>
                </a:lvl1pPr>
                <a:lvl2pPr marL="742950" indent="-285750" algn="l" defTabSz="0" rtl="0" eaLnBrk="1" fontAlgn="base" hangingPunct="1">
                  <a:spcBef>
                    <a:spcPct val="20000"/>
                  </a:spcBef>
                  <a:spcAft>
                    <a:spcPct val="0"/>
                  </a:spcAft>
                  <a:buClr>
                    <a:srgbClr val="CC0000"/>
                  </a:buClr>
                  <a:buFont typeface="Wingdings" pitchFamily="2" charset="2"/>
                  <a:buChar char="n"/>
                  <a:defRPr sz="2400">
                    <a:solidFill>
                      <a:schemeClr val="tx1"/>
                    </a:solidFill>
                    <a:latin typeface="+mn-lt"/>
                    <a:ea typeface="+mn-ea"/>
                    <a:sym typeface="Verdana" pitchFamily="34" charset="0"/>
                  </a:defRPr>
                </a:lvl2pPr>
                <a:lvl3pPr marL="1143000" indent="-228600" algn="l" defTabSz="0" rtl="0" eaLnBrk="1" fontAlgn="base" hangingPunct="1">
                  <a:spcBef>
                    <a:spcPct val="20000"/>
                  </a:spcBef>
                  <a:spcAft>
                    <a:spcPct val="0"/>
                  </a:spcAft>
                  <a:buClr>
                    <a:srgbClr val="CC0000"/>
                  </a:buClr>
                  <a:buFont typeface="Wingdings" pitchFamily="2" charset="2"/>
                  <a:buChar char="p"/>
                  <a:defRPr sz="2000">
                    <a:solidFill>
                      <a:schemeClr val="tx1"/>
                    </a:solidFill>
                    <a:latin typeface="+mn-lt"/>
                    <a:ea typeface="+mn-ea"/>
                    <a:sym typeface="Verdana" pitchFamily="34" charset="0"/>
                  </a:defRPr>
                </a:lvl3pPr>
                <a:lvl4pPr marL="1600200" indent="-228600" algn="l" defTabSz="0" rtl="0" eaLnBrk="1" fontAlgn="base" hangingPunct="1">
                  <a:spcBef>
                    <a:spcPct val="20000"/>
                  </a:spcBef>
                  <a:spcAft>
                    <a:spcPct val="0"/>
                  </a:spcAft>
                  <a:buClr>
                    <a:srgbClr val="CC0000"/>
                  </a:buClr>
                  <a:buFont typeface="Wingdings" pitchFamily="2" charset="2"/>
                  <a:buChar char="§"/>
                  <a:defRPr>
                    <a:solidFill>
                      <a:schemeClr val="tx1"/>
                    </a:solidFill>
                    <a:latin typeface="+mn-lt"/>
                    <a:ea typeface="+mn-ea"/>
                    <a:sym typeface="Verdana" pitchFamily="34" charset="0"/>
                  </a:defRPr>
                </a:lvl4pPr>
                <a:lvl5pPr marL="2057400" indent="-228600" algn="l" defTabSz="0" rtl="0" eaLnBrk="1" fontAlgn="base" hangingPunct="1">
                  <a:spcBef>
                    <a:spcPct val="20000"/>
                  </a:spcBef>
                  <a:spcAft>
                    <a:spcPct val="0"/>
                  </a:spcAft>
                  <a:buClr>
                    <a:srgbClr val="CC0000"/>
                  </a:buClr>
                  <a:buFont typeface="Wingdings" pitchFamily="2" charset="2"/>
                  <a:buChar char="§"/>
                  <a:defRPr>
                    <a:solidFill>
                      <a:schemeClr val="tx1"/>
                    </a:solidFill>
                    <a:latin typeface="+mn-lt"/>
                    <a:ea typeface="+mn-ea"/>
                    <a:sym typeface="Verdana" pitchFamily="34" charset="0"/>
                  </a:defRPr>
                </a:lvl5pPr>
                <a:lvl6pPr marL="2514600" indent="-228600" algn="l" defTabSz="0" rtl="0" eaLnBrk="1" fontAlgn="base" hangingPunct="1">
                  <a:spcBef>
                    <a:spcPct val="20000"/>
                  </a:spcBef>
                  <a:spcAft>
                    <a:spcPct val="0"/>
                  </a:spcAft>
                  <a:buClr>
                    <a:srgbClr val="CC0000"/>
                  </a:buClr>
                  <a:buFont typeface="Wingdings" pitchFamily="2" charset="2"/>
                  <a:buChar char="§"/>
                  <a:defRPr>
                    <a:solidFill>
                      <a:schemeClr val="tx1"/>
                    </a:solidFill>
                    <a:latin typeface="+mn-lt"/>
                    <a:ea typeface="+mn-ea"/>
                    <a:sym typeface="Verdana" pitchFamily="34" charset="0"/>
                  </a:defRPr>
                </a:lvl6pPr>
                <a:lvl7pPr marL="2971800" indent="-228600" algn="l" defTabSz="0" rtl="0" eaLnBrk="1" fontAlgn="base" hangingPunct="1">
                  <a:spcBef>
                    <a:spcPct val="20000"/>
                  </a:spcBef>
                  <a:spcAft>
                    <a:spcPct val="0"/>
                  </a:spcAft>
                  <a:buClr>
                    <a:srgbClr val="CC0000"/>
                  </a:buClr>
                  <a:buFont typeface="Wingdings" pitchFamily="2" charset="2"/>
                  <a:buChar char="§"/>
                  <a:defRPr>
                    <a:solidFill>
                      <a:schemeClr val="tx1"/>
                    </a:solidFill>
                    <a:latin typeface="+mn-lt"/>
                    <a:ea typeface="+mn-ea"/>
                    <a:sym typeface="Verdana" pitchFamily="34" charset="0"/>
                  </a:defRPr>
                </a:lvl7pPr>
                <a:lvl8pPr marL="3429000" indent="-228600" algn="l" defTabSz="0" rtl="0" eaLnBrk="1" fontAlgn="base" hangingPunct="1">
                  <a:spcBef>
                    <a:spcPct val="20000"/>
                  </a:spcBef>
                  <a:spcAft>
                    <a:spcPct val="0"/>
                  </a:spcAft>
                  <a:buClr>
                    <a:srgbClr val="CC0000"/>
                  </a:buClr>
                  <a:buFont typeface="Wingdings" pitchFamily="2" charset="2"/>
                  <a:buChar char="§"/>
                  <a:defRPr>
                    <a:solidFill>
                      <a:schemeClr val="tx1"/>
                    </a:solidFill>
                    <a:latin typeface="+mn-lt"/>
                    <a:ea typeface="+mn-ea"/>
                    <a:sym typeface="Verdana" pitchFamily="34" charset="0"/>
                  </a:defRPr>
                </a:lvl8pPr>
                <a:lvl9pPr marL="3886200" indent="-228600" algn="l" defTabSz="0" rtl="0" eaLnBrk="1" fontAlgn="base" hangingPunct="1">
                  <a:spcBef>
                    <a:spcPct val="20000"/>
                  </a:spcBef>
                  <a:spcAft>
                    <a:spcPct val="0"/>
                  </a:spcAft>
                  <a:buClr>
                    <a:srgbClr val="CC0000"/>
                  </a:buClr>
                  <a:buFont typeface="Wingdings" pitchFamily="2" charset="2"/>
                  <a:buChar char="§"/>
                  <a:defRPr>
                    <a:solidFill>
                      <a:schemeClr val="tx1"/>
                    </a:solidFill>
                    <a:latin typeface="+mn-lt"/>
                    <a:ea typeface="+mn-ea"/>
                    <a:sym typeface="Verdana" pitchFamily="34" charset="0"/>
                  </a:defRPr>
                </a:lvl9pPr>
              </a:lstStyle>
              <a:p>
                <a:pPr marL="571500" marR="0" indent="-571500" algn="just">
                  <a:lnSpc>
                    <a:spcPct val="107000"/>
                  </a:lnSpc>
                  <a:spcBef>
                    <a:spcPts val="0"/>
                  </a:spcBef>
                  <a:spcAft>
                    <a:spcPts val="0"/>
                  </a:spcAft>
                </a:pPr>
                <a:r>
                  <a:rPr lang="en-US" sz="2400" dirty="0">
                    <a:ea typeface="Times New Roman" panose="02020603050405020304" pitchFamily="18" charset="0"/>
                    <a:cs typeface="Arial" panose="020B0604020202020204" pitchFamily="34" charset="0"/>
                  </a:rPr>
                  <a:t>Incoherent Approximation (</a:t>
                </a:r>
                <a14:m>
                  <m:oMath xmlns:m="http://schemas.openxmlformats.org/officeDocument/2006/math">
                    <m:sSub>
                      <m:sSubPr>
                        <m:ctrlPr>
                          <a:rPr lang="en-US" sz="2400" b="0" i="1" smtClean="0">
                            <a:latin typeface="Cambria Math" panose="02040503050406030204" pitchFamily="18" charset="0"/>
                            <a:ea typeface="Times New Roman" panose="02020603050405020304" pitchFamily="18" charset="0"/>
                            <a:cs typeface="Arial" panose="020B0604020202020204" pitchFamily="34" charset="0"/>
                          </a:rPr>
                        </m:ctrlPr>
                      </m:sSubPr>
                      <m:e>
                        <m:r>
                          <a:rPr lang="en-US" sz="2400" b="0" i="1" smtClean="0">
                            <a:latin typeface="Cambria Math" panose="02040503050406030204" pitchFamily="18" charset="0"/>
                            <a:ea typeface="Times New Roman" panose="02020603050405020304" pitchFamily="18" charset="0"/>
                            <a:cs typeface="Arial" panose="020B0604020202020204" pitchFamily="34" charset="0"/>
                          </a:rPr>
                          <m:t>𝑆</m:t>
                        </m:r>
                      </m:e>
                      <m:sub>
                        <m:r>
                          <a:rPr lang="en-US" sz="2400" b="0" i="1" smtClean="0">
                            <a:latin typeface="Cambria Math" panose="02040503050406030204" pitchFamily="18" charset="0"/>
                            <a:ea typeface="Times New Roman" panose="02020603050405020304" pitchFamily="18" charset="0"/>
                            <a:cs typeface="Arial" panose="020B0604020202020204" pitchFamily="34" charset="0"/>
                          </a:rPr>
                          <m:t>𝑑</m:t>
                        </m:r>
                      </m:sub>
                    </m:sSub>
                    <m:r>
                      <a:rPr lang="en-US" sz="2400" b="0" i="1" smtClean="0">
                        <a:latin typeface="Cambria Math" panose="02040503050406030204" pitchFamily="18" charset="0"/>
                        <a:ea typeface="Times New Roman" panose="02020603050405020304" pitchFamily="18" charset="0"/>
                        <a:cs typeface="Arial" panose="020B0604020202020204" pitchFamily="34" charset="0"/>
                      </a:rPr>
                      <m:t>=</m:t>
                    </m:r>
                    <m:r>
                      <a:rPr lang="en-US" sz="2400" b="0" i="1" smtClean="0">
                        <a:latin typeface="Cambria Math" panose="02040503050406030204" pitchFamily="18" charset="0"/>
                        <a:ea typeface="Times New Roman" panose="02020603050405020304" pitchFamily="18" charset="0"/>
                        <a:cs typeface="Arial" panose="020B0604020202020204" pitchFamily="34" charset="0"/>
                      </a:rPr>
                      <m:t>0</m:t>
                    </m:r>
                  </m:oMath>
                </a14:m>
                <a:r>
                  <a:rPr lang="en-US" sz="2400" dirty="0">
                    <a:ea typeface="Times New Roman" panose="02020603050405020304" pitchFamily="18" charset="0"/>
                    <a:cs typeface="Arial" panose="020B0604020202020204" pitchFamily="34" charset="0"/>
                  </a:rPr>
                  <a:t>)</a:t>
                </a:r>
              </a:p>
              <a:p>
                <a:pPr marL="971550" lvl="1" indent="-571500" algn="just">
                  <a:lnSpc>
                    <a:spcPct val="107000"/>
                  </a:lnSpc>
                  <a:spcBef>
                    <a:spcPts val="0"/>
                  </a:spcBef>
                  <a:spcAft>
                    <a:spcPts val="0"/>
                  </a:spcAft>
                </a:pPr>
                <a:r>
                  <a:rPr lang="en-US" sz="2000" dirty="0">
                    <a:ea typeface="Times New Roman" panose="02020603050405020304" pitchFamily="18" charset="0"/>
                    <a:cs typeface="Arial" panose="020B0604020202020204" pitchFamily="34" charset="0"/>
                  </a:rPr>
                  <a:t>Assumes the distinct component is negligible</a:t>
                </a:r>
              </a:p>
              <a:p>
                <a:pPr marL="971550" lvl="1" indent="-571500" algn="just">
                  <a:lnSpc>
                    <a:spcPct val="107000"/>
                  </a:lnSpc>
                  <a:spcBef>
                    <a:spcPts val="0"/>
                  </a:spcBef>
                  <a:spcAft>
                    <a:spcPts val="0"/>
                  </a:spcAft>
                </a:pPr>
                <a:endParaRPr lang="en-US" sz="2000" dirty="0">
                  <a:ea typeface="Times New Roman" panose="02020603050405020304" pitchFamily="18" charset="0"/>
                  <a:cs typeface="Arial" panose="020B0604020202020204" pitchFamily="34" charset="0"/>
                </a:endParaRPr>
              </a:p>
              <a:p>
                <a:pPr marL="571500" indent="-571500" algn="just">
                  <a:lnSpc>
                    <a:spcPct val="107000"/>
                  </a:lnSpc>
                  <a:spcBef>
                    <a:spcPts val="0"/>
                  </a:spcBef>
                  <a:spcAft>
                    <a:spcPts val="0"/>
                  </a:spcAft>
                </a:pPr>
                <a:r>
                  <a:rPr lang="en-US" sz="2400" dirty="0">
                    <a:ea typeface="Times New Roman" panose="02020603050405020304" pitchFamily="18" charset="0"/>
                    <a:cs typeface="Arial" panose="020B0604020202020204" pitchFamily="34" charset="0"/>
                  </a:rPr>
                  <a:t>Cubic Approximation</a:t>
                </a:r>
              </a:p>
              <a:p>
                <a:pPr marL="971550" lvl="1" indent="-571500" algn="just">
                  <a:lnSpc>
                    <a:spcPct val="107000"/>
                  </a:lnSpc>
                  <a:spcBef>
                    <a:spcPts val="0"/>
                  </a:spcBef>
                  <a:spcAft>
                    <a:spcPts val="0"/>
                  </a:spcAft>
                </a:pPr>
                <a:r>
                  <a:rPr lang="en-US" sz="2000" dirty="0">
                    <a:ea typeface="Times New Roman" panose="02020603050405020304" pitchFamily="18" charset="0"/>
                    <a:cs typeface="Arial" panose="020B0604020202020204" pitchFamily="34" charset="0"/>
                  </a:rPr>
                  <a:t>Assumes isotropic forces (non-directional)</a:t>
                </a:r>
              </a:p>
              <a:p>
                <a:pPr marL="971550" lvl="1" indent="-571500" algn="just">
                  <a:lnSpc>
                    <a:spcPct val="107000"/>
                  </a:lnSpc>
                  <a:spcBef>
                    <a:spcPts val="0"/>
                  </a:spcBef>
                  <a:spcAft>
                    <a:spcPts val="0"/>
                  </a:spcAft>
                </a:pPr>
                <a:r>
                  <a:rPr lang="en-US" sz="2000" dirty="0">
                    <a:ea typeface="Times New Roman" panose="02020603050405020304" pitchFamily="18" charset="0"/>
                    <a:cs typeface="Arial" panose="020B0604020202020204" pitchFamily="34" charset="0"/>
                  </a:rPr>
                  <a:t>Impacts inelastic and elastic scattering</a:t>
                </a:r>
              </a:p>
              <a:p>
                <a:pPr marL="971550" lvl="1" indent="-571500" algn="just">
                  <a:lnSpc>
                    <a:spcPct val="107000"/>
                  </a:lnSpc>
                  <a:spcBef>
                    <a:spcPts val="0"/>
                  </a:spcBef>
                  <a:spcAft>
                    <a:spcPts val="0"/>
                  </a:spcAft>
                </a:pPr>
                <a:endParaRPr lang="en-US" sz="2000" dirty="0">
                  <a:ea typeface="Times New Roman" panose="02020603050405020304" pitchFamily="18" charset="0"/>
                  <a:cs typeface="Arial" panose="020B0604020202020204" pitchFamily="34" charset="0"/>
                </a:endParaRPr>
              </a:p>
              <a:p>
                <a:pPr marL="571500" indent="-571500" algn="just">
                  <a:lnSpc>
                    <a:spcPct val="107000"/>
                  </a:lnSpc>
                  <a:spcBef>
                    <a:spcPts val="0"/>
                  </a:spcBef>
                  <a:spcAft>
                    <a:spcPts val="0"/>
                  </a:spcAft>
                </a:pPr>
                <a:r>
                  <a:rPr lang="en-US" sz="2400" dirty="0">
                    <a:ea typeface="Times New Roman" panose="02020603050405020304" pitchFamily="18" charset="0"/>
                    <a:cs typeface="Arial" panose="020B0604020202020204" pitchFamily="34" charset="0"/>
                  </a:rPr>
                  <a:t>Atom Site Approximation</a:t>
                </a:r>
              </a:p>
              <a:p>
                <a:pPr marL="571500" indent="-571500" algn="just">
                  <a:lnSpc>
                    <a:spcPct val="107000"/>
                  </a:lnSpc>
                  <a:spcBef>
                    <a:spcPts val="0"/>
                  </a:spcBef>
                  <a:spcAft>
                    <a:spcPts val="0"/>
                  </a:spcAft>
                </a:pPr>
                <a:endParaRPr lang="en-US" sz="2400" dirty="0">
                  <a:ea typeface="Times New Roman" panose="02020603050405020304" pitchFamily="18" charset="0"/>
                  <a:cs typeface="Arial" panose="020B0604020202020204" pitchFamily="34" charset="0"/>
                </a:endParaRPr>
              </a:p>
              <a:p>
                <a:pPr marL="571500" indent="-571500" algn="just">
                  <a:lnSpc>
                    <a:spcPct val="107000"/>
                  </a:lnSpc>
                  <a:spcBef>
                    <a:spcPts val="0"/>
                  </a:spcBef>
                  <a:spcAft>
                    <a:spcPts val="0"/>
                  </a:spcAft>
                </a:pPr>
                <a:r>
                  <a:rPr lang="en-US" sz="2400" dirty="0">
                    <a:ea typeface="Times New Roman" panose="02020603050405020304" pitchFamily="18" charset="0"/>
                    <a:cs typeface="Arial" panose="020B0604020202020204" pitchFamily="34" charset="0"/>
                  </a:rPr>
                  <a:t>Harmonic &amp; Gaussian Approximations</a:t>
                </a:r>
              </a:p>
              <a:p>
                <a:pPr marL="971550" lvl="1" indent="-571500" algn="just">
                  <a:lnSpc>
                    <a:spcPct val="107000"/>
                  </a:lnSpc>
                  <a:spcBef>
                    <a:spcPts val="0"/>
                  </a:spcBef>
                  <a:spcAft>
                    <a:spcPts val="0"/>
                  </a:spcAft>
                </a:pPr>
                <a:r>
                  <a:rPr lang="en-US" sz="2000" dirty="0">
                    <a:ea typeface="Times New Roman" panose="02020603050405020304" pitchFamily="18" charset="0"/>
                    <a:cs typeface="Arial" panose="020B0604020202020204" pitchFamily="34" charset="0"/>
                  </a:rPr>
                  <a:t>Allows for use of the phonon expansion</a:t>
                </a:r>
              </a:p>
              <a:p>
                <a:pPr marL="971550" lvl="1" indent="-571500" algn="just">
                  <a:lnSpc>
                    <a:spcPct val="107000"/>
                  </a:lnSpc>
                  <a:spcBef>
                    <a:spcPts val="0"/>
                  </a:spcBef>
                  <a:spcAft>
                    <a:spcPts val="0"/>
                  </a:spcAft>
                </a:pPr>
                <a:r>
                  <a:rPr lang="en-US" sz="2000" dirty="0">
                    <a:ea typeface="Times New Roman" panose="02020603050405020304" pitchFamily="18" charset="0"/>
                    <a:cs typeface="Arial" panose="020B0604020202020204" pitchFamily="34" charset="0"/>
                  </a:rPr>
                  <a:t>Simplifies correlation functions</a:t>
                </a:r>
              </a:p>
            </p:txBody>
          </p:sp>
        </mc:Choice>
        <mc:Fallback xmlns="">
          <p:sp>
            <p:nvSpPr>
              <p:cNvPr id="7" name="Content Placeholder 2">
                <a:extLst>
                  <a:ext uri="{FF2B5EF4-FFF2-40B4-BE49-F238E27FC236}">
                    <a16:creationId xmlns:a16="http://schemas.microsoft.com/office/drawing/2014/main" id="{6D2961E6-1339-40E6-94A5-69CE1AB28C84}"/>
                  </a:ext>
                </a:extLst>
              </p:cNvPr>
              <p:cNvSpPr txBox="1">
                <a:spLocks noRot="1" noChangeAspect="1" noMove="1" noResize="1" noEditPoints="1" noAdjustHandles="1" noChangeArrowheads="1" noChangeShapeType="1" noTextEdit="1"/>
              </p:cNvSpPr>
              <p:nvPr/>
            </p:nvSpPr>
            <p:spPr bwMode="auto">
              <a:xfrm>
                <a:off x="1026160" y="1377941"/>
                <a:ext cx="10573040" cy="5080459"/>
              </a:xfrm>
              <a:prstGeom prst="rect">
                <a:avLst/>
              </a:prstGeom>
              <a:blipFill>
                <a:blip r:embed="rId3"/>
                <a:stretch>
                  <a:fillRect l="-749" t="-1080"/>
                </a:stretch>
              </a:blipFill>
              <a:ln w="9525">
                <a:noFill/>
                <a:miter lim="800000"/>
                <a:headEnd/>
                <a:tailEnd/>
              </a:ln>
            </p:spPr>
            <p:txBody>
              <a:bodyPr/>
              <a:lstStyle/>
              <a:p>
                <a:r>
                  <a:rPr lang="en-US">
                    <a:noFill/>
                  </a:rPr>
                  <a:t> </a:t>
                </a:r>
              </a:p>
            </p:txBody>
          </p:sp>
        </mc:Fallback>
      </mc:AlternateContent>
    </p:spTree>
    <p:extLst>
      <p:ext uri="{BB962C8B-B14F-4D97-AF65-F5344CB8AC3E}">
        <p14:creationId xmlns:p14="http://schemas.microsoft.com/office/powerpoint/2010/main" val="1275298830"/>
      </p:ext>
    </p:extLst>
  </p:cSld>
  <p:clrMapOvr>
    <a:masterClrMapping/>
  </p:clrMapOvr>
  <p:transition>
    <p:dissolv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D3760152-B277-427E-9755-229B677E5EA1}"/>
              </a:ext>
            </a:extLst>
          </p:cNvPr>
          <p:cNvSpPr txBox="1">
            <a:spLocks noChangeArrowheads="1"/>
          </p:cNvSpPr>
          <p:nvPr/>
        </p:nvSpPr>
        <p:spPr bwMode="auto">
          <a:xfrm>
            <a:off x="350520" y="34570"/>
            <a:ext cx="11663680" cy="11398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ctr" rtl="0" eaLnBrk="1" fontAlgn="base" hangingPunct="1">
              <a:spcBef>
                <a:spcPct val="0"/>
              </a:spcBef>
              <a:spcAft>
                <a:spcPct val="0"/>
              </a:spcAft>
              <a:defRPr sz="4000" cap="all" baseline="0">
                <a:solidFill>
                  <a:srgbClr val="CC0000"/>
                </a:solidFill>
                <a:latin typeface="Arial" panose="020B0604020202020204" pitchFamily="34" charset="0"/>
                <a:ea typeface="+mj-ea"/>
                <a:cs typeface="Arial" panose="020B0604020202020204" pitchFamily="34" charset="0"/>
                <a:sym typeface="Garamond" pitchFamily="18" charset="0"/>
              </a:defRPr>
            </a:lvl1pPr>
            <a:lvl2pPr algn="ctr" rtl="0" eaLnBrk="1" fontAlgn="base" hangingPunct="1">
              <a:spcBef>
                <a:spcPct val="0"/>
              </a:spcBef>
              <a:spcAft>
                <a:spcPct val="0"/>
              </a:spcAft>
              <a:defRPr sz="4400">
                <a:solidFill>
                  <a:schemeClr val="tx1"/>
                </a:solidFill>
                <a:latin typeface="Garamond" pitchFamily="18" charset="0"/>
                <a:ea typeface="SimSun" pitchFamily="2" charset="-122"/>
                <a:sym typeface="Garamond" pitchFamily="18" charset="0"/>
              </a:defRPr>
            </a:lvl2pPr>
            <a:lvl3pPr algn="ctr" rtl="0" eaLnBrk="1" fontAlgn="base" hangingPunct="1">
              <a:spcBef>
                <a:spcPct val="0"/>
              </a:spcBef>
              <a:spcAft>
                <a:spcPct val="0"/>
              </a:spcAft>
              <a:defRPr sz="4400">
                <a:solidFill>
                  <a:schemeClr val="tx1"/>
                </a:solidFill>
                <a:latin typeface="Garamond" pitchFamily="18" charset="0"/>
                <a:ea typeface="SimSun" pitchFamily="2" charset="-122"/>
                <a:sym typeface="Garamond" pitchFamily="18" charset="0"/>
              </a:defRPr>
            </a:lvl3pPr>
            <a:lvl4pPr algn="ctr" rtl="0" eaLnBrk="1" fontAlgn="base" hangingPunct="1">
              <a:spcBef>
                <a:spcPct val="0"/>
              </a:spcBef>
              <a:spcAft>
                <a:spcPct val="0"/>
              </a:spcAft>
              <a:defRPr sz="4400">
                <a:solidFill>
                  <a:schemeClr val="tx1"/>
                </a:solidFill>
                <a:latin typeface="Garamond" pitchFamily="18" charset="0"/>
                <a:ea typeface="SimSun" pitchFamily="2" charset="-122"/>
                <a:sym typeface="Garamond" pitchFamily="18" charset="0"/>
              </a:defRPr>
            </a:lvl4pPr>
            <a:lvl5pPr algn="ctr" rtl="0" eaLnBrk="1" fontAlgn="base" hangingPunct="1">
              <a:spcBef>
                <a:spcPct val="0"/>
              </a:spcBef>
              <a:spcAft>
                <a:spcPct val="0"/>
              </a:spcAft>
              <a:defRPr sz="4400">
                <a:solidFill>
                  <a:schemeClr val="tx1"/>
                </a:solidFill>
                <a:latin typeface="Garamond" pitchFamily="18" charset="0"/>
                <a:ea typeface="SimSun" pitchFamily="2" charset="-122"/>
                <a:sym typeface="Garamond" pitchFamily="18" charset="0"/>
              </a:defRPr>
            </a:lvl5pPr>
            <a:lvl6pPr marL="457200" algn="ctr" rtl="0" eaLnBrk="1" fontAlgn="base" hangingPunct="1">
              <a:spcBef>
                <a:spcPct val="0"/>
              </a:spcBef>
              <a:spcAft>
                <a:spcPct val="0"/>
              </a:spcAft>
              <a:defRPr sz="4400">
                <a:solidFill>
                  <a:schemeClr val="tx1"/>
                </a:solidFill>
                <a:latin typeface="Garamond" pitchFamily="18" charset="0"/>
                <a:ea typeface="SimSun" pitchFamily="2" charset="-122"/>
                <a:sym typeface="Garamond" pitchFamily="18" charset="0"/>
              </a:defRPr>
            </a:lvl6pPr>
            <a:lvl7pPr marL="914400" algn="ctr" rtl="0" eaLnBrk="1" fontAlgn="base" hangingPunct="1">
              <a:spcBef>
                <a:spcPct val="0"/>
              </a:spcBef>
              <a:spcAft>
                <a:spcPct val="0"/>
              </a:spcAft>
              <a:defRPr sz="4400">
                <a:solidFill>
                  <a:schemeClr val="tx1"/>
                </a:solidFill>
                <a:latin typeface="Garamond" pitchFamily="18" charset="0"/>
                <a:ea typeface="SimSun" pitchFamily="2" charset="-122"/>
                <a:sym typeface="Garamond" pitchFamily="18" charset="0"/>
              </a:defRPr>
            </a:lvl7pPr>
            <a:lvl8pPr marL="1371600" algn="ctr" rtl="0" eaLnBrk="1" fontAlgn="base" hangingPunct="1">
              <a:spcBef>
                <a:spcPct val="0"/>
              </a:spcBef>
              <a:spcAft>
                <a:spcPct val="0"/>
              </a:spcAft>
              <a:defRPr sz="4400">
                <a:solidFill>
                  <a:schemeClr val="tx1"/>
                </a:solidFill>
                <a:latin typeface="Garamond" pitchFamily="18" charset="0"/>
                <a:ea typeface="SimSun" pitchFamily="2" charset="-122"/>
                <a:sym typeface="Garamond" pitchFamily="18" charset="0"/>
              </a:defRPr>
            </a:lvl8pPr>
            <a:lvl9pPr marL="1828800" algn="ctr" rtl="0" eaLnBrk="1" fontAlgn="base" hangingPunct="1">
              <a:spcBef>
                <a:spcPct val="0"/>
              </a:spcBef>
              <a:spcAft>
                <a:spcPct val="0"/>
              </a:spcAft>
              <a:defRPr sz="4400">
                <a:solidFill>
                  <a:schemeClr val="tx1"/>
                </a:solidFill>
                <a:latin typeface="Garamond" pitchFamily="18" charset="0"/>
                <a:ea typeface="SimSun" pitchFamily="2" charset="-122"/>
                <a:sym typeface="Garamond" pitchFamily="18" charset="0"/>
              </a:defRPr>
            </a:lvl9pPr>
          </a:lstStyle>
          <a:p>
            <a:r>
              <a:rPr lang="en-US" b="1" kern="0" cap="none" dirty="0">
                <a:solidFill>
                  <a:schemeClr val="tx1"/>
                </a:solidFill>
                <a:latin typeface="Verdana" panose="020B0604030504040204" pitchFamily="34" charset="0"/>
                <a:ea typeface="Verdana" panose="020B0604030504040204" pitchFamily="34" charset="0"/>
              </a:rPr>
              <a:t>Removing the Cubic </a:t>
            </a:r>
            <a:br>
              <a:rPr lang="en-US" b="1" kern="0" cap="none" dirty="0">
                <a:solidFill>
                  <a:schemeClr val="tx1"/>
                </a:solidFill>
                <a:latin typeface="Verdana" panose="020B0604030504040204" pitchFamily="34" charset="0"/>
                <a:ea typeface="Verdana" panose="020B0604030504040204" pitchFamily="34" charset="0"/>
              </a:rPr>
            </a:br>
            <a:r>
              <a:rPr lang="en-US" b="1" kern="0" cap="none" dirty="0">
                <a:solidFill>
                  <a:schemeClr val="tx1"/>
                </a:solidFill>
                <a:latin typeface="Verdana" panose="020B0604030504040204" pitchFamily="34" charset="0"/>
                <a:ea typeface="Verdana" panose="020B0604030504040204" pitchFamily="34" charset="0"/>
              </a:rPr>
              <a:t>Approximation: Generalization</a:t>
            </a:r>
          </a:p>
        </p:txBody>
      </p:sp>
      <p:sp>
        <p:nvSpPr>
          <p:cNvPr id="7" name="Content Placeholder 2">
            <a:extLst>
              <a:ext uri="{FF2B5EF4-FFF2-40B4-BE49-F238E27FC236}">
                <a16:creationId xmlns:a16="http://schemas.microsoft.com/office/drawing/2014/main" id="{6D2961E6-1339-40E6-94A5-69CE1AB28C84}"/>
              </a:ext>
            </a:extLst>
          </p:cNvPr>
          <p:cNvSpPr txBox="1">
            <a:spLocks/>
          </p:cNvSpPr>
          <p:nvPr/>
        </p:nvSpPr>
        <p:spPr bwMode="auto">
          <a:xfrm>
            <a:off x="1026160" y="1377941"/>
            <a:ext cx="10573040" cy="508045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0" rtl="0" eaLnBrk="1" fontAlgn="base" hangingPunct="1">
              <a:spcBef>
                <a:spcPct val="20000"/>
              </a:spcBef>
              <a:spcAft>
                <a:spcPct val="0"/>
              </a:spcAft>
              <a:buClr>
                <a:srgbClr val="CC0000"/>
              </a:buClr>
              <a:buFont typeface="Wingdings" pitchFamily="2" charset="2"/>
              <a:buChar char="p"/>
              <a:defRPr sz="2800">
                <a:solidFill>
                  <a:schemeClr val="tx1"/>
                </a:solidFill>
                <a:latin typeface="+mn-lt"/>
                <a:ea typeface="+mn-ea"/>
                <a:cs typeface="+mn-cs"/>
                <a:sym typeface="Verdana" pitchFamily="34" charset="0"/>
              </a:defRPr>
            </a:lvl1pPr>
            <a:lvl2pPr marL="742950" indent="-285750" algn="l" defTabSz="0" rtl="0" eaLnBrk="1" fontAlgn="base" hangingPunct="1">
              <a:spcBef>
                <a:spcPct val="20000"/>
              </a:spcBef>
              <a:spcAft>
                <a:spcPct val="0"/>
              </a:spcAft>
              <a:buClr>
                <a:srgbClr val="CC0000"/>
              </a:buClr>
              <a:buFont typeface="Wingdings" pitchFamily="2" charset="2"/>
              <a:buChar char="n"/>
              <a:defRPr sz="2400">
                <a:solidFill>
                  <a:schemeClr val="tx1"/>
                </a:solidFill>
                <a:latin typeface="+mn-lt"/>
                <a:ea typeface="+mn-ea"/>
                <a:sym typeface="Verdana" pitchFamily="34" charset="0"/>
              </a:defRPr>
            </a:lvl2pPr>
            <a:lvl3pPr marL="1143000" indent="-228600" algn="l" defTabSz="0" rtl="0" eaLnBrk="1" fontAlgn="base" hangingPunct="1">
              <a:spcBef>
                <a:spcPct val="20000"/>
              </a:spcBef>
              <a:spcAft>
                <a:spcPct val="0"/>
              </a:spcAft>
              <a:buClr>
                <a:srgbClr val="CC0000"/>
              </a:buClr>
              <a:buFont typeface="Wingdings" pitchFamily="2" charset="2"/>
              <a:buChar char="p"/>
              <a:defRPr sz="2000">
                <a:solidFill>
                  <a:schemeClr val="tx1"/>
                </a:solidFill>
                <a:latin typeface="+mn-lt"/>
                <a:ea typeface="+mn-ea"/>
                <a:sym typeface="Verdana" pitchFamily="34" charset="0"/>
              </a:defRPr>
            </a:lvl3pPr>
            <a:lvl4pPr marL="1600200" indent="-228600" algn="l" defTabSz="0" rtl="0" eaLnBrk="1" fontAlgn="base" hangingPunct="1">
              <a:spcBef>
                <a:spcPct val="20000"/>
              </a:spcBef>
              <a:spcAft>
                <a:spcPct val="0"/>
              </a:spcAft>
              <a:buClr>
                <a:srgbClr val="CC0000"/>
              </a:buClr>
              <a:buFont typeface="Wingdings" pitchFamily="2" charset="2"/>
              <a:buChar char="§"/>
              <a:defRPr>
                <a:solidFill>
                  <a:schemeClr val="tx1"/>
                </a:solidFill>
                <a:latin typeface="+mn-lt"/>
                <a:ea typeface="+mn-ea"/>
                <a:sym typeface="Verdana" pitchFamily="34" charset="0"/>
              </a:defRPr>
            </a:lvl4pPr>
            <a:lvl5pPr marL="2057400" indent="-228600" algn="l" defTabSz="0" rtl="0" eaLnBrk="1" fontAlgn="base" hangingPunct="1">
              <a:spcBef>
                <a:spcPct val="20000"/>
              </a:spcBef>
              <a:spcAft>
                <a:spcPct val="0"/>
              </a:spcAft>
              <a:buClr>
                <a:srgbClr val="CC0000"/>
              </a:buClr>
              <a:buFont typeface="Wingdings" pitchFamily="2" charset="2"/>
              <a:buChar char="§"/>
              <a:defRPr>
                <a:solidFill>
                  <a:schemeClr val="tx1"/>
                </a:solidFill>
                <a:latin typeface="+mn-lt"/>
                <a:ea typeface="+mn-ea"/>
                <a:sym typeface="Verdana" pitchFamily="34" charset="0"/>
              </a:defRPr>
            </a:lvl5pPr>
            <a:lvl6pPr marL="2514600" indent="-228600" algn="l" defTabSz="0" rtl="0" eaLnBrk="1" fontAlgn="base" hangingPunct="1">
              <a:spcBef>
                <a:spcPct val="20000"/>
              </a:spcBef>
              <a:spcAft>
                <a:spcPct val="0"/>
              </a:spcAft>
              <a:buClr>
                <a:srgbClr val="CC0000"/>
              </a:buClr>
              <a:buFont typeface="Wingdings" pitchFamily="2" charset="2"/>
              <a:buChar char="§"/>
              <a:defRPr>
                <a:solidFill>
                  <a:schemeClr val="tx1"/>
                </a:solidFill>
                <a:latin typeface="+mn-lt"/>
                <a:ea typeface="+mn-ea"/>
                <a:sym typeface="Verdana" pitchFamily="34" charset="0"/>
              </a:defRPr>
            </a:lvl6pPr>
            <a:lvl7pPr marL="2971800" indent="-228600" algn="l" defTabSz="0" rtl="0" eaLnBrk="1" fontAlgn="base" hangingPunct="1">
              <a:spcBef>
                <a:spcPct val="20000"/>
              </a:spcBef>
              <a:spcAft>
                <a:spcPct val="0"/>
              </a:spcAft>
              <a:buClr>
                <a:srgbClr val="CC0000"/>
              </a:buClr>
              <a:buFont typeface="Wingdings" pitchFamily="2" charset="2"/>
              <a:buChar char="§"/>
              <a:defRPr>
                <a:solidFill>
                  <a:schemeClr val="tx1"/>
                </a:solidFill>
                <a:latin typeface="+mn-lt"/>
                <a:ea typeface="+mn-ea"/>
                <a:sym typeface="Verdana" pitchFamily="34" charset="0"/>
              </a:defRPr>
            </a:lvl7pPr>
            <a:lvl8pPr marL="3429000" indent="-228600" algn="l" defTabSz="0" rtl="0" eaLnBrk="1" fontAlgn="base" hangingPunct="1">
              <a:spcBef>
                <a:spcPct val="20000"/>
              </a:spcBef>
              <a:spcAft>
                <a:spcPct val="0"/>
              </a:spcAft>
              <a:buClr>
                <a:srgbClr val="CC0000"/>
              </a:buClr>
              <a:buFont typeface="Wingdings" pitchFamily="2" charset="2"/>
              <a:buChar char="§"/>
              <a:defRPr>
                <a:solidFill>
                  <a:schemeClr val="tx1"/>
                </a:solidFill>
                <a:latin typeface="+mn-lt"/>
                <a:ea typeface="+mn-ea"/>
                <a:sym typeface="Verdana" pitchFamily="34" charset="0"/>
              </a:defRPr>
            </a:lvl8pPr>
            <a:lvl9pPr marL="3886200" indent="-228600" algn="l" defTabSz="0" rtl="0" eaLnBrk="1" fontAlgn="base" hangingPunct="1">
              <a:spcBef>
                <a:spcPct val="20000"/>
              </a:spcBef>
              <a:spcAft>
                <a:spcPct val="0"/>
              </a:spcAft>
              <a:buClr>
                <a:srgbClr val="CC0000"/>
              </a:buClr>
              <a:buFont typeface="Wingdings" pitchFamily="2" charset="2"/>
              <a:buChar char="§"/>
              <a:defRPr>
                <a:solidFill>
                  <a:schemeClr val="tx1"/>
                </a:solidFill>
                <a:latin typeface="+mn-lt"/>
                <a:ea typeface="+mn-ea"/>
                <a:sym typeface="Verdana" pitchFamily="34" charset="0"/>
              </a:defRPr>
            </a:lvl9pPr>
          </a:lstStyle>
          <a:p>
            <a:pPr marL="571500" marR="0" indent="-571500" algn="just">
              <a:lnSpc>
                <a:spcPct val="107000"/>
              </a:lnSpc>
              <a:spcBef>
                <a:spcPts val="0"/>
              </a:spcBef>
              <a:spcAft>
                <a:spcPts val="0"/>
              </a:spcAft>
            </a:pPr>
            <a:r>
              <a:rPr lang="en-US" sz="2400" dirty="0">
                <a:ea typeface="Times New Roman" panose="02020603050405020304" pitchFamily="18" charset="0"/>
                <a:cs typeface="Arial" panose="020B0604020202020204" pitchFamily="34" charset="0"/>
              </a:rPr>
              <a:t>This approximation directionally-averages the forces in a crystal</a:t>
            </a:r>
          </a:p>
          <a:p>
            <a:pPr marL="971550" lvl="1" indent="-571500" algn="just">
              <a:lnSpc>
                <a:spcPct val="107000"/>
              </a:lnSpc>
              <a:spcBef>
                <a:spcPts val="0"/>
              </a:spcBef>
              <a:spcAft>
                <a:spcPts val="0"/>
              </a:spcAft>
            </a:pPr>
            <a:r>
              <a:rPr lang="en-US" sz="2000" dirty="0">
                <a:ea typeface="Times New Roman" panose="02020603050405020304" pitchFamily="18" charset="0"/>
                <a:cs typeface="Arial" panose="020B0604020202020204" pitchFamily="34" charset="0"/>
              </a:rPr>
              <a:t>Application of the approximation must be consistent throughout the evaluation (inelastic, elastic)</a:t>
            </a:r>
          </a:p>
        </p:txBody>
      </p:sp>
      <mc:AlternateContent xmlns:mc="http://schemas.openxmlformats.org/markup-compatibility/2006" xmlns:a14="http://schemas.microsoft.com/office/drawing/2010/main">
        <mc:Choice Requires="a14">
          <p:sp>
            <p:nvSpPr>
              <p:cNvPr id="4" name="TextBox 3"/>
              <p:cNvSpPr txBox="1"/>
              <p:nvPr/>
            </p:nvSpPr>
            <p:spPr>
              <a:xfrm>
                <a:off x="5045315" y="2619653"/>
                <a:ext cx="2534730" cy="83920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nary>
                        <m:naryPr>
                          <m:chr m:val="∑"/>
                          <m:supHide m:val="on"/>
                          <m:ctrlPr>
                            <a:rPr lang="en-US" sz="2000" i="1" smtClean="0">
                              <a:latin typeface="Cambria Math" panose="02040503050406030204" pitchFamily="18" charset="0"/>
                            </a:rPr>
                          </m:ctrlPr>
                        </m:naryPr>
                        <m:sub>
                          <m:r>
                            <m:rPr>
                              <m:brk m:alnAt="7"/>
                            </m:rPr>
                            <a:rPr lang="en-US" sz="2000" b="0" i="1" smtClean="0">
                              <a:latin typeface="Cambria Math" panose="02040503050406030204" pitchFamily="18" charset="0"/>
                            </a:rPr>
                            <m:t>𝑠</m:t>
                          </m:r>
                        </m:sub>
                        <m:sup/>
                        <m:e>
                          <m:sSup>
                            <m:sSupPr>
                              <m:ctrlPr>
                                <a:rPr lang="en-US" sz="2000" b="0" i="1" smtClean="0">
                                  <a:latin typeface="Cambria Math" panose="02040503050406030204" pitchFamily="18" charset="0"/>
                                </a:rPr>
                              </m:ctrlPr>
                            </m:sSupPr>
                            <m:e>
                              <m:d>
                                <m:dPr>
                                  <m:ctrlPr>
                                    <a:rPr lang="en-US" sz="2000" i="1" smtClean="0">
                                      <a:latin typeface="Cambria Math" panose="02040503050406030204" pitchFamily="18" charset="0"/>
                                    </a:rPr>
                                  </m:ctrlPr>
                                </m:dPr>
                                <m:e>
                                  <m:r>
                                    <a:rPr lang="en-US" sz="2000" b="1" i="1" smtClean="0">
                                      <a:latin typeface="Cambria Math" panose="02040503050406030204" pitchFamily="18" charset="0"/>
                                    </a:rPr>
                                    <m:t>𝜿</m:t>
                                  </m:r>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1" i="1" smtClean="0">
                                          <a:latin typeface="Cambria Math" panose="02040503050406030204" pitchFamily="18" charset="0"/>
                                        </a:rPr>
                                        <m:t>𝒆</m:t>
                                      </m:r>
                                    </m:e>
                                    <m:sub>
                                      <m:r>
                                        <a:rPr lang="en-US" sz="2000" b="0" i="1" smtClean="0">
                                          <a:latin typeface="Cambria Math" panose="02040503050406030204" pitchFamily="18" charset="0"/>
                                        </a:rPr>
                                        <m:t>𝑠</m:t>
                                      </m:r>
                                    </m:sub>
                                  </m:sSub>
                                </m:e>
                              </m:d>
                            </m:e>
                            <m:sup>
                              <m:r>
                                <a:rPr lang="en-US" sz="2000" b="0" i="1" smtClean="0">
                                  <a:latin typeface="Cambria Math" panose="02040503050406030204" pitchFamily="18" charset="0"/>
                                </a:rPr>
                                <m:t>2</m:t>
                              </m:r>
                            </m:sup>
                          </m:sSup>
                        </m:e>
                      </m:nary>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1</m:t>
                          </m:r>
                        </m:num>
                        <m:den>
                          <m:r>
                            <a:rPr lang="en-US" sz="2000" b="0" i="1" smtClean="0">
                              <a:latin typeface="Cambria Math" panose="02040503050406030204" pitchFamily="18" charset="0"/>
                            </a:rPr>
                            <m:t>3</m:t>
                          </m:r>
                        </m:den>
                      </m:f>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𝑘</m:t>
                          </m:r>
                        </m:e>
                        <m:sup>
                          <m:r>
                            <a:rPr lang="en-US" sz="2000" b="0" i="1" smtClean="0">
                              <a:latin typeface="Cambria Math" panose="02040503050406030204" pitchFamily="18" charset="0"/>
                            </a:rPr>
                            <m:t>2</m:t>
                          </m:r>
                        </m:sup>
                      </m:sSup>
                    </m:oMath>
                  </m:oMathPara>
                </a14:m>
                <a:endParaRPr lang="en-US" sz="2000" dirty="0"/>
              </a:p>
            </p:txBody>
          </p:sp>
        </mc:Choice>
        <mc:Fallback xmlns="">
          <p:sp>
            <p:nvSpPr>
              <p:cNvPr id="4" name="TextBox 3"/>
              <p:cNvSpPr txBox="1">
                <a:spLocks noRot="1" noChangeAspect="1" noMove="1" noResize="1" noEditPoints="1" noAdjustHandles="1" noChangeArrowheads="1" noChangeShapeType="1" noTextEdit="1"/>
              </p:cNvSpPr>
              <p:nvPr/>
            </p:nvSpPr>
            <p:spPr>
              <a:xfrm>
                <a:off x="5045315" y="2619653"/>
                <a:ext cx="2534730" cy="839204"/>
              </a:xfrm>
              <a:prstGeom prst="rect">
                <a:avLst/>
              </a:prstGeom>
              <a:blipFill>
                <a:blip r:embed="rId3"/>
                <a:stretch>
                  <a:fillRect/>
                </a:stretch>
              </a:blipFill>
            </p:spPr>
            <p:txBody>
              <a:bodyPr/>
              <a:lstStyle/>
              <a:p>
                <a:r>
                  <a:rPr lang="en-US">
                    <a:noFill/>
                  </a:rPr>
                  <a:t> </a:t>
                </a:r>
              </a:p>
            </p:txBody>
          </p:sp>
        </mc:Fallback>
      </mc:AlternateContent>
      <p:cxnSp>
        <p:nvCxnSpPr>
          <p:cNvPr id="5" name="Straight Connector 4"/>
          <p:cNvCxnSpPr/>
          <p:nvPr/>
        </p:nvCxnSpPr>
        <p:spPr>
          <a:xfrm flipV="1">
            <a:off x="1114665" y="3811701"/>
            <a:ext cx="10484535" cy="4111"/>
          </a:xfrm>
          <a:prstGeom prst="line">
            <a:avLst/>
          </a:prstGeom>
        </p:spPr>
        <p:style>
          <a:lnRef idx="1">
            <a:schemeClr val="dk1"/>
          </a:lnRef>
          <a:fillRef idx="0">
            <a:schemeClr val="dk1"/>
          </a:fillRef>
          <a:effectRef idx="0">
            <a:schemeClr val="dk1"/>
          </a:effectRef>
          <a:fontRef idx="minor">
            <a:schemeClr val="tx1"/>
          </a:fontRef>
        </p:style>
      </p:cxnSp>
      <p:grpSp>
        <p:nvGrpSpPr>
          <p:cNvPr id="8" name="Group 7"/>
          <p:cNvGrpSpPr/>
          <p:nvPr/>
        </p:nvGrpSpPr>
        <p:grpSpPr>
          <a:xfrm>
            <a:off x="1826203" y="4148814"/>
            <a:ext cx="8972953" cy="2203697"/>
            <a:chOff x="1411315" y="4600081"/>
            <a:chExt cx="7762042" cy="2203697"/>
          </a:xfrm>
        </p:grpSpPr>
        <mc:AlternateContent xmlns:mc="http://schemas.openxmlformats.org/markup-compatibility/2006" xmlns:a14="http://schemas.microsoft.com/office/drawing/2010/main">
          <mc:Choice Requires="a14">
            <p:sp>
              <p:nvSpPr>
                <p:cNvPr id="9" name="TextBox 8"/>
                <p:cNvSpPr txBox="1"/>
                <p:nvPr/>
              </p:nvSpPr>
              <p:spPr>
                <a:xfrm>
                  <a:off x="3696896" y="4600081"/>
                  <a:ext cx="5476461" cy="117166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d>
                              <m:dPr>
                                <m:begChr m:val="⟨"/>
                                <m:endChr m:val="⟩"/>
                                <m:ctrlPr>
                                  <a:rPr lang="en-US" sz="2000" i="1" smtClean="0">
                                    <a:latin typeface="Cambria Math" panose="02040503050406030204" pitchFamily="18" charset="0"/>
                                  </a:rPr>
                                </m:ctrlPr>
                              </m:dPr>
                              <m:e>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𝑈</m:t>
                                    </m:r>
                                  </m:e>
                                  <m:sup>
                                    <m:r>
                                      <a:rPr lang="en-US" sz="2000" b="0" i="1" smtClean="0">
                                        <a:latin typeface="Cambria Math" panose="02040503050406030204" pitchFamily="18" charset="0"/>
                                      </a:rPr>
                                      <m:t>2</m:t>
                                    </m:r>
                                  </m:sup>
                                </m:sSup>
                              </m:e>
                            </m:d>
                          </m:e>
                          <m:sub>
                            <m:r>
                              <a:rPr lang="en-US" sz="2000" b="0" i="1" smtClean="0">
                                <a:latin typeface="Cambria Math" panose="02040503050406030204" pitchFamily="18" charset="0"/>
                              </a:rPr>
                              <m:t>𝑚</m:t>
                            </m:r>
                          </m:sub>
                        </m:sSub>
                        <m:r>
                          <a:rPr lang="en-US" sz="2000" b="0" i="1" smtClean="0">
                            <a:latin typeface="Cambria Math" panose="02040503050406030204" pitchFamily="18" charset="0"/>
                          </a:rPr>
                          <m:t>=−</m:t>
                        </m:r>
                        <m:r>
                          <a:rPr lang="en-US" sz="2000" b="0" i="1" smtClean="0">
                            <a:latin typeface="Cambria Math" panose="02040503050406030204" pitchFamily="18" charset="0"/>
                          </a:rPr>
                          <m:t>2</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𝑊</m:t>
                            </m:r>
                          </m:e>
                          <m:sub>
                            <m:r>
                              <a:rPr lang="en-US" sz="2000" b="0" i="1" smtClean="0">
                                <a:latin typeface="Cambria Math" panose="02040503050406030204" pitchFamily="18" charset="0"/>
                              </a:rPr>
                              <m:t>𝑚</m:t>
                            </m:r>
                          </m:sub>
                        </m:sSub>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ℏ</m:t>
                            </m:r>
                          </m:num>
                          <m:den>
                            <m:r>
                              <a:rPr lang="en-US" sz="2000" b="0" i="1" smtClean="0">
                                <a:latin typeface="Cambria Math" panose="02040503050406030204" pitchFamily="18" charset="0"/>
                              </a:rPr>
                              <m:t>2</m:t>
                            </m:r>
                            <m:r>
                              <a:rPr lang="en-US" sz="2000" b="0" i="1" smtClean="0">
                                <a:latin typeface="Cambria Math" panose="02040503050406030204" pitchFamily="18" charset="0"/>
                              </a:rPr>
                              <m:t>𝑁</m:t>
                            </m:r>
                          </m:den>
                        </m:f>
                        <m:nary>
                          <m:naryPr>
                            <m:chr m:val="∑"/>
                            <m:supHide m:val="on"/>
                            <m:ctrlPr>
                              <a:rPr lang="en-US" sz="2000" b="0" i="1" smtClean="0">
                                <a:latin typeface="Cambria Math" panose="02040503050406030204" pitchFamily="18" charset="0"/>
                              </a:rPr>
                            </m:ctrlPr>
                          </m:naryPr>
                          <m:sub>
                            <m:r>
                              <m:rPr>
                                <m:brk m:alnAt="7"/>
                              </m:rPr>
                              <a:rPr lang="en-US" sz="2000" b="0" i="1" smtClean="0">
                                <a:latin typeface="Cambria Math" panose="02040503050406030204" pitchFamily="18" charset="0"/>
                              </a:rPr>
                              <m:t>𝑠</m:t>
                            </m:r>
                          </m:sub>
                          <m:sup/>
                          <m:e>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1</m:t>
                                </m:r>
                              </m:num>
                              <m:den>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𝜔</m:t>
                                    </m:r>
                                  </m:e>
                                  <m:sub>
                                    <m:r>
                                      <a:rPr lang="en-US" sz="2000" b="0" i="1" smtClean="0">
                                        <a:latin typeface="Cambria Math" panose="02040503050406030204" pitchFamily="18" charset="0"/>
                                      </a:rPr>
                                      <m:t>𝑠</m:t>
                                    </m:r>
                                  </m:sub>
                                </m:sSub>
                              </m:den>
                            </m:f>
                            <m:f>
                              <m:fPr>
                                <m:ctrlPr>
                                  <a:rPr lang="en-US" sz="2000" b="0" i="1" smtClean="0">
                                    <a:latin typeface="Cambria Math" panose="02040503050406030204" pitchFamily="18" charset="0"/>
                                  </a:rPr>
                                </m:ctrlPr>
                              </m:fPr>
                              <m:num>
                                <m:sSup>
                                  <m:sSupPr>
                                    <m:ctrlPr>
                                      <a:rPr lang="en-US" sz="2000" b="0" i="1" smtClean="0">
                                        <a:latin typeface="Cambria Math" panose="02040503050406030204" pitchFamily="18" charset="0"/>
                                      </a:rPr>
                                    </m:ctrlPr>
                                  </m:sSupPr>
                                  <m:e>
                                    <m:d>
                                      <m:dPr>
                                        <m:begChr m:val="|"/>
                                        <m:endChr m:val="|"/>
                                        <m:ctrlPr>
                                          <a:rPr lang="en-US" sz="2000" b="0" i="1" smtClean="0">
                                            <a:latin typeface="Cambria Math" panose="02040503050406030204" pitchFamily="18" charset="0"/>
                                          </a:rPr>
                                        </m:ctrlPr>
                                      </m:dPr>
                                      <m:e>
                                        <m:r>
                                          <a:rPr lang="en-US" sz="2000" b="1" i="1" smtClean="0">
                                            <a:latin typeface="Cambria Math" panose="02040503050406030204" pitchFamily="18" charset="0"/>
                                          </a:rPr>
                                          <m:t>𝜿</m:t>
                                        </m:r>
                                        <m:r>
                                          <a:rPr lang="en-US" sz="2000" b="0" i="1" smtClean="0">
                                            <a:latin typeface="Cambria Math" panose="02040503050406030204" pitchFamily="18" charset="0"/>
                                          </a:rPr>
                                          <m:t>∙</m:t>
                                        </m:r>
                                        <m:sSubSup>
                                          <m:sSubSupPr>
                                            <m:ctrlPr>
                                              <a:rPr lang="en-US" sz="2000" b="0" i="1" smtClean="0">
                                                <a:latin typeface="Cambria Math" panose="02040503050406030204" pitchFamily="18" charset="0"/>
                                              </a:rPr>
                                            </m:ctrlPr>
                                          </m:sSubSupPr>
                                          <m:e>
                                            <m:r>
                                              <a:rPr lang="en-US" sz="2000" b="1" i="1" smtClean="0">
                                                <a:latin typeface="Cambria Math" panose="02040503050406030204" pitchFamily="18" charset="0"/>
                                              </a:rPr>
                                              <m:t>𝒆</m:t>
                                            </m:r>
                                          </m:e>
                                          <m:sub>
                                            <m:r>
                                              <a:rPr lang="en-US" sz="2000" b="0" i="1" smtClean="0">
                                                <a:latin typeface="Cambria Math" panose="02040503050406030204" pitchFamily="18" charset="0"/>
                                              </a:rPr>
                                              <m:t>𝑠</m:t>
                                            </m:r>
                                          </m:sub>
                                          <m:sup>
                                            <m:r>
                                              <a:rPr lang="en-US" sz="2000" b="0" i="1" smtClean="0">
                                                <a:latin typeface="Cambria Math" panose="02040503050406030204" pitchFamily="18" charset="0"/>
                                              </a:rPr>
                                              <m:t>𝑚</m:t>
                                            </m:r>
                                          </m:sup>
                                        </m:sSubSup>
                                      </m:e>
                                    </m:d>
                                  </m:e>
                                  <m:sup>
                                    <m:r>
                                      <a:rPr lang="en-US" sz="2000" b="0" i="1" smtClean="0">
                                        <a:latin typeface="Cambria Math" panose="02040503050406030204" pitchFamily="18" charset="0"/>
                                      </a:rPr>
                                      <m:t>2</m:t>
                                    </m:r>
                                  </m:sup>
                                </m:sSup>
                              </m:num>
                              <m:den>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𝑀</m:t>
                                    </m:r>
                                  </m:e>
                                  <m:sub>
                                    <m:r>
                                      <a:rPr lang="en-US" sz="2000" b="0" i="1" smtClean="0">
                                        <a:latin typeface="Cambria Math" panose="02040503050406030204" pitchFamily="18" charset="0"/>
                                      </a:rPr>
                                      <m:t>𝑚</m:t>
                                    </m:r>
                                  </m:sub>
                                </m:sSub>
                              </m:den>
                            </m:f>
                            <m:func>
                              <m:funcPr>
                                <m:ctrlPr>
                                  <a:rPr lang="en-US" sz="2000" b="0" i="1" smtClean="0">
                                    <a:latin typeface="Cambria Math" panose="02040503050406030204" pitchFamily="18" charset="0"/>
                                  </a:rPr>
                                </m:ctrlPr>
                              </m:funcPr>
                              <m:fName>
                                <m:r>
                                  <m:rPr>
                                    <m:sty m:val="p"/>
                                  </m:rPr>
                                  <a:rPr lang="en-US" sz="2000" b="0" i="0" smtClean="0">
                                    <a:latin typeface="Cambria Math" panose="02040503050406030204" pitchFamily="18" charset="0"/>
                                  </a:rPr>
                                  <m:t>coth</m:t>
                                </m:r>
                              </m:fName>
                              <m:e>
                                <m:d>
                                  <m:dPr>
                                    <m:ctrlPr>
                                      <a:rPr lang="en-US" sz="2000" b="0" i="1" smtClean="0">
                                        <a:latin typeface="Cambria Math" panose="02040503050406030204" pitchFamily="18" charset="0"/>
                                      </a:rPr>
                                    </m:ctrlPr>
                                  </m:dPr>
                                  <m:e>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ℏ</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𝜔</m:t>
                                            </m:r>
                                          </m:e>
                                          <m:sub>
                                            <m:r>
                                              <a:rPr lang="en-US" sz="2000" b="0" i="1" smtClean="0">
                                                <a:latin typeface="Cambria Math" panose="02040503050406030204" pitchFamily="18" charset="0"/>
                                              </a:rPr>
                                              <m:t>𝑠</m:t>
                                            </m:r>
                                          </m:sub>
                                        </m:sSub>
                                      </m:num>
                                      <m:den>
                                        <m:r>
                                          <a:rPr lang="en-US" sz="2000" b="0" i="1" smtClean="0">
                                            <a:latin typeface="Cambria Math" panose="02040503050406030204" pitchFamily="18" charset="0"/>
                                          </a:rPr>
                                          <m:t>2</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𝑘</m:t>
                                            </m:r>
                                          </m:e>
                                          <m:sub>
                                            <m:r>
                                              <a:rPr lang="en-US" sz="2000" b="0" i="1" smtClean="0">
                                                <a:latin typeface="Cambria Math" panose="02040503050406030204" pitchFamily="18" charset="0"/>
                                              </a:rPr>
                                              <m:t>𝐵</m:t>
                                            </m:r>
                                          </m:sub>
                                        </m:sSub>
                                        <m:r>
                                          <a:rPr lang="en-US" sz="2000" b="0" i="1" smtClean="0">
                                            <a:latin typeface="Cambria Math" panose="02040503050406030204" pitchFamily="18" charset="0"/>
                                          </a:rPr>
                                          <m:t>𝑇</m:t>
                                        </m:r>
                                      </m:den>
                                    </m:f>
                                  </m:e>
                                </m:d>
                              </m:e>
                            </m:func>
                          </m:e>
                        </m:nary>
                      </m:oMath>
                    </m:oMathPara>
                  </a14:m>
                  <a:endParaRPr lang="en-US" sz="2000" dirty="0"/>
                </a:p>
              </p:txBody>
            </p:sp>
          </mc:Choice>
          <mc:Fallback xmlns="">
            <p:sp>
              <p:nvSpPr>
                <p:cNvPr id="9" name="TextBox 8"/>
                <p:cNvSpPr txBox="1">
                  <a:spLocks noRot="1" noChangeAspect="1" noMove="1" noResize="1" noEditPoints="1" noAdjustHandles="1" noChangeArrowheads="1" noChangeShapeType="1" noTextEdit="1"/>
                </p:cNvSpPr>
                <p:nvPr/>
              </p:nvSpPr>
              <p:spPr>
                <a:xfrm>
                  <a:off x="3696896" y="4600081"/>
                  <a:ext cx="5476461" cy="1171667"/>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4739295" y="5706875"/>
                  <a:ext cx="4209096" cy="109690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000" i="1" smtClean="0">
                                <a:latin typeface="Cambria Math" panose="02040503050406030204" pitchFamily="18" charset="0"/>
                              </a:rPr>
                            </m:ctrlPr>
                          </m:dPr>
                          <m:e>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𝑈</m:t>
                                </m:r>
                              </m:e>
                              <m:sup>
                                <m:r>
                                  <a:rPr lang="en-US" sz="2000" b="0" i="1" smtClean="0">
                                    <a:latin typeface="Cambria Math" panose="02040503050406030204" pitchFamily="18" charset="0"/>
                                  </a:rPr>
                                  <m:t>2</m:t>
                                </m:r>
                              </m:sup>
                            </m:sSup>
                          </m:e>
                        </m:d>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ℏ</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𝑘</m:t>
                                </m:r>
                              </m:e>
                              <m:sup>
                                <m:r>
                                  <a:rPr lang="en-US" sz="2000" b="0" i="1" smtClean="0">
                                    <a:latin typeface="Cambria Math" panose="02040503050406030204" pitchFamily="18" charset="0"/>
                                  </a:rPr>
                                  <m:t>2</m:t>
                                </m:r>
                              </m:sup>
                            </m:sSup>
                          </m:num>
                          <m:den>
                            <m:r>
                              <a:rPr lang="en-US" sz="2000" b="0" i="1" smtClean="0">
                                <a:latin typeface="Cambria Math" panose="02040503050406030204" pitchFamily="18" charset="0"/>
                              </a:rPr>
                              <m:t>2</m:t>
                            </m:r>
                            <m:r>
                              <a:rPr lang="en-US" sz="2000" b="0" i="1" smtClean="0">
                                <a:latin typeface="Cambria Math" panose="02040503050406030204" pitchFamily="18" charset="0"/>
                              </a:rPr>
                              <m:t>𝑀</m:t>
                            </m:r>
                          </m:den>
                        </m:f>
                        <m:nary>
                          <m:naryPr>
                            <m:ctrlPr>
                              <a:rPr lang="en-US" sz="2000" b="0" i="1" smtClean="0">
                                <a:latin typeface="Cambria Math" panose="02040503050406030204" pitchFamily="18" charset="0"/>
                              </a:rPr>
                            </m:ctrlPr>
                          </m:naryPr>
                          <m:sub>
                            <m:r>
                              <m:rPr>
                                <m:brk m:alnAt="23"/>
                              </m:rPr>
                              <a:rPr lang="en-US" sz="2000" b="0" i="1" smtClean="0">
                                <a:latin typeface="Cambria Math" panose="02040503050406030204" pitchFamily="18" charset="0"/>
                              </a:rPr>
                              <m:t>0</m:t>
                            </m:r>
                          </m:sub>
                          <m:sup>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𝜔</m:t>
                                </m:r>
                              </m:e>
                              <m:sub>
                                <m:r>
                                  <a:rPr lang="en-US" sz="2000" b="0" i="1" smtClean="0">
                                    <a:latin typeface="Cambria Math" panose="02040503050406030204" pitchFamily="18" charset="0"/>
                                  </a:rPr>
                                  <m:t>𝑚</m:t>
                                </m:r>
                              </m:sub>
                            </m:sSub>
                          </m:sup>
                          <m:e>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𝜌</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𝜔</m:t>
                                    </m:r>
                                  </m:e>
                                </m:d>
                              </m:num>
                              <m:den>
                                <m:r>
                                  <a:rPr lang="en-US" sz="2000" b="0" i="1" smtClean="0">
                                    <a:latin typeface="Cambria Math" panose="02040503050406030204" pitchFamily="18" charset="0"/>
                                  </a:rPr>
                                  <m:t>𝜔</m:t>
                                </m:r>
                              </m:den>
                            </m:f>
                            <m:func>
                              <m:funcPr>
                                <m:ctrlPr>
                                  <a:rPr lang="en-US" sz="2000" b="0" i="1" smtClean="0">
                                    <a:latin typeface="Cambria Math" panose="02040503050406030204" pitchFamily="18" charset="0"/>
                                  </a:rPr>
                                </m:ctrlPr>
                              </m:funcPr>
                              <m:fName>
                                <m:r>
                                  <m:rPr>
                                    <m:sty m:val="p"/>
                                  </m:rPr>
                                  <a:rPr lang="en-US" sz="2000" b="0" i="0" smtClean="0">
                                    <a:latin typeface="Cambria Math" panose="02040503050406030204" pitchFamily="18" charset="0"/>
                                  </a:rPr>
                                  <m:t>coth</m:t>
                                </m:r>
                              </m:fName>
                              <m:e>
                                <m:d>
                                  <m:dPr>
                                    <m:ctrlPr>
                                      <a:rPr lang="en-US" sz="2000" b="0" i="1" smtClean="0">
                                        <a:latin typeface="Cambria Math" panose="02040503050406030204" pitchFamily="18" charset="0"/>
                                      </a:rPr>
                                    </m:ctrlPr>
                                  </m:dPr>
                                  <m:e>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ℏ</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𝜔</m:t>
                                            </m:r>
                                          </m:e>
                                          <m:sub>
                                            <m:r>
                                              <a:rPr lang="en-US" sz="2000" b="0" i="1" smtClean="0">
                                                <a:latin typeface="Cambria Math" panose="02040503050406030204" pitchFamily="18" charset="0"/>
                                              </a:rPr>
                                              <m:t>𝑠</m:t>
                                            </m:r>
                                          </m:sub>
                                        </m:sSub>
                                      </m:num>
                                      <m:den>
                                        <m:r>
                                          <a:rPr lang="en-US" sz="2000" b="0" i="1" smtClean="0">
                                            <a:latin typeface="Cambria Math" panose="02040503050406030204" pitchFamily="18" charset="0"/>
                                          </a:rPr>
                                          <m:t>2</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𝑘</m:t>
                                            </m:r>
                                          </m:e>
                                          <m:sub>
                                            <m:r>
                                              <a:rPr lang="en-US" sz="2000" b="0" i="1" smtClean="0">
                                                <a:latin typeface="Cambria Math" panose="02040503050406030204" pitchFamily="18" charset="0"/>
                                              </a:rPr>
                                              <m:t>𝐵</m:t>
                                            </m:r>
                                          </m:sub>
                                        </m:sSub>
                                        <m:r>
                                          <a:rPr lang="en-US" sz="2000" b="0" i="1" smtClean="0">
                                            <a:latin typeface="Cambria Math" panose="02040503050406030204" pitchFamily="18" charset="0"/>
                                          </a:rPr>
                                          <m:t>𝑇</m:t>
                                        </m:r>
                                      </m:den>
                                    </m:f>
                                  </m:e>
                                </m:d>
                              </m:e>
                            </m:func>
                            <m:r>
                              <m:rPr>
                                <m:sty m:val="p"/>
                              </m:rPr>
                              <a:rPr lang="en-US" sz="2000" b="0" i="0" smtClean="0">
                                <a:latin typeface="Cambria Math" panose="02040503050406030204" pitchFamily="18" charset="0"/>
                              </a:rPr>
                              <m:t>d</m:t>
                            </m:r>
                            <m:r>
                              <a:rPr lang="en-US" sz="2000" b="0" i="1" smtClean="0">
                                <a:latin typeface="Cambria Math" panose="02040503050406030204" pitchFamily="18" charset="0"/>
                              </a:rPr>
                              <m:t>𝜔</m:t>
                            </m:r>
                          </m:e>
                        </m:nary>
                      </m:oMath>
                    </m:oMathPara>
                  </a14:m>
                  <a:endParaRPr lang="en-US" sz="2000" b="0" dirty="0"/>
                </a:p>
              </p:txBody>
            </p:sp>
          </mc:Choice>
          <mc:Fallback xmlns="">
            <p:sp>
              <p:nvSpPr>
                <p:cNvPr id="10" name="TextBox 9"/>
                <p:cNvSpPr txBox="1">
                  <a:spLocks noRot="1" noChangeAspect="1" noMove="1" noResize="1" noEditPoints="1" noAdjustHandles="1" noChangeArrowheads="1" noChangeShapeType="1" noTextEdit="1"/>
                </p:cNvSpPr>
                <p:nvPr/>
              </p:nvSpPr>
              <p:spPr>
                <a:xfrm>
                  <a:off x="4739295" y="5706875"/>
                  <a:ext cx="4209096" cy="1096903"/>
                </a:xfrm>
                <a:prstGeom prst="rect">
                  <a:avLst/>
                </a:prstGeom>
                <a:blipFill>
                  <a:blip r:embed="rId5"/>
                  <a:stretch>
                    <a:fillRect/>
                  </a:stretch>
                </a:blipFill>
              </p:spPr>
              <p:txBody>
                <a:bodyPr/>
                <a:lstStyle/>
                <a:p>
                  <a:r>
                    <a:rPr lang="en-US">
                      <a:noFill/>
                    </a:rPr>
                    <a:t> </a:t>
                  </a:r>
                </a:p>
              </p:txBody>
            </p:sp>
          </mc:Fallback>
        </mc:AlternateContent>
        <p:sp>
          <p:nvSpPr>
            <p:cNvPr id="11" name="TextBox 10"/>
            <p:cNvSpPr txBox="1"/>
            <p:nvPr/>
          </p:nvSpPr>
          <p:spPr>
            <a:xfrm>
              <a:off x="1461195" y="4806932"/>
              <a:ext cx="2386575" cy="400110"/>
            </a:xfrm>
            <a:prstGeom prst="rect">
              <a:avLst/>
            </a:prstGeom>
            <a:noFill/>
          </p:spPr>
          <p:txBody>
            <a:bodyPr wrap="square" rtlCol="0">
              <a:spAutoFit/>
            </a:bodyPr>
            <a:lstStyle/>
            <a:p>
              <a:r>
                <a:rPr lang="en-US" sz="2000" dirty="0">
                  <a:latin typeface="+mn-lt"/>
                </a:rPr>
                <a:t>Generalized (exact):</a:t>
              </a:r>
            </a:p>
          </p:txBody>
        </p:sp>
        <p:sp>
          <p:nvSpPr>
            <p:cNvPr id="12" name="TextBox 11"/>
            <p:cNvSpPr txBox="1"/>
            <p:nvPr/>
          </p:nvSpPr>
          <p:spPr>
            <a:xfrm>
              <a:off x="1411315" y="5894434"/>
              <a:ext cx="2386575" cy="400110"/>
            </a:xfrm>
            <a:prstGeom prst="rect">
              <a:avLst/>
            </a:prstGeom>
            <a:noFill/>
          </p:spPr>
          <p:txBody>
            <a:bodyPr wrap="square" rtlCol="0">
              <a:spAutoFit/>
            </a:bodyPr>
            <a:lstStyle/>
            <a:p>
              <a:r>
                <a:rPr lang="en-US" sz="2000" dirty="0">
                  <a:latin typeface="+mn-lt"/>
                </a:rPr>
                <a:t>Approximated:</a:t>
              </a:r>
            </a:p>
          </p:txBody>
        </p:sp>
      </p:grpSp>
    </p:spTree>
    <p:extLst>
      <p:ext uri="{BB962C8B-B14F-4D97-AF65-F5344CB8AC3E}">
        <p14:creationId xmlns:p14="http://schemas.microsoft.com/office/powerpoint/2010/main" val="1124927152"/>
      </p:ext>
    </p:extLst>
  </p:cSld>
  <p:clrMapOvr>
    <a:masterClrMapping/>
  </p:clrMapOvr>
  <p:transition>
    <p:dissolve/>
  </p:transition>
</p:sld>
</file>

<file path=ppt/theme/theme1.xml><?xml version="1.0" encoding="utf-8"?>
<a:theme xmlns:a="http://schemas.openxmlformats.org/drawingml/2006/main" name="2_Level">
  <a:themeElements>
    <a:clrScheme name="Custom 2">
      <a:dk1>
        <a:sysClr val="windowText" lastClr="000000"/>
      </a:dk1>
      <a:lt1>
        <a:sysClr val="window" lastClr="FFFFFF"/>
      </a:lt1>
      <a:dk2>
        <a:srgbClr val="666666"/>
      </a:dk2>
      <a:lt2>
        <a:srgbClr val="D2D2D2"/>
      </a:lt2>
      <a:accent1>
        <a:srgbClr val="C00000"/>
      </a:accent1>
      <a:accent2>
        <a:srgbClr val="FFC000"/>
      </a:accent2>
      <a:accent3>
        <a:srgbClr val="92D050"/>
      </a:accent3>
      <a:accent4>
        <a:srgbClr val="68027D"/>
      </a:accent4>
      <a:accent5>
        <a:srgbClr val="095ACA"/>
      </a:accent5>
      <a:accent6>
        <a:srgbClr val="063597"/>
      </a:accent6>
      <a:hlink>
        <a:srgbClr val="17BBFD"/>
      </a:hlink>
      <a:folHlink>
        <a:srgbClr val="FF79C2"/>
      </a:folHlink>
    </a:clrScheme>
    <a:fontScheme name="Tw Cen MT-Rockwell">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zh-CN" sz="2000" b="0" i="0" u="none" strike="noStrike" cap="none" normalizeH="0" baseline="0" smtClean="0">
            <a:ln>
              <a:noFill/>
            </a:ln>
            <a:solidFill>
              <a:schemeClr val="tx1"/>
            </a:solidFill>
            <a:effectLst/>
            <a:latin typeface="Verdana" pitchFamily="34" charset="0"/>
            <a:ea typeface="SimSun" pitchFamily="2" charset="-122"/>
            <a:sym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zh-CN" sz="2000" b="0" i="0" u="none" strike="noStrike" cap="none" normalizeH="0" baseline="0" smtClean="0">
            <a:ln>
              <a:noFill/>
            </a:ln>
            <a:solidFill>
              <a:schemeClr val="tx1"/>
            </a:solidFill>
            <a:effectLst/>
            <a:latin typeface="Verdana" pitchFamily="34" charset="0"/>
            <a:ea typeface="SimSun" pitchFamily="2" charset="-122"/>
            <a:sym typeface="Times New Roman" pitchFamily="18" charset="0"/>
          </a:defRPr>
        </a:defPPr>
      </a:lstStyle>
    </a:lnDef>
  </a:objectDefaults>
  <a:extraClrSchemeLst/>
  <a:extLst>
    <a:ext uri="{05A4C25C-085E-4340-85A3-A5531E510DB2}">
      <thm15:themeFamily xmlns:thm15="http://schemas.microsoft.com/office/thememl/2012/main" name="Progress of Design of a Fission Gas Release 2017-05-26.pptx" id="{2828B1D7-BB05-4AB2-BC79-1B3DBF83B45D}" vid="{157375D5-91A7-40B2-93F3-70294EF57276}"/>
    </a:ext>
  </a:extLst>
</a:theme>
</file>

<file path=ppt/theme/theme2.xml><?xml version="1.0" encoding="utf-8"?>
<a:theme xmlns:a="http://schemas.openxmlformats.org/drawingml/2006/main" name="Level">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Level">
      <a:majorFont>
        <a:latin typeface="Garamond"/>
        <a:ea typeface="SimSun"/>
        <a:cs typeface=""/>
      </a:majorFont>
      <a:minorFont>
        <a:latin typeface="Verdana"/>
        <a:ea typeface="SimSun"/>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zh-CN" sz="2000" b="0" i="0" u="none" strike="noStrike" cap="none" normalizeH="0" baseline="0" smtClean="0">
            <a:ln>
              <a:noFill/>
            </a:ln>
            <a:solidFill>
              <a:schemeClr val="tx1"/>
            </a:solidFill>
            <a:effectLst/>
            <a:latin typeface="Verdana" pitchFamily="34" charset="0"/>
            <a:ea typeface="SimSun" pitchFamily="2" charset="-122"/>
            <a:sym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zh-CN" sz="2000" b="0" i="0" u="none" strike="noStrike" cap="none" normalizeH="0" baseline="0" smtClean="0">
            <a:ln>
              <a:noFill/>
            </a:ln>
            <a:solidFill>
              <a:schemeClr val="tx1"/>
            </a:solidFill>
            <a:effectLst/>
            <a:latin typeface="Verdana" pitchFamily="34" charset="0"/>
            <a:ea typeface="SimSun" pitchFamily="2" charset="-122"/>
            <a:sym typeface="Times New Roman" pitchFamily="18" charset="0"/>
          </a:defRPr>
        </a:defPPr>
      </a:lstStyle>
    </a:lnDef>
  </a:objectDefaults>
  <a:extraClrSchemeLst/>
  <a:extLst>
    <a:ext uri="{05A4C25C-085E-4340-85A3-A5531E510DB2}">
      <thm15:themeFamily xmlns:thm15="http://schemas.microsoft.com/office/thememl/2012/main" name="Progress of Design of a Fission Gas Release 2017-05-26.pptx" id="{2828B1D7-BB05-4AB2-BC79-1B3DBF83B45D}" vid="{32A6647C-6E88-4859-8E46-915D9EEDEE29}"/>
    </a:ext>
  </a:extLst>
</a:theme>
</file>

<file path=ppt/theme/theme3.xml><?xml version="1.0" encoding="utf-8"?>
<a:theme xmlns:a="http://schemas.openxmlformats.org/drawingml/2006/main" name="Custom 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zh-CN" sz="2000" b="0" i="0" u="none" strike="noStrike" cap="none" normalizeH="0" baseline="0" smtClean="0">
            <a:ln>
              <a:noFill/>
            </a:ln>
            <a:solidFill>
              <a:schemeClr val="tx1"/>
            </a:solidFill>
            <a:effectLst/>
            <a:latin typeface="Verdana" pitchFamily="34" charset="0"/>
            <a:ea typeface="SimSun" pitchFamily="2" charset="-122"/>
            <a:sym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zh-CN" sz="2000" b="0" i="0" u="none" strike="noStrike" cap="none" normalizeH="0" baseline="0" smtClean="0">
            <a:ln>
              <a:noFill/>
            </a:ln>
            <a:solidFill>
              <a:schemeClr val="tx1"/>
            </a:solidFill>
            <a:effectLst/>
            <a:latin typeface="Verdana" pitchFamily="34" charset="0"/>
            <a:ea typeface="SimSun" pitchFamily="2" charset="-122"/>
            <a:sym typeface="Times New Roman" pitchFamily="18" charset="0"/>
          </a:defRPr>
        </a:defPPr>
      </a:lstStyle>
    </a:lnDef>
  </a:objectDefaults>
  <a:extraClrSchemeLst/>
  <a:extLst>
    <a:ext uri="{05A4C25C-085E-4340-85A3-A5531E510DB2}">
      <thm15:themeFamily xmlns:thm15="http://schemas.microsoft.com/office/thememl/2012/main" name="Progress of Design of a Fission Gas Release 2017-05-26.pptx" id="{2828B1D7-BB05-4AB2-BC79-1B3DBF83B45D}" vid="{0BE03EF1-0551-4AE0-82ED-8410A164D48F}"/>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Progress of Design of a Fission Gas Release 2017-05-26</Template>
  <TotalTime>105676</TotalTime>
  <Words>2712</Words>
  <Application>Microsoft Office PowerPoint</Application>
  <PresentationFormat>Widescreen</PresentationFormat>
  <Paragraphs>160</Paragraphs>
  <Slides>20</Slides>
  <Notes>20</Notes>
  <HiddenSlides>0</HiddenSlides>
  <MMClips>0</MMClips>
  <ScaleCrop>false</ScaleCrop>
  <HeadingPairs>
    <vt:vector size="8" baseType="variant">
      <vt:variant>
        <vt:lpstr>Fonts Used</vt:lpstr>
      </vt:variant>
      <vt:variant>
        <vt:i4>15</vt:i4>
      </vt:variant>
      <vt:variant>
        <vt:lpstr>Theme</vt:lpstr>
      </vt:variant>
      <vt:variant>
        <vt:i4>3</vt:i4>
      </vt:variant>
      <vt:variant>
        <vt:lpstr>Embedded OLE Servers</vt:lpstr>
      </vt:variant>
      <vt:variant>
        <vt:i4>0</vt:i4>
      </vt:variant>
      <vt:variant>
        <vt:lpstr>Slide Titles</vt:lpstr>
      </vt:variant>
      <vt:variant>
        <vt:i4>20</vt:i4>
      </vt:variant>
    </vt:vector>
  </HeadingPairs>
  <TitlesOfParts>
    <vt:vector size="38" baseType="lpstr">
      <vt:lpstr>SimSun</vt:lpstr>
      <vt:lpstr>SimSun</vt:lpstr>
      <vt:lpstr>Arial</vt:lpstr>
      <vt:lpstr>Calibri</vt:lpstr>
      <vt:lpstr>Cambria Math</vt:lpstr>
      <vt:lpstr>方正姚体</vt:lpstr>
      <vt:lpstr>Garamond</vt:lpstr>
      <vt:lpstr>Rockwell</vt:lpstr>
      <vt:lpstr>华文仿宋</vt:lpstr>
      <vt:lpstr>Times New Roman</vt:lpstr>
      <vt:lpstr>Univers</vt:lpstr>
      <vt:lpstr>Univers Condensed</vt:lpstr>
      <vt:lpstr>Verdana</vt:lpstr>
      <vt:lpstr>Wingdings</vt:lpstr>
      <vt:lpstr>Wingdings 3</vt:lpstr>
      <vt:lpstr>2_Level</vt:lpstr>
      <vt:lpstr>Level</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Progress of Design of the Fission Gas Release Loop</dc:title>
  <dc:creator>Ming</dc:creator>
  <cp:lastModifiedBy>B Laramee</cp:lastModifiedBy>
  <cp:revision>802</cp:revision>
  <cp:lastPrinted>2021-10-01T16:25:01Z</cp:lastPrinted>
  <dcterms:created xsi:type="dcterms:W3CDTF">2017-02-23T19:20:16Z</dcterms:created>
  <dcterms:modified xsi:type="dcterms:W3CDTF">2022-11-01T15:39:14Z</dcterms:modified>
</cp:coreProperties>
</file>