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2EBF9-326E-4A7C-94D9-FE62DED09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7BF74-486A-4A29-A70D-F9E376589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07870-2793-415C-8F8F-4B42FBCB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86F5E-7080-46D9-BD6E-70D4598F4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7BDAE-026D-46A3-983E-381E506B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7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933A-344F-44C1-B6FA-E93B1D3F9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17B5F1-70DE-4923-A507-581B96A0BC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3710D-935A-4AF2-870D-505A46003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1485-4B89-4E77-BD01-C52F4B987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231CA-2EB9-4D73-88A7-DF179D74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20A4D3-CB67-460F-B922-607C7CCA1D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2BFA3-6C77-4F31-8FF7-4ADE73B52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E463-FE60-428E-9917-C225BE581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A8C34-8F36-4222-BF77-6E884F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BC661-5589-4AF9-8C7B-071FE31F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D308-6C77-4E1C-B85A-E36CC309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E0B1A-70CB-4BB9-8787-2ACCDD14C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94C77-599E-411C-AD49-56F18DA3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8257-FE16-4666-B64B-F1D8534F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37F55-FB62-493E-B21F-7370C2F60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6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BD1A-644B-4F9D-939C-A318C81AA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2AF37-B13F-40BE-B444-52059994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BFBD2-18C8-4A75-B288-0E68A88A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52A01-2424-479B-AEC2-02CDF17A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B9753-E358-4F16-8C44-C4973551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5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F46F-6DA6-48ED-8CAA-D276D5421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9964A-E157-49D0-89CE-193F8C5ED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99D979-8A39-4BE2-A2BE-F3C14CB9F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E2F61-864B-41BC-B113-EB8B2B90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AE1CD-29CB-4716-9D99-1FA7B0D6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0414E-177A-4783-A041-FB10541E1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12165-6724-4598-AACA-4E3AD674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CAB37-DA6E-4B06-9C1D-A88311E58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DB48B-9DD1-459D-9156-6B896C122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E77FEC-D724-4707-83DB-08B39D921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75EB59-B8C6-4347-91BB-71A2775BCB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2C939-2243-498A-A9FF-5F40D8635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5E26C-7B5A-465B-BEB1-431DE2DB6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211044-1E3F-45CE-B2D6-D20BA2F69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15784-A01F-4799-9E13-1B29D262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8418C-5BF8-42EC-8D8F-3592B527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6866E-5AAF-42B9-87A2-CBFF3267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B75EC-0C0D-494B-834E-39E45E3E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DD8E2-363D-4D5F-8D02-9C6536EF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A4715-72E0-45B5-BFD6-C3DDD352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BC0023-8FC9-4013-AF5D-7DF04E65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C6AC-0E72-4220-89F2-533F1E15D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39486-4F77-489C-8A85-4869B158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1DDE0-F471-40BF-88AE-81603AFAE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0A4D1-6E2E-430D-9665-A8E731FEF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A0942-AB2B-4D82-8A41-1D74D32E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4A684-D5D6-4527-A3A1-CCBBB125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924D-30E3-4296-BB77-B4F51BB3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3C4AE3-63DC-4171-9CE3-C807D2BB7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6FBA7-24C8-4B6E-977A-16D4A7761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BAC31-9595-4AF5-900A-5A9882436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A9697-EDFC-441E-BEBF-E2E106D1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7E696-0325-4513-AAFC-257E528F3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5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006168-86A2-4D90-A96D-59070726C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3345D-7A60-469E-8D19-30A16F00B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EA952-0D8C-485D-8CD6-2C835908D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AFE05-3A32-411C-B2B4-E6E2A7412A58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BCF65-92E7-4C26-AA5A-9D3C62054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61DDE-0B8F-4BF3-8D31-8A3BDEE999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C093D-C66E-4A2F-9EDE-B99EFB2F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9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30CB3F-9BEE-4BC0-839B-C4B6AD0EFEC8}"/>
              </a:ext>
            </a:extLst>
          </p:cNvPr>
          <p:cNvSpPr txBox="1"/>
          <p:nvPr/>
        </p:nvSpPr>
        <p:spPr>
          <a:xfrm>
            <a:off x="751114" y="1143000"/>
            <a:ext cx="110870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(Question regarding charges):   What is the timescale of these charges supposed to be.   Is the charge of this group to form the project detector WG and put it on a course to develop the TDR or is the charge of the group as it stands to produce the TDR?.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Charge 1.   Set up a dialog with each detector working group, and in particular the electronics focused individuals in these groups in order to understand and define: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	a.  Functional protocols and requirements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	b.  electronics protocols and requirements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	c.  Timing system protocols and requirements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	d.  [Ask that the detector working groups also add a charge to engage in this same dialog with DAQ]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Charge 2.   Document, specify, and standardize the information gathered in the dialogs from Charge 1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Charge 3.   Evaluate commercially available options (For the aggregation?)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Charge 4.   Continue evaluation of data rates, including physics, background, electronics noise, and formatting overheads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 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ase"/>
            <a:r>
              <a:rPr lang="en-US" sz="1800" b="0" i="0" dirty="0">
                <a:solidFill>
                  <a:srgbClr val="000000"/>
                </a:solidFill>
                <a:effectLst/>
                <a:latin typeface="inherit"/>
              </a:rPr>
              <a:t>Charge 5.  Update / refine cost estimates</a:t>
            </a:r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3A8F8F-9252-475E-862C-6DA877E37E76}"/>
              </a:ext>
            </a:extLst>
          </p:cNvPr>
          <p:cNvSpPr txBox="1"/>
          <p:nvPr/>
        </p:nvSpPr>
        <p:spPr>
          <a:xfrm>
            <a:off x="408214" y="424543"/>
            <a:ext cx="4258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Additional Charges For DAQ WG:</a:t>
            </a:r>
          </a:p>
        </p:txBody>
      </p:sp>
    </p:spTree>
    <p:extLst>
      <p:ext uri="{BB962C8B-B14F-4D97-AF65-F5344CB8AC3E}">
        <p14:creationId xmlns:p14="http://schemas.microsoft.com/office/powerpoint/2010/main" val="381546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</dc:creator>
  <cp:lastModifiedBy>Jeff</cp:lastModifiedBy>
  <cp:revision>1</cp:revision>
  <dcterms:created xsi:type="dcterms:W3CDTF">2022-04-28T12:43:12Z</dcterms:created>
  <dcterms:modified xsi:type="dcterms:W3CDTF">2022-04-28T12:45:23Z</dcterms:modified>
</cp:coreProperties>
</file>