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FB3CF-B1A6-40CB-91C9-FB927DBEA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9F2127-EF0D-4A57-A2D3-DCCD098B3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3CC63-74DE-40EA-9487-FB21A575B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40BE-7D16-4D14-98F8-064E13C15BF0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25254-BEEA-4C8B-9881-BCBDFAC64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6C095-34EB-4663-BB9E-41B5579CC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082-BCA6-4069-A311-39545C808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6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9D0F-ED7B-4A96-B00F-2A120686B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3BFCB8-F2A0-41F4-AD17-183ECB98D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5E03C-6C09-44B0-959C-CFCC4A9FE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40BE-7D16-4D14-98F8-064E13C15BF0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08FC4-856B-44BC-A62E-8D33ACDAA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73E66-71F7-4068-9AD2-D491E7D0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082-BCA6-4069-A311-39545C808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5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73ADBF-CAD1-4507-A89B-F2F33446F0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07C3B-9AB4-463D-8F41-BC399A293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6E13C-A75C-41AE-8C05-84448AB6B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40BE-7D16-4D14-98F8-064E13C15BF0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B693D-9048-4F78-A512-D7D3CD728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3A563-200D-40DC-8B68-D90EE5A9C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082-BCA6-4069-A311-39545C808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8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3B270-1E1F-4A9A-8ADD-434E9B3B2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B034E-0D81-4920-897E-D28872DFA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E803B-FCDE-4791-9793-3F7973631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40BE-7D16-4D14-98F8-064E13C15BF0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804AA-EC5F-4448-8187-6A9F85566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E0F88-C6F4-411E-A3DC-F626C8F86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082-BCA6-4069-A311-39545C808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4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CB06E-F17E-4ED7-8200-E50031AFB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23328-8A04-4527-A315-535F9D29A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FAFF4-813E-40B7-8663-1E1A23A5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40BE-7D16-4D14-98F8-064E13C15BF0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3F1B-7D8C-48CC-AE83-8B00BDAD1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2BBCE-9BC6-44FA-B1C9-420A75FED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082-BCA6-4069-A311-39545C808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6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6BF6-8B3D-43CB-B616-0976618D3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7CF47-8687-4771-B39B-D2CE2941B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B3A652-026C-404A-8511-F34BC57FB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0B2C5-A43D-4026-9AA8-BEBAD9B5D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40BE-7D16-4D14-98F8-064E13C15BF0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44290-4511-4A11-8FD6-EF6F4A7F9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D94ED-1906-4BF6-87BE-A8700EE5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082-BCA6-4069-A311-39545C808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3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0C59E-4F70-4E55-BC1D-353304EA1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8D8A33-6B34-438C-B737-EEBC3E92B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93394-3363-4681-9316-BE9B4926C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44D8D-E1CD-4475-A4B9-55367EFF9A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430D54-CFCB-4076-8F41-882C7C0F1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72C845-B755-4F59-83F0-B054AF31F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40BE-7D16-4D14-98F8-064E13C15BF0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7A30B4-54C2-42DB-B8BB-17DC5C980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774E34-3D24-42BF-BCDF-2FD1BC9E2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082-BCA6-4069-A311-39545C808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0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7F3A5-067C-4ADF-9E54-10CE552F7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CAD02D-7CE1-4CC8-BF37-4F5948957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40BE-7D16-4D14-98F8-064E13C15BF0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DB509F-9467-4A47-9B07-D0C082F3D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2B6FF3-BD0F-4C12-9FEF-168781102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082-BCA6-4069-A311-39545C808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2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FC64C-6007-43E9-AB4E-C19696143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40BE-7D16-4D14-98F8-064E13C15BF0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F58896-8150-4519-8C0D-BC167CCA6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467CA-2B9A-4B61-9428-9C7F6B481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082-BCA6-4069-A311-39545C808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2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E3EF1-0D40-4D24-9DF9-9508AC299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A84F1-1C6F-45EF-A96B-811835AD0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5E49C-B4F5-433C-8ABF-6D796EE9F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9FF32-4DBB-4942-A544-CB9D834A4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40BE-7D16-4D14-98F8-064E13C15BF0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022F3F-FA7D-4B4F-9175-6958F44C7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DEF7C-6FB5-445F-9ADC-BDD3B361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082-BCA6-4069-A311-39545C808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1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7AAE5-B5B1-47EF-B13F-07DD0A69C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C79C96-8786-40F0-88BA-118E09F0D2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7CC4C-0837-4ADB-8932-7B6208F11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C09C4-EC1C-4E01-8F75-8EA218482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40BE-7D16-4D14-98F8-064E13C15BF0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67056-38AE-4545-B956-EAB2BFDE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DF2D6-93F7-40AC-BA46-6D542C2F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082-BCA6-4069-A311-39545C808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E31AE3-1177-4570-9C43-551E6FFC6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8CEC6-8FB6-4331-8C1B-ECA02E47E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648D1-DDBB-47D6-AFDE-8D1E508D9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840BE-7D16-4D14-98F8-064E13C15BF0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375FE-345D-4A0A-B09B-9117EE8740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6D3CA-DDA8-4F16-AEE0-8242D69FBA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A2082-BCA6-4069-A311-39545C808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0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1AE65-6CD8-464A-8C25-E924AF08F4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Detector-1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dRICH SW Kick-Off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80B499-90BF-4152-B8B9-CD7158978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9424" y="4601782"/>
            <a:ext cx="9144000" cy="1655762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Alexander, Chris and Chandra</a:t>
            </a:r>
          </a:p>
        </p:txBody>
      </p:sp>
    </p:spTree>
    <p:extLst>
      <p:ext uri="{BB962C8B-B14F-4D97-AF65-F5344CB8AC3E}">
        <p14:creationId xmlns:p14="http://schemas.microsoft.com/office/powerpoint/2010/main" val="216767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AB9FE-21B3-4DB4-9928-E75D72B80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Introduction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A826BB-82C3-477E-89AB-B76EE3F5865B}"/>
              </a:ext>
            </a:extLst>
          </p:cNvPr>
          <p:cNvSpPr txBox="1"/>
          <p:nvPr/>
        </p:nvSpPr>
        <p:spPr>
          <a:xfrm>
            <a:off x="969264" y="1818394"/>
            <a:ext cx="10887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0" i="0" dirty="0">
                <a:solidFill>
                  <a:srgbClr val="2C363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Goal is not to compare/contrast the full simulation frameworks, but to search for common ground how we can come together and move forward.</a:t>
            </a:r>
          </a:p>
          <a:p>
            <a:pPr marL="342900" indent="-342900"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first kick-off meeting dedicates discussion on the geometric description, reconstruction algorithm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available in both framework and the features of the existing codes.  </a:t>
            </a:r>
          </a:p>
          <a:p>
            <a:pPr marL="342900" indent="-342900"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SW working group conveners of ECCE and ATHENA are invited to give their valuable opinions related find a synergetic working condition.</a:t>
            </a:r>
          </a:p>
          <a:p>
            <a:pPr marL="342900" indent="-342900"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 discuss about future tutorials of both dRICH software packages to the working team and enthusiasts. </a:t>
            </a:r>
          </a:p>
          <a:p>
            <a:pPr marL="342900" indent="-342900"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 prepare a concrete working path, in order not to develop the reconstruction algorithm that later becomes incompatible to the finally adopted framework. </a:t>
            </a:r>
          </a:p>
        </p:txBody>
      </p:sp>
    </p:spTree>
    <p:extLst>
      <p:ext uri="{BB962C8B-B14F-4D97-AF65-F5344CB8AC3E}">
        <p14:creationId xmlns:p14="http://schemas.microsoft.com/office/powerpoint/2010/main" val="4138208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D25D36-7926-7988-997B-765952018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54" y="0"/>
            <a:ext cx="11028218" cy="687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978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 Theme</vt:lpstr>
      <vt:lpstr>Detector-1 dRICH SW Kick-Off Meeting</vt:lpstr>
      <vt:lpstr>Introduction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ECCE/ATHENA dRICH SW Kick-Off Meeting</dc:title>
  <dc:creator>Chandradoy Chatterjee</dc:creator>
  <cp:lastModifiedBy>Chandradoy Chatterjee</cp:lastModifiedBy>
  <cp:revision>5</cp:revision>
  <dcterms:created xsi:type="dcterms:W3CDTF">2022-04-21T13:45:10Z</dcterms:created>
  <dcterms:modified xsi:type="dcterms:W3CDTF">2022-05-06T19:37:18Z</dcterms:modified>
</cp:coreProperties>
</file>