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4689" r:id="rId4"/>
    <p:sldId id="259" r:id="rId5"/>
    <p:sldId id="260" r:id="rId6"/>
    <p:sldId id="4690" r:id="rId7"/>
    <p:sldId id="4691" r:id="rId8"/>
    <p:sldId id="4694" r:id="rId9"/>
    <p:sldId id="4697" r:id="rId10"/>
    <p:sldId id="261" r:id="rId11"/>
    <p:sldId id="262" r:id="rId12"/>
    <p:sldId id="4695" r:id="rId13"/>
    <p:sldId id="4696" r:id="rId14"/>
    <p:sldId id="4692" r:id="rId15"/>
    <p:sldId id="46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FC6B26-75C2-3944-ACD5-C3A23EB2D529}" v="194" dt="2022-09-22T02:48:33.749"/>
    <p1510:client id="{AF2F9427-1E3E-4B43-B361-95231617FF61}" v="2283" dt="2022-09-22T13:22:33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2"/>
    <p:restoredTop sz="96327"/>
  </p:normalViewPr>
  <p:slideViewPr>
    <p:cSldViewPr snapToGrid="0">
      <p:cViewPr varScale="1">
        <p:scale>
          <a:sx n="102" d="100"/>
          <a:sy n="10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yde, Charles E." userId="fab2a4be-7ede-485b-a336-c962d561cb82" providerId="ADAL" clId="{9DFC6B26-75C2-3944-ACD5-C3A23EB2D529}"/>
    <pc:docChg chg="custSel addSld delSld modSld modMainMaster">
      <pc:chgData name="Hyde, Charles E." userId="fab2a4be-7ede-485b-a336-c962d561cb82" providerId="ADAL" clId="{9DFC6B26-75C2-3944-ACD5-C3A23EB2D529}" dt="2022-09-22T02:49:03.445" v="1214" actId="692"/>
      <pc:docMkLst>
        <pc:docMk/>
      </pc:docMkLst>
      <pc:sldChg chg="addSp modSp">
        <pc:chgData name="Hyde, Charles E." userId="fab2a4be-7ede-485b-a336-c962d561cb82" providerId="ADAL" clId="{9DFC6B26-75C2-3944-ACD5-C3A23EB2D529}" dt="2022-09-22T01:51:59.696" v="1093"/>
        <pc:sldMkLst>
          <pc:docMk/>
          <pc:sldMk cId="941577011" sldId="257"/>
        </pc:sldMkLst>
        <pc:spChg chg="add mod">
          <ac:chgData name="Hyde, Charles E." userId="fab2a4be-7ede-485b-a336-c962d561cb82" providerId="ADAL" clId="{9DFC6B26-75C2-3944-ACD5-C3A23EB2D529}" dt="2022-09-22T01:51:59.696" v="1093"/>
          <ac:spMkLst>
            <pc:docMk/>
            <pc:sldMk cId="941577011" sldId="257"/>
            <ac:spMk id="5" creationId="{FC96AC3A-92F6-1E42-1DCA-31941FF04F5B}"/>
          </ac:spMkLst>
        </pc:spChg>
        <pc:spChg chg="add mod">
          <ac:chgData name="Hyde, Charles E." userId="fab2a4be-7ede-485b-a336-c962d561cb82" providerId="ADAL" clId="{9DFC6B26-75C2-3944-ACD5-C3A23EB2D529}" dt="2022-09-22T01:51:59.696" v="1093"/>
          <ac:spMkLst>
            <pc:docMk/>
            <pc:sldMk cId="941577011" sldId="257"/>
            <ac:spMk id="6" creationId="{F855FE66-58BE-F9FE-7036-5E7CB89B4573}"/>
          </ac:spMkLst>
        </pc:spChg>
        <pc:spChg chg="add mod">
          <ac:chgData name="Hyde, Charles E." userId="fab2a4be-7ede-485b-a336-c962d561cb82" providerId="ADAL" clId="{9DFC6B26-75C2-3944-ACD5-C3A23EB2D529}" dt="2022-09-22T01:51:59.696" v="1093"/>
          <ac:spMkLst>
            <pc:docMk/>
            <pc:sldMk cId="941577011" sldId="257"/>
            <ac:spMk id="7" creationId="{17ADFB47-3BBB-7435-B3A1-6BF40BC3CADB}"/>
          </ac:spMkLst>
        </pc:spChg>
      </pc:sldChg>
      <pc:sldChg chg="del">
        <pc:chgData name="Hyde, Charles E." userId="fab2a4be-7ede-485b-a336-c962d561cb82" providerId="ADAL" clId="{9DFC6B26-75C2-3944-ACD5-C3A23EB2D529}" dt="2022-09-21T23:58:12.620" v="51" actId="2696"/>
        <pc:sldMkLst>
          <pc:docMk/>
          <pc:sldMk cId="2488545958" sldId="258"/>
        </pc:sldMkLst>
      </pc:sldChg>
      <pc:sldChg chg="addSp modSp mod modAnim">
        <pc:chgData name="Hyde, Charles E." userId="fab2a4be-7ede-485b-a336-c962d561cb82" providerId="ADAL" clId="{9DFC6B26-75C2-3944-ACD5-C3A23EB2D529}" dt="2022-09-22T02:49:03.445" v="1214" actId="692"/>
        <pc:sldMkLst>
          <pc:docMk/>
          <pc:sldMk cId="3705718638" sldId="259"/>
        </pc:sldMkLst>
        <pc:spChg chg="mod">
          <ac:chgData name="Hyde, Charles E." userId="fab2a4be-7ede-485b-a336-c962d561cb82" providerId="ADAL" clId="{9DFC6B26-75C2-3944-ACD5-C3A23EB2D529}" dt="2022-09-22T00:13:29.795" v="92" actId="20577"/>
          <ac:spMkLst>
            <pc:docMk/>
            <pc:sldMk cId="3705718638" sldId="259"/>
            <ac:spMk id="2" creationId="{70BAA199-D87D-38F1-F348-16C331EDF64A}"/>
          </ac:spMkLst>
        </pc:spChg>
        <pc:spChg chg="mod">
          <ac:chgData name="Hyde, Charles E." userId="fab2a4be-7ede-485b-a336-c962d561cb82" providerId="ADAL" clId="{9DFC6B26-75C2-3944-ACD5-C3A23EB2D529}" dt="2022-09-22T00:32:24.615" v="541" actId="1035"/>
          <ac:spMkLst>
            <pc:docMk/>
            <pc:sldMk cId="3705718638" sldId="259"/>
            <ac:spMk id="3" creationId="{095D9EB1-CB98-79F1-D841-32C4C803F7C6}"/>
          </ac:spMkLst>
        </pc:spChg>
        <pc:spChg chg="add mod">
          <ac:chgData name="Hyde, Charles E." userId="fab2a4be-7ede-485b-a336-c962d561cb82" providerId="ADAL" clId="{9DFC6B26-75C2-3944-ACD5-C3A23EB2D529}" dt="2022-09-22T00:32:56.869" v="546" actId="692"/>
          <ac:spMkLst>
            <pc:docMk/>
            <pc:sldMk cId="3705718638" sldId="259"/>
            <ac:spMk id="6" creationId="{7E585B64-AA0A-E974-28EC-9A20E6C800FE}"/>
          </ac:spMkLst>
        </pc:spChg>
        <pc:spChg chg="add mod">
          <ac:chgData name="Hyde, Charles E." userId="fab2a4be-7ede-485b-a336-c962d561cb82" providerId="ADAL" clId="{9DFC6B26-75C2-3944-ACD5-C3A23EB2D529}" dt="2022-09-22T02:49:03.445" v="1214" actId="692"/>
          <ac:spMkLst>
            <pc:docMk/>
            <pc:sldMk cId="3705718638" sldId="259"/>
            <ac:spMk id="7" creationId="{294A9A92-AEFD-ED2D-3DB4-F25C68FD09D6}"/>
          </ac:spMkLst>
        </pc:spChg>
        <pc:spChg chg="add mod">
          <ac:chgData name="Hyde, Charles E." userId="fab2a4be-7ede-485b-a336-c962d561cb82" providerId="ADAL" clId="{9DFC6B26-75C2-3944-ACD5-C3A23EB2D529}" dt="2022-09-22T00:20:02.617" v="371" actId="1035"/>
          <ac:spMkLst>
            <pc:docMk/>
            <pc:sldMk cId="3705718638" sldId="259"/>
            <ac:spMk id="8" creationId="{B2810E96-2189-A521-306D-1824ABDB24C5}"/>
          </ac:spMkLst>
        </pc:spChg>
        <pc:spChg chg="add mod">
          <ac:chgData name="Hyde, Charles E." userId="fab2a4be-7ede-485b-a336-c962d561cb82" providerId="ADAL" clId="{9DFC6B26-75C2-3944-ACD5-C3A23EB2D529}" dt="2022-09-22T00:21:44.095" v="499" actId="20577"/>
          <ac:spMkLst>
            <pc:docMk/>
            <pc:sldMk cId="3705718638" sldId="259"/>
            <ac:spMk id="9" creationId="{459D41C7-0229-DF0A-E238-F2EFEC2AE03F}"/>
          </ac:spMkLst>
        </pc:spChg>
        <pc:spChg chg="add mod">
          <ac:chgData name="Hyde, Charles E." userId="fab2a4be-7ede-485b-a336-c962d561cb82" providerId="ADAL" clId="{9DFC6B26-75C2-3944-ACD5-C3A23EB2D529}" dt="2022-09-22T00:26:57.742" v="528" actId="164"/>
          <ac:spMkLst>
            <pc:docMk/>
            <pc:sldMk cId="3705718638" sldId="259"/>
            <ac:spMk id="12" creationId="{B5E22F5F-D1D9-E9E3-9F76-D01CEBAFC2F6}"/>
          </ac:spMkLst>
        </pc:spChg>
        <pc:spChg chg="add mod">
          <ac:chgData name="Hyde, Charles E." userId="fab2a4be-7ede-485b-a336-c962d561cb82" providerId="ADAL" clId="{9DFC6B26-75C2-3944-ACD5-C3A23EB2D529}" dt="2022-09-22T00:26:57.742" v="528" actId="164"/>
          <ac:spMkLst>
            <pc:docMk/>
            <pc:sldMk cId="3705718638" sldId="259"/>
            <ac:spMk id="13" creationId="{4CF127C8-5F5F-146A-D26E-63CB1F4D0EAF}"/>
          </ac:spMkLst>
        </pc:spChg>
        <pc:spChg chg="add mod">
          <ac:chgData name="Hyde, Charles E." userId="fab2a4be-7ede-485b-a336-c962d561cb82" providerId="ADAL" clId="{9DFC6B26-75C2-3944-ACD5-C3A23EB2D529}" dt="2022-09-22T00:36:34.700" v="624" actId="164"/>
          <ac:spMkLst>
            <pc:docMk/>
            <pc:sldMk cId="3705718638" sldId="259"/>
            <ac:spMk id="15" creationId="{B180BBAA-52D0-9A51-71D2-4A1BF7553653}"/>
          </ac:spMkLst>
        </pc:spChg>
        <pc:spChg chg="add mod">
          <ac:chgData name="Hyde, Charles E." userId="fab2a4be-7ede-485b-a336-c962d561cb82" providerId="ADAL" clId="{9DFC6B26-75C2-3944-ACD5-C3A23EB2D529}" dt="2022-09-22T01:51:59.696" v="1093"/>
          <ac:spMkLst>
            <pc:docMk/>
            <pc:sldMk cId="3705718638" sldId="259"/>
            <ac:spMk id="19" creationId="{69F59D4B-90AA-5A76-6314-2B72AF6D3EA9}"/>
          </ac:spMkLst>
        </pc:spChg>
        <pc:spChg chg="add mod">
          <ac:chgData name="Hyde, Charles E." userId="fab2a4be-7ede-485b-a336-c962d561cb82" providerId="ADAL" clId="{9DFC6B26-75C2-3944-ACD5-C3A23EB2D529}" dt="2022-09-22T01:51:59.696" v="1093"/>
          <ac:spMkLst>
            <pc:docMk/>
            <pc:sldMk cId="3705718638" sldId="259"/>
            <ac:spMk id="20" creationId="{17519BC7-922C-10DD-077C-6DA9834190B8}"/>
          </ac:spMkLst>
        </pc:spChg>
        <pc:spChg chg="add mod">
          <ac:chgData name="Hyde, Charles E." userId="fab2a4be-7ede-485b-a336-c962d561cb82" providerId="ADAL" clId="{9DFC6B26-75C2-3944-ACD5-C3A23EB2D529}" dt="2022-09-22T01:51:59.696" v="1093"/>
          <ac:spMkLst>
            <pc:docMk/>
            <pc:sldMk cId="3705718638" sldId="259"/>
            <ac:spMk id="21" creationId="{0D377BC4-A08B-3DC5-FCF2-E5B645DEE419}"/>
          </ac:spMkLst>
        </pc:spChg>
        <pc:spChg chg="add mod">
          <ac:chgData name="Hyde, Charles E." userId="fab2a4be-7ede-485b-a336-c962d561cb82" providerId="ADAL" clId="{9DFC6B26-75C2-3944-ACD5-C3A23EB2D529}" dt="2022-09-22T02:47:49.834" v="1206" actId="164"/>
          <ac:spMkLst>
            <pc:docMk/>
            <pc:sldMk cId="3705718638" sldId="259"/>
            <ac:spMk id="31" creationId="{819762F3-7D1D-DD49-5043-CFF238FEFFBC}"/>
          </ac:spMkLst>
        </pc:spChg>
        <pc:spChg chg="add mod">
          <ac:chgData name="Hyde, Charles E." userId="fab2a4be-7ede-485b-a336-c962d561cb82" providerId="ADAL" clId="{9DFC6B26-75C2-3944-ACD5-C3A23EB2D529}" dt="2022-09-22T02:47:49.834" v="1206" actId="164"/>
          <ac:spMkLst>
            <pc:docMk/>
            <pc:sldMk cId="3705718638" sldId="259"/>
            <ac:spMk id="32" creationId="{A1CBA29B-BB4E-BA15-CC67-4635D7D29BA7}"/>
          </ac:spMkLst>
        </pc:spChg>
        <pc:grpChg chg="add mod">
          <ac:chgData name="Hyde, Charles E." userId="fab2a4be-7ede-485b-a336-c962d561cb82" providerId="ADAL" clId="{9DFC6B26-75C2-3944-ACD5-C3A23EB2D529}" dt="2022-09-22T00:26:57.742" v="528" actId="164"/>
          <ac:grpSpMkLst>
            <pc:docMk/>
            <pc:sldMk cId="3705718638" sldId="259"/>
            <ac:grpSpMk id="14" creationId="{E085AEA3-100A-F789-1836-943D304A8B2F}"/>
          </ac:grpSpMkLst>
        </pc:grpChg>
        <pc:grpChg chg="add mod">
          <ac:chgData name="Hyde, Charles E." userId="fab2a4be-7ede-485b-a336-c962d561cb82" providerId="ADAL" clId="{9DFC6B26-75C2-3944-ACD5-C3A23EB2D529}" dt="2022-09-22T00:36:34.700" v="624" actId="164"/>
          <ac:grpSpMkLst>
            <pc:docMk/>
            <pc:sldMk cId="3705718638" sldId="259"/>
            <ac:grpSpMk id="18" creationId="{78D36E05-4B40-05F6-1A32-DBDD5045EE43}"/>
          </ac:grpSpMkLst>
        </pc:grpChg>
        <pc:grpChg chg="add mod">
          <ac:chgData name="Hyde, Charles E." userId="fab2a4be-7ede-485b-a336-c962d561cb82" providerId="ADAL" clId="{9DFC6B26-75C2-3944-ACD5-C3A23EB2D529}" dt="2022-09-22T02:47:49.834" v="1206" actId="164"/>
          <ac:grpSpMkLst>
            <pc:docMk/>
            <pc:sldMk cId="3705718638" sldId="259"/>
            <ac:grpSpMk id="33" creationId="{40163023-D4AD-BA60-3230-52E7E2071BFE}"/>
          </ac:grpSpMkLst>
        </pc:grpChg>
        <pc:picChg chg="add mod">
          <ac:chgData name="Hyde, Charles E." userId="fab2a4be-7ede-485b-a336-c962d561cb82" providerId="ADAL" clId="{9DFC6B26-75C2-3944-ACD5-C3A23EB2D529}" dt="2022-09-22T00:12:40.925" v="58" actId="1076"/>
          <ac:picMkLst>
            <pc:docMk/>
            <pc:sldMk cId="3705718638" sldId="259"/>
            <ac:picMk id="5" creationId="{336E3BA6-A7B2-44FF-3018-EFAB5FFD7188}"/>
          </ac:picMkLst>
        </pc:picChg>
        <pc:cxnChg chg="add mod">
          <ac:chgData name="Hyde, Charles E." userId="fab2a4be-7ede-485b-a336-c962d561cb82" providerId="ADAL" clId="{9DFC6B26-75C2-3944-ACD5-C3A23EB2D529}" dt="2022-09-22T00:32:24.615" v="541" actId="1035"/>
          <ac:cxnSpMkLst>
            <pc:docMk/>
            <pc:sldMk cId="3705718638" sldId="259"/>
            <ac:cxnSpMk id="11" creationId="{9DE0FB71-F965-B153-2916-46B7F72B0C70}"/>
          </ac:cxnSpMkLst>
        </pc:cxnChg>
        <pc:cxnChg chg="add mod">
          <ac:chgData name="Hyde, Charles E." userId="fab2a4be-7ede-485b-a336-c962d561cb82" providerId="ADAL" clId="{9DFC6B26-75C2-3944-ACD5-C3A23EB2D529}" dt="2022-09-22T00:36:34.700" v="624" actId="164"/>
          <ac:cxnSpMkLst>
            <pc:docMk/>
            <pc:sldMk cId="3705718638" sldId="259"/>
            <ac:cxnSpMk id="17" creationId="{51497E00-8D5B-6A63-CF18-460FF874CE04}"/>
          </ac:cxnSpMkLst>
        </pc:cxnChg>
        <pc:cxnChg chg="add mod">
          <ac:chgData name="Hyde, Charles E." userId="fab2a4be-7ede-485b-a336-c962d561cb82" providerId="ADAL" clId="{9DFC6B26-75C2-3944-ACD5-C3A23EB2D529}" dt="2022-09-22T02:47:49.834" v="1206" actId="164"/>
          <ac:cxnSpMkLst>
            <pc:docMk/>
            <pc:sldMk cId="3705718638" sldId="259"/>
            <ac:cxnSpMk id="23" creationId="{4ACF2D9C-168D-221C-8E0A-FCD2CCBAB94B}"/>
          </ac:cxnSpMkLst>
        </pc:cxnChg>
        <pc:cxnChg chg="add mod">
          <ac:chgData name="Hyde, Charles E." userId="fab2a4be-7ede-485b-a336-c962d561cb82" providerId="ADAL" clId="{9DFC6B26-75C2-3944-ACD5-C3A23EB2D529}" dt="2022-09-22T02:47:49.834" v="1206" actId="164"/>
          <ac:cxnSpMkLst>
            <pc:docMk/>
            <pc:sldMk cId="3705718638" sldId="259"/>
            <ac:cxnSpMk id="27" creationId="{4B901B65-C239-4E49-5AE9-0CA26955902C}"/>
          </ac:cxnSpMkLst>
        </pc:cxnChg>
        <pc:cxnChg chg="add mod">
          <ac:chgData name="Hyde, Charles E." userId="fab2a4be-7ede-485b-a336-c962d561cb82" providerId="ADAL" clId="{9DFC6B26-75C2-3944-ACD5-C3A23EB2D529}" dt="2022-09-22T02:47:49.834" v="1206" actId="164"/>
          <ac:cxnSpMkLst>
            <pc:docMk/>
            <pc:sldMk cId="3705718638" sldId="259"/>
            <ac:cxnSpMk id="29" creationId="{23806459-4FEE-085D-BA61-90CB5A1E2E74}"/>
          </ac:cxnSpMkLst>
        </pc:cxnChg>
      </pc:sldChg>
      <pc:sldChg chg="addSp modSp mod">
        <pc:chgData name="Hyde, Charles E." userId="fab2a4be-7ede-485b-a336-c962d561cb82" providerId="ADAL" clId="{9DFC6B26-75C2-3944-ACD5-C3A23EB2D529}" dt="2022-09-22T01:51:59.696" v="1093"/>
        <pc:sldMkLst>
          <pc:docMk/>
          <pc:sldMk cId="3555069419" sldId="260"/>
        </pc:sldMkLst>
        <pc:spChg chg="mod">
          <ac:chgData name="Hyde, Charles E." userId="fab2a4be-7ede-485b-a336-c962d561cb82" providerId="ADAL" clId="{9DFC6B26-75C2-3944-ACD5-C3A23EB2D529}" dt="2022-09-22T01:24:39.860" v="983" actId="20577"/>
          <ac:spMkLst>
            <pc:docMk/>
            <pc:sldMk cId="3555069419" sldId="260"/>
            <ac:spMk id="3" creationId="{31E77650-51FE-08EA-4106-847C1095C1C2}"/>
          </ac:spMkLst>
        </pc:spChg>
        <pc:spChg chg="add mod">
          <ac:chgData name="Hyde, Charles E." userId="fab2a4be-7ede-485b-a336-c962d561cb82" providerId="ADAL" clId="{9DFC6B26-75C2-3944-ACD5-C3A23EB2D529}" dt="2022-09-22T01:51:59.696" v="1093"/>
          <ac:spMkLst>
            <pc:docMk/>
            <pc:sldMk cId="3555069419" sldId="260"/>
            <ac:spMk id="5" creationId="{771CED86-13AA-F676-3C5F-5CCF53870B1D}"/>
          </ac:spMkLst>
        </pc:spChg>
        <pc:spChg chg="add mod">
          <ac:chgData name="Hyde, Charles E." userId="fab2a4be-7ede-485b-a336-c962d561cb82" providerId="ADAL" clId="{9DFC6B26-75C2-3944-ACD5-C3A23EB2D529}" dt="2022-09-22T01:51:59.696" v="1093"/>
          <ac:spMkLst>
            <pc:docMk/>
            <pc:sldMk cId="3555069419" sldId="260"/>
            <ac:spMk id="6" creationId="{A3E36697-9EE9-8610-0DE2-ACD03EC90079}"/>
          </ac:spMkLst>
        </pc:spChg>
        <pc:spChg chg="add mod">
          <ac:chgData name="Hyde, Charles E." userId="fab2a4be-7ede-485b-a336-c962d561cb82" providerId="ADAL" clId="{9DFC6B26-75C2-3944-ACD5-C3A23EB2D529}" dt="2022-09-22T01:51:59.696" v="1093"/>
          <ac:spMkLst>
            <pc:docMk/>
            <pc:sldMk cId="3555069419" sldId="260"/>
            <ac:spMk id="7" creationId="{F7CD2021-B9D4-8893-35EC-B541A93167AE}"/>
          </ac:spMkLst>
        </pc:spChg>
        <pc:picChg chg="add mod">
          <ac:chgData name="Hyde, Charles E." userId="fab2a4be-7ede-485b-a336-c962d561cb82" providerId="ADAL" clId="{9DFC6B26-75C2-3944-ACD5-C3A23EB2D529}" dt="2022-09-22T01:24:57.341" v="984" actId="1076"/>
          <ac:picMkLst>
            <pc:docMk/>
            <pc:sldMk cId="3555069419" sldId="260"/>
            <ac:picMk id="4" creationId="{D4080396-407E-5342-897F-9BBFFBA27F81}"/>
          </ac:picMkLst>
        </pc:picChg>
      </pc:sldChg>
      <pc:sldChg chg="addSp delSp modSp mod">
        <pc:chgData name="Hyde, Charles E." userId="fab2a4be-7ede-485b-a336-c962d561cb82" providerId="ADAL" clId="{9DFC6B26-75C2-3944-ACD5-C3A23EB2D529}" dt="2022-09-22T01:51:59.696" v="1093"/>
        <pc:sldMkLst>
          <pc:docMk/>
          <pc:sldMk cId="2867065034" sldId="261"/>
        </pc:sldMkLst>
        <pc:spChg chg="mod">
          <ac:chgData name="Hyde, Charles E." userId="fab2a4be-7ede-485b-a336-c962d561cb82" providerId="ADAL" clId="{9DFC6B26-75C2-3944-ACD5-C3A23EB2D529}" dt="2022-09-22T01:44:48.725" v="1022" actId="20577"/>
          <ac:spMkLst>
            <pc:docMk/>
            <pc:sldMk cId="2867065034" sldId="261"/>
            <ac:spMk id="2" creationId="{81624E4B-0B43-55ED-AA1F-D10F9D590E78}"/>
          </ac:spMkLst>
        </pc:spChg>
        <pc:spChg chg="mod">
          <ac:chgData name="Hyde, Charles E." userId="fab2a4be-7ede-485b-a336-c962d561cb82" providerId="ADAL" clId="{9DFC6B26-75C2-3944-ACD5-C3A23EB2D529}" dt="2022-09-22T01:49:32.363" v="1089" actId="20577"/>
          <ac:spMkLst>
            <pc:docMk/>
            <pc:sldMk cId="2867065034" sldId="261"/>
            <ac:spMk id="3" creationId="{8162CB6E-3A30-74FE-9DD3-C8344762D7FD}"/>
          </ac:spMkLst>
        </pc:spChg>
        <pc:spChg chg="add del">
          <ac:chgData name="Hyde, Charles E." userId="fab2a4be-7ede-485b-a336-c962d561cb82" providerId="ADAL" clId="{9DFC6B26-75C2-3944-ACD5-C3A23EB2D529}" dt="2022-09-22T01:42:52.790" v="988"/>
          <ac:spMkLst>
            <pc:docMk/>
            <pc:sldMk cId="2867065034" sldId="261"/>
            <ac:spMk id="4" creationId="{19171C5C-6FB2-B078-03CB-1DD703AB0FED}"/>
          </ac:spMkLst>
        </pc:spChg>
        <pc:spChg chg="add mod">
          <ac:chgData name="Hyde, Charles E." userId="fab2a4be-7ede-485b-a336-c962d561cb82" providerId="ADAL" clId="{9DFC6B26-75C2-3944-ACD5-C3A23EB2D529}" dt="2022-09-22T01:47:24.062" v="1065" actId="255"/>
          <ac:spMkLst>
            <pc:docMk/>
            <pc:sldMk cId="2867065034" sldId="261"/>
            <ac:spMk id="6" creationId="{42E31ED6-0D8A-D457-4C01-1CB17D498A24}"/>
          </ac:spMkLst>
        </pc:spChg>
        <pc:spChg chg="add mod">
          <ac:chgData name="Hyde, Charles E." userId="fab2a4be-7ede-485b-a336-c962d561cb82" providerId="ADAL" clId="{9DFC6B26-75C2-3944-ACD5-C3A23EB2D529}" dt="2022-09-22T01:47:16.884" v="1064" actId="20577"/>
          <ac:spMkLst>
            <pc:docMk/>
            <pc:sldMk cId="2867065034" sldId="261"/>
            <ac:spMk id="8" creationId="{5737A5FA-5599-F5DD-3FDB-E8370E66C566}"/>
          </ac:spMkLst>
        </pc:spChg>
        <pc:spChg chg="add mod">
          <ac:chgData name="Hyde, Charles E." userId="fab2a4be-7ede-485b-a336-c962d561cb82" providerId="ADAL" clId="{9DFC6B26-75C2-3944-ACD5-C3A23EB2D529}" dt="2022-09-22T01:48:15.224" v="1071" actId="1076"/>
          <ac:spMkLst>
            <pc:docMk/>
            <pc:sldMk cId="2867065034" sldId="261"/>
            <ac:spMk id="10" creationId="{A51C2898-55EC-CC17-0154-12E6D761D043}"/>
          </ac:spMkLst>
        </pc:spChg>
        <pc:spChg chg="add mod">
          <ac:chgData name="Hyde, Charles E." userId="fab2a4be-7ede-485b-a336-c962d561cb82" providerId="ADAL" clId="{9DFC6B26-75C2-3944-ACD5-C3A23EB2D529}" dt="2022-09-22T01:51:59.696" v="1093"/>
          <ac:spMkLst>
            <pc:docMk/>
            <pc:sldMk cId="2867065034" sldId="261"/>
            <ac:spMk id="11" creationId="{6882E840-5C2B-7A93-B8C8-D5CD13D57325}"/>
          </ac:spMkLst>
        </pc:spChg>
        <pc:spChg chg="add mod">
          <ac:chgData name="Hyde, Charles E." userId="fab2a4be-7ede-485b-a336-c962d561cb82" providerId="ADAL" clId="{9DFC6B26-75C2-3944-ACD5-C3A23EB2D529}" dt="2022-09-22T01:51:59.696" v="1093"/>
          <ac:spMkLst>
            <pc:docMk/>
            <pc:sldMk cId="2867065034" sldId="261"/>
            <ac:spMk id="12" creationId="{751CDB81-B046-E560-B664-680056E1502D}"/>
          </ac:spMkLst>
        </pc:spChg>
        <pc:spChg chg="add mod">
          <ac:chgData name="Hyde, Charles E." userId="fab2a4be-7ede-485b-a336-c962d561cb82" providerId="ADAL" clId="{9DFC6B26-75C2-3944-ACD5-C3A23EB2D529}" dt="2022-09-22T01:51:59.696" v="1093"/>
          <ac:spMkLst>
            <pc:docMk/>
            <pc:sldMk cId="2867065034" sldId="261"/>
            <ac:spMk id="13" creationId="{73E9F74E-EDED-B6F2-FBAB-197AE7B9861D}"/>
          </ac:spMkLst>
        </pc:spChg>
        <pc:picChg chg="add del">
          <ac:chgData name="Hyde, Charles E." userId="fab2a4be-7ede-485b-a336-c962d561cb82" providerId="ADAL" clId="{9DFC6B26-75C2-3944-ACD5-C3A23EB2D529}" dt="2022-09-22T01:42:52.790" v="988"/>
          <ac:picMkLst>
            <pc:docMk/>
            <pc:sldMk cId="2867065034" sldId="261"/>
            <ac:picMk id="1026" creationId="{35DC0B88-5BBC-8CBF-A62F-1C715DC24342}"/>
          </ac:picMkLst>
        </pc:picChg>
        <pc:picChg chg="add del">
          <ac:chgData name="Hyde, Charles E." userId="fab2a4be-7ede-485b-a336-c962d561cb82" providerId="ADAL" clId="{9DFC6B26-75C2-3944-ACD5-C3A23EB2D529}" dt="2022-09-22T01:42:52.790" v="988"/>
          <ac:picMkLst>
            <pc:docMk/>
            <pc:sldMk cId="2867065034" sldId="261"/>
            <ac:picMk id="1027" creationId="{02140CF8-15D8-3641-711C-370E83818F37}"/>
          </ac:picMkLst>
        </pc:picChg>
        <pc:picChg chg="add del">
          <ac:chgData name="Hyde, Charles E." userId="fab2a4be-7ede-485b-a336-c962d561cb82" providerId="ADAL" clId="{9DFC6B26-75C2-3944-ACD5-C3A23EB2D529}" dt="2022-09-22T01:42:52.790" v="988"/>
          <ac:picMkLst>
            <pc:docMk/>
            <pc:sldMk cId="2867065034" sldId="261"/>
            <ac:picMk id="1028" creationId="{3E73C4E2-825F-C3B5-AF43-B69486968C17}"/>
          </ac:picMkLst>
        </pc:picChg>
        <pc:picChg chg="add mod">
          <ac:chgData name="Hyde, Charles E." userId="fab2a4be-7ede-485b-a336-c962d561cb82" providerId="ADAL" clId="{9DFC6B26-75C2-3944-ACD5-C3A23EB2D529}" dt="2022-09-22T01:46:22.431" v="1046" actId="1035"/>
          <ac:picMkLst>
            <pc:docMk/>
            <pc:sldMk cId="2867065034" sldId="261"/>
            <ac:picMk id="1030" creationId="{295C8771-CA62-072E-4CA0-A8211C314A12}"/>
          </ac:picMkLst>
        </pc:picChg>
      </pc:sldChg>
      <pc:sldChg chg="addSp modSp mod">
        <pc:chgData name="Hyde, Charles E." userId="fab2a4be-7ede-485b-a336-c962d561cb82" providerId="ADAL" clId="{9DFC6B26-75C2-3944-ACD5-C3A23EB2D529}" dt="2022-09-22T02:41:09.677" v="1111" actId="14100"/>
        <pc:sldMkLst>
          <pc:docMk/>
          <pc:sldMk cId="3084120971" sldId="262"/>
        </pc:sldMkLst>
        <pc:spChg chg="mod">
          <ac:chgData name="Hyde, Charles E." userId="fab2a4be-7ede-485b-a336-c962d561cb82" providerId="ADAL" clId="{9DFC6B26-75C2-3944-ACD5-C3A23EB2D529}" dt="2022-09-22T02:39:14.140" v="1105" actId="20577"/>
          <ac:spMkLst>
            <pc:docMk/>
            <pc:sldMk cId="3084120971" sldId="262"/>
            <ac:spMk id="2" creationId="{179E5093-0A5C-581F-6D22-95625D3289DA}"/>
          </ac:spMkLst>
        </pc:spChg>
        <pc:spChg chg="mod">
          <ac:chgData name="Hyde, Charles E." userId="fab2a4be-7ede-485b-a336-c962d561cb82" providerId="ADAL" clId="{9DFC6B26-75C2-3944-ACD5-C3A23EB2D529}" dt="2022-09-22T02:39:20.827" v="1106" actId="14100"/>
          <ac:spMkLst>
            <pc:docMk/>
            <pc:sldMk cId="3084120971" sldId="262"/>
            <ac:spMk id="3" creationId="{46A0F396-0D5A-624C-242F-944D40C74D13}"/>
          </ac:spMkLst>
        </pc:spChg>
        <pc:spChg chg="add mod">
          <ac:chgData name="Hyde, Charles E." userId="fab2a4be-7ede-485b-a336-c962d561cb82" providerId="ADAL" clId="{9DFC6B26-75C2-3944-ACD5-C3A23EB2D529}" dt="2022-09-22T01:51:59.696" v="1093"/>
          <ac:spMkLst>
            <pc:docMk/>
            <pc:sldMk cId="3084120971" sldId="262"/>
            <ac:spMk id="4" creationId="{F03E0D4D-4FEC-E8A8-D657-D1A86B00B177}"/>
          </ac:spMkLst>
        </pc:spChg>
        <pc:spChg chg="add mod">
          <ac:chgData name="Hyde, Charles E." userId="fab2a4be-7ede-485b-a336-c962d561cb82" providerId="ADAL" clId="{9DFC6B26-75C2-3944-ACD5-C3A23EB2D529}" dt="2022-09-22T01:51:59.696" v="1093"/>
          <ac:spMkLst>
            <pc:docMk/>
            <pc:sldMk cId="3084120971" sldId="262"/>
            <ac:spMk id="5" creationId="{3C589BA6-8BC7-6D0A-2C4C-54AB37128153}"/>
          </ac:spMkLst>
        </pc:spChg>
        <pc:spChg chg="add mod">
          <ac:chgData name="Hyde, Charles E." userId="fab2a4be-7ede-485b-a336-c962d561cb82" providerId="ADAL" clId="{9DFC6B26-75C2-3944-ACD5-C3A23EB2D529}" dt="2022-09-22T01:51:59.696" v="1093"/>
          <ac:spMkLst>
            <pc:docMk/>
            <pc:sldMk cId="3084120971" sldId="262"/>
            <ac:spMk id="6" creationId="{E1DF7A27-3A18-C31D-6CFB-2036D40C3510}"/>
          </ac:spMkLst>
        </pc:spChg>
        <pc:picChg chg="add mod">
          <ac:chgData name="Hyde, Charles E." userId="fab2a4be-7ede-485b-a336-c962d561cb82" providerId="ADAL" clId="{9DFC6B26-75C2-3944-ACD5-C3A23EB2D529}" dt="2022-09-22T02:41:09.677" v="1111" actId="14100"/>
          <ac:picMkLst>
            <pc:docMk/>
            <pc:sldMk cId="3084120971" sldId="262"/>
            <ac:picMk id="8" creationId="{4D827481-9EB1-AF1A-5A57-5DB754D5DA38}"/>
          </ac:picMkLst>
        </pc:picChg>
      </pc:sldChg>
      <pc:sldChg chg="modSp add mod">
        <pc:chgData name="Hyde, Charles E." userId="fab2a4be-7ede-485b-a336-c962d561cb82" providerId="ADAL" clId="{9DFC6B26-75C2-3944-ACD5-C3A23EB2D529}" dt="2022-09-21T23:57:27.036" v="50" actId="20577"/>
        <pc:sldMkLst>
          <pc:docMk/>
          <pc:sldMk cId="3727660801" sldId="4689"/>
        </pc:sldMkLst>
        <pc:spChg chg="mod">
          <ac:chgData name="Hyde, Charles E." userId="fab2a4be-7ede-485b-a336-c962d561cb82" providerId="ADAL" clId="{9DFC6B26-75C2-3944-ACD5-C3A23EB2D529}" dt="2022-09-21T23:57:27.036" v="50" actId="20577"/>
          <ac:spMkLst>
            <pc:docMk/>
            <pc:sldMk cId="3727660801" sldId="4689"/>
            <ac:spMk id="28" creationId="{A9252A96-61B1-5240-AFF9-AE7DDF400F9C}"/>
          </ac:spMkLst>
        </pc:spChg>
      </pc:sldChg>
      <pc:sldMasterChg chg="modSldLayout">
        <pc:chgData name="Hyde, Charles E." userId="fab2a4be-7ede-485b-a336-c962d561cb82" providerId="ADAL" clId="{9DFC6B26-75C2-3944-ACD5-C3A23EB2D529}" dt="2022-09-22T01:50:37.881" v="1092" actId="255"/>
        <pc:sldMasterMkLst>
          <pc:docMk/>
          <pc:sldMasterMk cId="2891345623" sldId="2147483648"/>
        </pc:sldMasterMkLst>
        <pc:sldLayoutChg chg="modSp">
          <pc:chgData name="Hyde, Charles E." userId="fab2a4be-7ede-485b-a336-c962d561cb82" providerId="ADAL" clId="{9DFC6B26-75C2-3944-ACD5-C3A23EB2D529}" dt="2022-09-22T01:50:37.881" v="1092" actId="255"/>
          <pc:sldLayoutMkLst>
            <pc:docMk/>
            <pc:sldMasterMk cId="2891345623" sldId="2147483648"/>
            <pc:sldLayoutMk cId="2506795415" sldId="2147483650"/>
          </pc:sldLayoutMkLst>
          <pc:spChg chg="mod">
            <ac:chgData name="Hyde, Charles E." userId="fab2a4be-7ede-485b-a336-c962d561cb82" providerId="ADAL" clId="{9DFC6B26-75C2-3944-ACD5-C3A23EB2D529}" dt="2022-09-22T01:50:19.322" v="1090" actId="207"/>
            <ac:spMkLst>
              <pc:docMk/>
              <pc:sldMasterMk cId="2891345623" sldId="2147483648"/>
              <pc:sldLayoutMk cId="2506795415" sldId="2147483650"/>
              <ac:spMk id="4" creationId="{19F542A8-B64B-1966-9892-520E91D1CEB0}"/>
            </ac:spMkLst>
          </pc:spChg>
          <pc:spChg chg="mod">
            <ac:chgData name="Hyde, Charles E." userId="fab2a4be-7ede-485b-a336-c962d561cb82" providerId="ADAL" clId="{9DFC6B26-75C2-3944-ACD5-C3A23EB2D529}" dt="2022-09-22T01:50:37.881" v="1092" actId="255"/>
            <ac:spMkLst>
              <pc:docMk/>
              <pc:sldMasterMk cId="2891345623" sldId="2147483648"/>
              <pc:sldLayoutMk cId="2506795415" sldId="2147483650"/>
              <ac:spMk id="6" creationId="{18AE6AEC-CA6F-5861-8E32-655650294BCA}"/>
            </ac:spMkLst>
          </pc:spChg>
        </pc:sldLayoutChg>
      </pc:sldMasterChg>
    </pc:docChg>
  </pc:docChgLst>
  <pc:docChgLst>
    <pc:chgData name="Hyde, Charles E." userId="fab2a4be-7ede-485b-a336-c962d561cb82" providerId="ADAL" clId="{AF2F9427-1E3E-4B43-B361-95231617FF61}"/>
    <pc:docChg chg="undo custSel addSld modSld">
      <pc:chgData name="Hyde, Charles E." userId="fab2a4be-7ede-485b-a336-c962d561cb82" providerId="ADAL" clId="{AF2F9427-1E3E-4B43-B361-95231617FF61}" dt="2022-09-22T13:22:33.643" v="2289" actId="20577"/>
      <pc:docMkLst>
        <pc:docMk/>
      </pc:docMkLst>
      <pc:sldChg chg="addSp modSp mod modAnim">
        <pc:chgData name="Hyde, Charles E." userId="fab2a4be-7ede-485b-a336-c962d561cb82" providerId="ADAL" clId="{AF2F9427-1E3E-4B43-B361-95231617FF61}" dt="2022-09-22T13:19:37.642" v="2194"/>
        <pc:sldMkLst>
          <pc:docMk/>
          <pc:sldMk cId="3705718638" sldId="259"/>
        </pc:sldMkLst>
        <pc:spChg chg="mod">
          <ac:chgData name="Hyde, Charles E." userId="fab2a4be-7ede-485b-a336-c962d561cb82" providerId="ADAL" clId="{AF2F9427-1E3E-4B43-B361-95231617FF61}" dt="2022-09-22T13:12:27.650" v="2083" actId="21"/>
          <ac:spMkLst>
            <pc:docMk/>
            <pc:sldMk cId="3705718638" sldId="259"/>
            <ac:spMk id="8" creationId="{B2810E96-2189-A521-306D-1824ABDB24C5}"/>
          </ac:spMkLst>
        </pc:spChg>
        <pc:spChg chg="mod">
          <ac:chgData name="Hyde, Charles E." userId="fab2a4be-7ede-485b-a336-c962d561cb82" providerId="ADAL" clId="{AF2F9427-1E3E-4B43-B361-95231617FF61}" dt="2022-09-22T13:16:55.571" v="2144" actId="692"/>
          <ac:spMkLst>
            <pc:docMk/>
            <pc:sldMk cId="3705718638" sldId="259"/>
            <ac:spMk id="9" creationId="{459D41C7-0229-DF0A-E238-F2EFEC2AE03F}"/>
          </ac:spMkLst>
        </pc:spChg>
        <pc:spChg chg="add mod">
          <ac:chgData name="Hyde, Charles E." userId="fab2a4be-7ede-485b-a336-c962d561cb82" providerId="ADAL" clId="{AF2F9427-1E3E-4B43-B361-95231617FF61}" dt="2022-09-22T13:13:51.535" v="2098" actId="692"/>
          <ac:spMkLst>
            <pc:docMk/>
            <pc:sldMk cId="3705718638" sldId="259"/>
            <ac:spMk id="25" creationId="{6EE1E7E3-0575-9C1F-3933-E0F3C4D6D9FA}"/>
          </ac:spMkLst>
        </pc:spChg>
        <pc:grpChg chg="add">
          <ac:chgData name="Hyde, Charles E." userId="fab2a4be-7ede-485b-a336-c962d561cb82" providerId="ADAL" clId="{AF2F9427-1E3E-4B43-B361-95231617FF61}" dt="2022-09-22T13:10:14.405" v="2079" actId="164"/>
          <ac:grpSpMkLst>
            <pc:docMk/>
            <pc:sldMk cId="3705718638" sldId="259"/>
            <ac:grpSpMk id="24" creationId="{68DD079A-137D-E771-4ED0-45E629573FD6}"/>
          </ac:grpSpMkLst>
        </pc:grpChg>
        <pc:grpChg chg="add">
          <ac:chgData name="Hyde, Charles E." userId="fab2a4be-7ede-485b-a336-c962d561cb82" providerId="ADAL" clId="{AF2F9427-1E3E-4B43-B361-95231617FF61}" dt="2022-09-22T13:15:27.833" v="2110" actId="164"/>
          <ac:grpSpMkLst>
            <pc:docMk/>
            <pc:sldMk cId="3705718638" sldId="259"/>
            <ac:grpSpMk id="36" creationId="{538BB777-DBE3-B576-0057-F1FF6C2D1158}"/>
          </ac:grpSpMkLst>
        </pc:grpChg>
        <pc:grpChg chg="add">
          <ac:chgData name="Hyde, Charles E." userId="fab2a4be-7ede-485b-a336-c962d561cb82" providerId="ADAL" clId="{AF2F9427-1E3E-4B43-B361-95231617FF61}" dt="2022-09-22T13:19:10.003" v="2192" actId="164"/>
          <ac:grpSpMkLst>
            <pc:docMk/>
            <pc:sldMk cId="3705718638" sldId="259"/>
            <ac:grpSpMk id="45" creationId="{C9A2AF6B-7954-1EA3-D7B5-291356D51BF6}"/>
          </ac:grpSpMkLst>
        </pc:grpChg>
        <pc:cxnChg chg="add mod">
          <ac:chgData name="Hyde, Charles E." userId="fab2a4be-7ede-485b-a336-c962d561cb82" providerId="ADAL" clId="{AF2F9427-1E3E-4B43-B361-95231617FF61}" dt="2022-09-22T13:09:13.602" v="2074" actId="692"/>
          <ac:cxnSpMkLst>
            <pc:docMk/>
            <pc:sldMk cId="3705718638" sldId="259"/>
            <ac:cxnSpMk id="10" creationId="{AB8DB947-D136-C333-C3A6-5EDB55F25B72}"/>
          </ac:cxnSpMkLst>
        </pc:cxnChg>
        <pc:cxnChg chg="add mod">
          <ac:chgData name="Hyde, Charles E." userId="fab2a4be-7ede-485b-a336-c962d561cb82" providerId="ADAL" clId="{AF2F9427-1E3E-4B43-B361-95231617FF61}" dt="2022-09-22T13:09:38.709" v="2078" actId="692"/>
          <ac:cxnSpMkLst>
            <pc:docMk/>
            <pc:sldMk cId="3705718638" sldId="259"/>
            <ac:cxnSpMk id="16" creationId="{93A25725-3EDD-B091-1F34-81A1B639A6D6}"/>
          </ac:cxnSpMkLst>
        </pc:cxnChg>
        <pc:cxnChg chg="add mod">
          <ac:chgData name="Hyde, Charles E." userId="fab2a4be-7ede-485b-a336-c962d561cb82" providerId="ADAL" clId="{AF2F9427-1E3E-4B43-B361-95231617FF61}" dt="2022-09-22T13:14:43.328" v="2106" actId="692"/>
          <ac:cxnSpMkLst>
            <pc:docMk/>
            <pc:sldMk cId="3705718638" sldId="259"/>
            <ac:cxnSpMk id="28" creationId="{027D3993-B8E5-0069-CFFF-3EA3DD0AD543}"/>
          </ac:cxnSpMkLst>
        </pc:cxnChg>
        <pc:cxnChg chg="add mod">
          <ac:chgData name="Hyde, Charles E." userId="fab2a4be-7ede-485b-a336-c962d561cb82" providerId="ADAL" clId="{AF2F9427-1E3E-4B43-B361-95231617FF61}" dt="2022-09-22T13:15:08.018" v="2109" actId="14100"/>
          <ac:cxnSpMkLst>
            <pc:docMk/>
            <pc:sldMk cId="3705718638" sldId="259"/>
            <ac:cxnSpMk id="34" creationId="{F5FEA800-437B-83F9-7F39-A3316B152080}"/>
          </ac:cxnSpMkLst>
        </pc:cxnChg>
        <pc:cxnChg chg="add mod">
          <ac:chgData name="Hyde, Charles E." userId="fab2a4be-7ede-485b-a336-c962d561cb82" providerId="ADAL" clId="{AF2F9427-1E3E-4B43-B361-95231617FF61}" dt="2022-09-22T13:18:45.132" v="2191" actId="14100"/>
          <ac:cxnSpMkLst>
            <pc:docMk/>
            <pc:sldMk cId="3705718638" sldId="259"/>
            <ac:cxnSpMk id="38" creationId="{1F5C6C9D-2DDF-7697-CA9F-0CE4BCE2AF39}"/>
          </ac:cxnSpMkLst>
        </pc:cxnChg>
        <pc:cxnChg chg="add mod">
          <ac:chgData name="Hyde, Charles E." userId="fab2a4be-7ede-485b-a336-c962d561cb82" providerId="ADAL" clId="{AF2F9427-1E3E-4B43-B361-95231617FF61}" dt="2022-09-22T13:18:10.938" v="2157" actId="14100"/>
          <ac:cxnSpMkLst>
            <pc:docMk/>
            <pc:sldMk cId="3705718638" sldId="259"/>
            <ac:cxnSpMk id="40" creationId="{F2D05DC9-A161-C4CF-486D-9169C634E934}"/>
          </ac:cxnSpMkLst>
        </pc:cxnChg>
        <pc:cxnChg chg="add mod">
          <ac:chgData name="Hyde, Charles E." userId="fab2a4be-7ede-485b-a336-c962d561cb82" providerId="ADAL" clId="{AF2F9427-1E3E-4B43-B361-95231617FF61}" dt="2022-09-22T13:18:23.428" v="2188" actId="1037"/>
          <ac:cxnSpMkLst>
            <pc:docMk/>
            <pc:sldMk cId="3705718638" sldId="259"/>
            <ac:cxnSpMk id="43" creationId="{2DD63F5D-89EB-DF16-1763-1F7A51642C2E}"/>
          </ac:cxnSpMkLst>
        </pc:cxnChg>
      </pc:sldChg>
      <pc:sldChg chg="modSp">
        <pc:chgData name="Hyde, Charles E." userId="fab2a4be-7ede-485b-a336-c962d561cb82" providerId="ADAL" clId="{AF2F9427-1E3E-4B43-B361-95231617FF61}" dt="2022-09-22T13:20:35.626" v="2195" actId="120"/>
        <pc:sldMkLst>
          <pc:docMk/>
          <pc:sldMk cId="3555069419" sldId="260"/>
        </pc:sldMkLst>
        <pc:spChg chg="mod">
          <ac:chgData name="Hyde, Charles E." userId="fab2a4be-7ede-485b-a336-c962d561cb82" providerId="ADAL" clId="{AF2F9427-1E3E-4B43-B361-95231617FF61}" dt="2022-09-22T13:20:35.626" v="2195" actId="120"/>
          <ac:spMkLst>
            <pc:docMk/>
            <pc:sldMk cId="3555069419" sldId="260"/>
            <ac:spMk id="3" creationId="{31E77650-51FE-08EA-4106-847C1095C1C2}"/>
          </ac:spMkLst>
        </pc:spChg>
      </pc:sldChg>
      <pc:sldChg chg="addSp modSp mod">
        <pc:chgData name="Hyde, Charles E." userId="fab2a4be-7ede-485b-a336-c962d561cb82" providerId="ADAL" clId="{AF2F9427-1E3E-4B43-B361-95231617FF61}" dt="2022-09-22T11:53:38.770" v="176" actId="27636"/>
        <pc:sldMkLst>
          <pc:docMk/>
          <pc:sldMk cId="3084120971" sldId="262"/>
        </pc:sldMkLst>
        <pc:spChg chg="mod">
          <ac:chgData name="Hyde, Charles E." userId="fab2a4be-7ede-485b-a336-c962d561cb82" providerId="ADAL" clId="{AF2F9427-1E3E-4B43-B361-95231617FF61}" dt="2022-09-22T11:48:57.459" v="9" actId="20577"/>
          <ac:spMkLst>
            <pc:docMk/>
            <pc:sldMk cId="3084120971" sldId="262"/>
            <ac:spMk id="2" creationId="{179E5093-0A5C-581F-6D22-95625D3289DA}"/>
          </ac:spMkLst>
        </pc:spChg>
        <pc:spChg chg="mod">
          <ac:chgData name="Hyde, Charles E." userId="fab2a4be-7ede-485b-a336-c962d561cb82" providerId="ADAL" clId="{AF2F9427-1E3E-4B43-B361-95231617FF61}" dt="2022-09-22T11:53:38.770" v="176" actId="27636"/>
          <ac:spMkLst>
            <pc:docMk/>
            <pc:sldMk cId="3084120971" sldId="262"/>
            <ac:spMk id="3" creationId="{46A0F396-0D5A-624C-242F-944D40C74D13}"/>
          </ac:spMkLst>
        </pc:spChg>
        <pc:spChg chg="add mod">
          <ac:chgData name="Hyde, Charles E." userId="fab2a4be-7ede-485b-a336-c962d561cb82" providerId="ADAL" clId="{AF2F9427-1E3E-4B43-B361-95231617FF61}" dt="2022-09-22T11:51:50.113" v="141" actId="1076"/>
          <ac:spMkLst>
            <pc:docMk/>
            <pc:sldMk cId="3084120971" sldId="262"/>
            <ac:spMk id="10" creationId="{01AB859D-0736-2626-72C5-39913F757CFC}"/>
          </ac:spMkLst>
        </pc:spChg>
        <pc:spChg chg="add mod">
          <ac:chgData name="Hyde, Charles E." userId="fab2a4be-7ede-485b-a336-c962d561cb82" providerId="ADAL" clId="{AF2F9427-1E3E-4B43-B361-95231617FF61}" dt="2022-09-22T11:51:56.163" v="143" actId="1076"/>
          <ac:spMkLst>
            <pc:docMk/>
            <pc:sldMk cId="3084120971" sldId="262"/>
            <ac:spMk id="11" creationId="{E42A5485-A12D-ACB4-9A80-784A71A3293C}"/>
          </ac:spMkLst>
        </pc:spChg>
        <pc:spChg chg="add mod">
          <ac:chgData name="Hyde, Charles E." userId="fab2a4be-7ede-485b-a336-c962d561cb82" providerId="ADAL" clId="{AF2F9427-1E3E-4B43-B361-95231617FF61}" dt="2022-09-22T11:52:36.937" v="161" actId="207"/>
          <ac:spMkLst>
            <pc:docMk/>
            <pc:sldMk cId="3084120971" sldId="262"/>
            <ac:spMk id="12" creationId="{2917291C-90B6-FB82-45D7-635AB39727D2}"/>
          </ac:spMkLst>
        </pc:spChg>
        <pc:spChg chg="add mod">
          <ac:chgData name="Hyde, Charles E." userId="fab2a4be-7ede-485b-a336-c962d561cb82" providerId="ADAL" clId="{AF2F9427-1E3E-4B43-B361-95231617FF61}" dt="2022-09-22T11:53:18.658" v="173" actId="1076"/>
          <ac:spMkLst>
            <pc:docMk/>
            <pc:sldMk cId="3084120971" sldId="262"/>
            <ac:spMk id="13" creationId="{44EEA84C-7D33-71C3-D2F7-E6CA4DFF9929}"/>
          </ac:spMkLst>
        </pc:spChg>
        <pc:picChg chg="mod">
          <ac:chgData name="Hyde, Charles E." userId="fab2a4be-7ede-485b-a336-c962d561cb82" providerId="ADAL" clId="{AF2F9427-1E3E-4B43-B361-95231617FF61}" dt="2022-09-22T11:50:53.394" v="129" actId="14100"/>
          <ac:picMkLst>
            <pc:docMk/>
            <pc:sldMk cId="3084120971" sldId="262"/>
            <ac:picMk id="8" creationId="{4D827481-9EB1-AF1A-5A57-5DB754D5DA38}"/>
          </ac:picMkLst>
        </pc:picChg>
        <pc:picChg chg="add mod">
          <ac:chgData name="Hyde, Charles E." userId="fab2a4be-7ede-485b-a336-c962d561cb82" providerId="ADAL" clId="{AF2F9427-1E3E-4B43-B361-95231617FF61}" dt="2022-09-22T11:51:11.722" v="131" actId="1076"/>
          <ac:picMkLst>
            <pc:docMk/>
            <pc:sldMk cId="3084120971" sldId="262"/>
            <ac:picMk id="9" creationId="{06DF89FC-A200-CCA3-A231-97A35C9122AC}"/>
          </ac:picMkLst>
        </pc:picChg>
      </pc:sldChg>
      <pc:sldChg chg="addSp delSp modSp new mod">
        <pc:chgData name="Hyde, Charles E." userId="fab2a4be-7ede-485b-a336-c962d561cb82" providerId="ADAL" clId="{AF2F9427-1E3E-4B43-B361-95231617FF61}" dt="2022-09-22T12:04:29.202" v="415" actId="14100"/>
        <pc:sldMkLst>
          <pc:docMk/>
          <pc:sldMk cId="1669907895" sldId="4690"/>
        </pc:sldMkLst>
        <pc:spChg chg="mod">
          <ac:chgData name="Hyde, Charles E." userId="fab2a4be-7ede-485b-a336-c962d561cb82" providerId="ADAL" clId="{AF2F9427-1E3E-4B43-B361-95231617FF61}" dt="2022-09-22T11:59:58.427" v="218" actId="16959"/>
          <ac:spMkLst>
            <pc:docMk/>
            <pc:sldMk cId="1669907895" sldId="4690"/>
            <ac:spMk id="2" creationId="{88F6FA83-7457-C3C4-2ADD-2944B2E610F4}"/>
          </ac:spMkLst>
        </pc:spChg>
        <pc:spChg chg="mod">
          <ac:chgData name="Hyde, Charles E." userId="fab2a4be-7ede-485b-a336-c962d561cb82" providerId="ADAL" clId="{AF2F9427-1E3E-4B43-B361-95231617FF61}" dt="2022-09-22T12:04:29.202" v="415" actId="14100"/>
          <ac:spMkLst>
            <pc:docMk/>
            <pc:sldMk cId="1669907895" sldId="4690"/>
            <ac:spMk id="3" creationId="{47CD0E81-A42D-5756-E992-084417989C6B}"/>
          </ac:spMkLst>
        </pc:spChg>
        <pc:picChg chg="add mod">
          <ac:chgData name="Hyde, Charles E." userId="fab2a4be-7ede-485b-a336-c962d561cb82" providerId="ADAL" clId="{AF2F9427-1E3E-4B43-B361-95231617FF61}" dt="2022-09-22T12:02:11.762" v="282" actId="14100"/>
          <ac:picMkLst>
            <pc:docMk/>
            <pc:sldMk cId="1669907895" sldId="4690"/>
            <ac:picMk id="8" creationId="{FB50F918-DBD8-5F54-6ED4-EA985A45B8DE}"/>
          </ac:picMkLst>
        </pc:picChg>
        <pc:picChg chg="add del mod">
          <ac:chgData name="Hyde, Charles E." userId="fab2a4be-7ede-485b-a336-c962d561cb82" providerId="ADAL" clId="{AF2F9427-1E3E-4B43-B361-95231617FF61}" dt="2022-09-22T12:02:02.442" v="280" actId="478"/>
          <ac:picMkLst>
            <pc:docMk/>
            <pc:sldMk cId="1669907895" sldId="4690"/>
            <ac:picMk id="1026" creationId="{76FAA7F6-6867-F408-67E3-FB5C281C0296}"/>
          </ac:picMkLst>
        </pc:picChg>
      </pc:sldChg>
      <pc:sldChg chg="modSp new mod">
        <pc:chgData name="Hyde, Charles E." userId="fab2a4be-7ede-485b-a336-c962d561cb82" providerId="ADAL" clId="{AF2F9427-1E3E-4B43-B361-95231617FF61}" dt="2022-09-22T12:23:08.371" v="952" actId="20577"/>
        <pc:sldMkLst>
          <pc:docMk/>
          <pc:sldMk cId="2174550930" sldId="4691"/>
        </pc:sldMkLst>
        <pc:spChg chg="mod">
          <ac:chgData name="Hyde, Charles E." userId="fab2a4be-7ede-485b-a336-c962d561cb82" providerId="ADAL" clId="{AF2F9427-1E3E-4B43-B361-95231617FF61}" dt="2022-09-22T12:05:36.059" v="454" actId="20577"/>
          <ac:spMkLst>
            <pc:docMk/>
            <pc:sldMk cId="2174550930" sldId="4691"/>
            <ac:spMk id="2" creationId="{1BFB3E1E-42BA-58E4-C45E-3DD169F851F0}"/>
          </ac:spMkLst>
        </pc:spChg>
        <pc:spChg chg="mod">
          <ac:chgData name="Hyde, Charles E." userId="fab2a4be-7ede-485b-a336-c962d561cb82" providerId="ADAL" clId="{AF2F9427-1E3E-4B43-B361-95231617FF61}" dt="2022-09-22T12:23:08.371" v="952" actId="20577"/>
          <ac:spMkLst>
            <pc:docMk/>
            <pc:sldMk cId="2174550930" sldId="4691"/>
            <ac:spMk id="3" creationId="{C3348AA5-4B03-8B98-5A0F-2D36C9EC4C7A}"/>
          </ac:spMkLst>
        </pc:spChg>
      </pc:sldChg>
      <pc:sldChg chg="modSp new mod">
        <pc:chgData name="Hyde, Charles E." userId="fab2a4be-7ede-485b-a336-c962d561cb82" providerId="ADAL" clId="{AF2F9427-1E3E-4B43-B361-95231617FF61}" dt="2022-09-22T12:18:08.772" v="908" actId="20577"/>
        <pc:sldMkLst>
          <pc:docMk/>
          <pc:sldMk cId="173013098" sldId="4692"/>
        </pc:sldMkLst>
        <pc:spChg chg="mod">
          <ac:chgData name="Hyde, Charles E." userId="fab2a4be-7ede-485b-a336-c962d561cb82" providerId="ADAL" clId="{AF2F9427-1E3E-4B43-B361-95231617FF61}" dt="2022-09-22T12:18:08.772" v="908" actId="20577"/>
          <ac:spMkLst>
            <pc:docMk/>
            <pc:sldMk cId="173013098" sldId="4692"/>
            <ac:spMk id="2" creationId="{E9A9A80D-6338-FF28-A08A-FDACEE1C3EFD}"/>
          </ac:spMkLst>
        </pc:spChg>
      </pc:sldChg>
      <pc:sldChg chg="addSp delSp modSp new mod">
        <pc:chgData name="Hyde, Charles E." userId="fab2a4be-7ede-485b-a336-c962d561cb82" providerId="ADAL" clId="{AF2F9427-1E3E-4B43-B361-95231617FF61}" dt="2022-09-22T12:19:46.518" v="927" actId="167"/>
        <pc:sldMkLst>
          <pc:docMk/>
          <pc:sldMk cId="733127349" sldId="4693"/>
        </pc:sldMkLst>
        <pc:spChg chg="mod">
          <ac:chgData name="Hyde, Charles E." userId="fab2a4be-7ede-485b-a336-c962d561cb82" providerId="ADAL" clId="{AF2F9427-1E3E-4B43-B361-95231617FF61}" dt="2022-09-22T12:18:20.499" v="919" actId="20577"/>
          <ac:spMkLst>
            <pc:docMk/>
            <pc:sldMk cId="733127349" sldId="4693"/>
            <ac:spMk id="2" creationId="{2FBA63BE-9886-DFB3-4A8A-BD5C73256698}"/>
          </ac:spMkLst>
        </pc:spChg>
        <pc:spChg chg="del">
          <ac:chgData name="Hyde, Charles E." userId="fab2a4be-7ede-485b-a336-c962d561cb82" providerId="ADAL" clId="{AF2F9427-1E3E-4B43-B361-95231617FF61}" dt="2022-09-22T12:18:25.979" v="920" actId="478"/>
          <ac:spMkLst>
            <pc:docMk/>
            <pc:sldMk cId="733127349" sldId="4693"/>
            <ac:spMk id="3" creationId="{EC7C0C0C-814B-AC77-5E7B-0B6A10A91415}"/>
          </ac:spMkLst>
        </pc:spChg>
        <pc:picChg chg="add mod">
          <ac:chgData name="Hyde, Charles E." userId="fab2a4be-7ede-485b-a336-c962d561cb82" providerId="ADAL" clId="{AF2F9427-1E3E-4B43-B361-95231617FF61}" dt="2022-09-22T12:19:46.518" v="927" actId="167"/>
          <ac:picMkLst>
            <pc:docMk/>
            <pc:sldMk cId="733127349" sldId="4693"/>
            <ac:picMk id="8" creationId="{D111BA37-332D-016C-4D67-2740EA9FD4B6}"/>
          </ac:picMkLst>
        </pc:picChg>
      </pc:sldChg>
      <pc:sldChg chg="addSp delSp modSp new mod">
        <pc:chgData name="Hyde, Charles E." userId="fab2a4be-7ede-485b-a336-c962d561cb82" providerId="ADAL" clId="{AF2F9427-1E3E-4B43-B361-95231617FF61}" dt="2022-09-22T12:45:01.653" v="1393" actId="12"/>
        <pc:sldMkLst>
          <pc:docMk/>
          <pc:sldMk cId="1003878434" sldId="4694"/>
        </pc:sldMkLst>
        <pc:spChg chg="mod">
          <ac:chgData name="Hyde, Charles E." userId="fab2a4be-7ede-485b-a336-c962d561cb82" providerId="ADAL" clId="{AF2F9427-1E3E-4B43-B361-95231617FF61}" dt="2022-09-22T12:35:15.866" v="1009" actId="14100"/>
          <ac:spMkLst>
            <pc:docMk/>
            <pc:sldMk cId="1003878434" sldId="4694"/>
            <ac:spMk id="2" creationId="{DE35D780-1719-AF02-8D31-2E44FBBDB1D0}"/>
          </ac:spMkLst>
        </pc:spChg>
        <pc:spChg chg="add del mod">
          <ac:chgData name="Hyde, Charles E." userId="fab2a4be-7ede-485b-a336-c962d561cb82" providerId="ADAL" clId="{AF2F9427-1E3E-4B43-B361-95231617FF61}" dt="2022-09-22T12:45:01.653" v="1393" actId="12"/>
          <ac:spMkLst>
            <pc:docMk/>
            <pc:sldMk cId="1003878434" sldId="4694"/>
            <ac:spMk id="3" creationId="{86B1FA10-F83E-1F23-30C3-C58457D90374}"/>
          </ac:spMkLst>
        </pc:spChg>
        <pc:spChg chg="add mod">
          <ac:chgData name="Hyde, Charles E." userId="fab2a4be-7ede-485b-a336-c962d561cb82" providerId="ADAL" clId="{AF2F9427-1E3E-4B43-B361-95231617FF61}" dt="2022-09-22T12:42:30.061" v="1315" actId="1038"/>
          <ac:spMkLst>
            <pc:docMk/>
            <pc:sldMk cId="1003878434" sldId="4694"/>
            <ac:spMk id="11" creationId="{0E9AEBD4-B33D-2747-D2E8-7D70AE69A21F}"/>
          </ac:spMkLst>
        </pc:spChg>
        <pc:picChg chg="add del mod">
          <ac:chgData name="Hyde, Charles E." userId="fab2a4be-7ede-485b-a336-c962d561cb82" providerId="ADAL" clId="{AF2F9427-1E3E-4B43-B361-95231617FF61}" dt="2022-09-22T12:34:25.485" v="999" actId="931"/>
          <ac:picMkLst>
            <pc:docMk/>
            <pc:sldMk cId="1003878434" sldId="4694"/>
            <ac:picMk id="8" creationId="{4BB4C167-5545-E53B-905C-15E3ED714520}"/>
          </ac:picMkLst>
        </pc:picChg>
        <pc:picChg chg="add mod">
          <ac:chgData name="Hyde, Charles E." userId="fab2a4be-7ede-485b-a336-c962d561cb82" providerId="ADAL" clId="{AF2F9427-1E3E-4B43-B361-95231617FF61}" dt="2022-09-22T12:35:00.314" v="1007" actId="1076"/>
          <ac:picMkLst>
            <pc:docMk/>
            <pc:sldMk cId="1003878434" sldId="4694"/>
            <ac:picMk id="10" creationId="{29C01CD1-EDC2-5A9F-E1A3-B36A88E1DF73}"/>
          </ac:picMkLst>
        </pc:picChg>
        <pc:picChg chg="add del">
          <ac:chgData name="Hyde, Charles E." userId="fab2a4be-7ede-485b-a336-c962d561cb82" providerId="ADAL" clId="{AF2F9427-1E3E-4B43-B361-95231617FF61}" dt="2022-09-22T12:33:55.226" v="997" actId="478"/>
          <ac:picMkLst>
            <pc:docMk/>
            <pc:sldMk cId="1003878434" sldId="4694"/>
            <ac:picMk id="2050" creationId="{DC016C72-6390-A679-F9BF-0B1D51E6426D}"/>
          </ac:picMkLst>
        </pc:picChg>
      </pc:sldChg>
      <pc:sldChg chg="addSp modSp new mod">
        <pc:chgData name="Hyde, Charles E." userId="fab2a4be-7ede-485b-a336-c962d561cb82" providerId="ADAL" clId="{AF2F9427-1E3E-4B43-B361-95231617FF61}" dt="2022-09-22T12:49:35.611" v="1500" actId="20577"/>
        <pc:sldMkLst>
          <pc:docMk/>
          <pc:sldMk cId="2848058917" sldId="4695"/>
        </pc:sldMkLst>
        <pc:spChg chg="mod">
          <ac:chgData name="Hyde, Charles E." userId="fab2a4be-7ede-485b-a336-c962d561cb82" providerId="ADAL" clId="{AF2F9427-1E3E-4B43-B361-95231617FF61}" dt="2022-09-22T12:47:17.003" v="1456" actId="20577"/>
          <ac:spMkLst>
            <pc:docMk/>
            <pc:sldMk cId="2848058917" sldId="4695"/>
            <ac:spMk id="2" creationId="{1F62CE26-F998-2AD8-01F3-A781D391B8EA}"/>
          </ac:spMkLst>
        </pc:spChg>
        <pc:spChg chg="mod">
          <ac:chgData name="Hyde, Charles E." userId="fab2a4be-7ede-485b-a336-c962d561cb82" providerId="ADAL" clId="{AF2F9427-1E3E-4B43-B361-95231617FF61}" dt="2022-09-22T12:49:35.611" v="1500" actId="20577"/>
          <ac:spMkLst>
            <pc:docMk/>
            <pc:sldMk cId="2848058917" sldId="4695"/>
            <ac:spMk id="3" creationId="{B2807188-4C2C-7ED0-0E06-D945C4DDC80D}"/>
          </ac:spMkLst>
        </pc:spChg>
        <pc:spChg chg="mod">
          <ac:chgData name="Hyde, Charles E." userId="fab2a4be-7ede-485b-a336-c962d561cb82" providerId="ADAL" clId="{AF2F9427-1E3E-4B43-B361-95231617FF61}" dt="2022-09-22T12:46:41.363" v="1432"/>
          <ac:spMkLst>
            <pc:docMk/>
            <pc:sldMk cId="2848058917" sldId="4695"/>
            <ac:spMk id="9" creationId="{B1B43AE2-85B6-E8C5-90FB-B1219D97FFF9}"/>
          </ac:spMkLst>
        </pc:spChg>
        <pc:spChg chg="mod">
          <ac:chgData name="Hyde, Charles E." userId="fab2a4be-7ede-485b-a336-c962d561cb82" providerId="ADAL" clId="{AF2F9427-1E3E-4B43-B361-95231617FF61}" dt="2022-09-22T12:46:41.363" v="1432"/>
          <ac:spMkLst>
            <pc:docMk/>
            <pc:sldMk cId="2848058917" sldId="4695"/>
            <ac:spMk id="10" creationId="{7EFEF8CC-F2FF-5CE0-49CB-3F3DACDC7A7E}"/>
          </ac:spMkLst>
        </pc:spChg>
        <pc:spChg chg="mod">
          <ac:chgData name="Hyde, Charles E." userId="fab2a4be-7ede-485b-a336-c962d561cb82" providerId="ADAL" clId="{AF2F9427-1E3E-4B43-B361-95231617FF61}" dt="2022-09-22T12:46:41.363" v="1432"/>
          <ac:spMkLst>
            <pc:docMk/>
            <pc:sldMk cId="2848058917" sldId="4695"/>
            <ac:spMk id="11" creationId="{270A6AF6-E59D-6556-FD61-213FA5972293}"/>
          </ac:spMkLst>
        </pc:spChg>
        <pc:spChg chg="add mod">
          <ac:chgData name="Hyde, Charles E." userId="fab2a4be-7ede-485b-a336-c962d561cb82" providerId="ADAL" clId="{AF2F9427-1E3E-4B43-B361-95231617FF61}" dt="2022-09-22T12:47:21.250" v="1458" actId="20577"/>
          <ac:spMkLst>
            <pc:docMk/>
            <pc:sldMk cId="2848058917" sldId="4695"/>
            <ac:spMk id="12" creationId="{E458A630-E712-9576-075F-DE244617AF90}"/>
          </ac:spMkLst>
        </pc:spChg>
        <pc:spChg chg="add mod">
          <ac:chgData name="Hyde, Charles E." userId="fab2a4be-7ede-485b-a336-c962d561cb82" providerId="ADAL" clId="{AF2F9427-1E3E-4B43-B361-95231617FF61}" dt="2022-09-22T12:46:41.363" v="1432"/>
          <ac:spMkLst>
            <pc:docMk/>
            <pc:sldMk cId="2848058917" sldId="4695"/>
            <ac:spMk id="13" creationId="{92B820A2-F281-928F-372D-BB59BC4B0ACF}"/>
          </ac:spMkLst>
        </pc:spChg>
        <pc:grpChg chg="add mod">
          <ac:chgData name="Hyde, Charles E." userId="fab2a4be-7ede-485b-a336-c962d561cb82" providerId="ADAL" clId="{AF2F9427-1E3E-4B43-B361-95231617FF61}" dt="2022-09-22T12:46:41.363" v="1432"/>
          <ac:grpSpMkLst>
            <pc:docMk/>
            <pc:sldMk cId="2848058917" sldId="4695"/>
            <ac:grpSpMk id="7" creationId="{E485739D-8918-908A-1081-35D7A324C6CD}"/>
          </ac:grpSpMkLst>
        </pc:grpChg>
        <pc:picChg chg="mod">
          <ac:chgData name="Hyde, Charles E." userId="fab2a4be-7ede-485b-a336-c962d561cb82" providerId="ADAL" clId="{AF2F9427-1E3E-4B43-B361-95231617FF61}" dt="2022-09-22T12:46:41.363" v="1432"/>
          <ac:picMkLst>
            <pc:docMk/>
            <pc:sldMk cId="2848058917" sldId="4695"/>
            <ac:picMk id="8" creationId="{5511CEDA-D0F0-4E9F-6567-8938EDA06F47}"/>
          </ac:picMkLst>
        </pc:picChg>
      </pc:sldChg>
      <pc:sldChg chg="modSp new mod">
        <pc:chgData name="Hyde, Charles E." userId="fab2a4be-7ede-485b-a336-c962d561cb82" providerId="ADAL" clId="{AF2F9427-1E3E-4B43-B361-95231617FF61}" dt="2022-09-22T12:59:09.206" v="1788" actId="20577"/>
        <pc:sldMkLst>
          <pc:docMk/>
          <pc:sldMk cId="2697318461" sldId="4696"/>
        </pc:sldMkLst>
        <pc:spChg chg="mod">
          <ac:chgData name="Hyde, Charles E." userId="fab2a4be-7ede-485b-a336-c962d561cb82" providerId="ADAL" clId="{AF2F9427-1E3E-4B43-B361-95231617FF61}" dt="2022-09-22T12:58:51.386" v="1777" actId="14100"/>
          <ac:spMkLst>
            <pc:docMk/>
            <pc:sldMk cId="2697318461" sldId="4696"/>
            <ac:spMk id="2" creationId="{33C88347-1D68-8C87-1329-0B6F6B9DA5A9}"/>
          </ac:spMkLst>
        </pc:spChg>
        <pc:spChg chg="mod">
          <ac:chgData name="Hyde, Charles E." userId="fab2a4be-7ede-485b-a336-c962d561cb82" providerId="ADAL" clId="{AF2F9427-1E3E-4B43-B361-95231617FF61}" dt="2022-09-22T12:59:09.206" v="1788" actId="20577"/>
          <ac:spMkLst>
            <pc:docMk/>
            <pc:sldMk cId="2697318461" sldId="4696"/>
            <ac:spMk id="3" creationId="{2C30BAC9-6334-92B7-CB34-98D73F15350A}"/>
          </ac:spMkLst>
        </pc:spChg>
      </pc:sldChg>
      <pc:sldChg chg="modSp new mod">
        <pc:chgData name="Hyde, Charles E." userId="fab2a4be-7ede-485b-a336-c962d561cb82" providerId="ADAL" clId="{AF2F9427-1E3E-4B43-B361-95231617FF61}" dt="2022-09-22T13:22:33.643" v="2289" actId="20577"/>
        <pc:sldMkLst>
          <pc:docMk/>
          <pc:sldMk cId="4035549398" sldId="4697"/>
        </pc:sldMkLst>
        <pc:spChg chg="mod">
          <ac:chgData name="Hyde, Charles E." userId="fab2a4be-7ede-485b-a336-c962d561cb82" providerId="ADAL" clId="{AF2F9427-1E3E-4B43-B361-95231617FF61}" dt="2022-09-22T13:02:02.474" v="1837" actId="20577"/>
          <ac:spMkLst>
            <pc:docMk/>
            <pc:sldMk cId="4035549398" sldId="4697"/>
            <ac:spMk id="2" creationId="{EAF5C2FF-7DAC-D6D0-F79A-DCD1A120ED95}"/>
          </ac:spMkLst>
        </pc:spChg>
        <pc:spChg chg="mod">
          <ac:chgData name="Hyde, Charles E." userId="fab2a4be-7ede-485b-a336-c962d561cb82" providerId="ADAL" clId="{AF2F9427-1E3E-4B43-B361-95231617FF61}" dt="2022-09-22T13:22:33.643" v="2289" actId="20577"/>
          <ac:spMkLst>
            <pc:docMk/>
            <pc:sldMk cId="4035549398" sldId="4697"/>
            <ac:spMk id="3" creationId="{F1EB3196-DC3D-FF25-AFCC-CC59DB271D4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21A89-7F5F-4D4A-9372-14E52B72DA97}" type="datetimeFigureOut">
              <a:rPr lang="en-US" smtClean="0"/>
              <a:t>9/22/22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CA8CF-2299-1F4A-BF20-C5298075A5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3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F7DE4-FF97-CC01-3470-06BD122613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8E3EF-CC14-0C5C-E8D3-7EEC17FDE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4A1B9-0947-9E7A-3F5C-B0AC2230C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C086C-5957-CD1A-0A16-8EA394E5F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DCA1C-F602-A1AB-504C-7B3DCF6AB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30F-3680-0B47-A7E4-CCE3724D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994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F09BF-C78E-4418-D320-732ACCAB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2D7A18-77A1-1E01-96E7-5848F8C7C5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746E8-9F4A-A6BF-213D-F71139D96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BCE93-34D1-9FB6-13CA-DB901D08D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EA6BF6-6EB6-85DF-5AC4-AC546A54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30F-3680-0B47-A7E4-CCE3724D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01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3B8AF8-447A-2950-3586-F73CB0709B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005D42-077B-4AA3-3C79-25EE1C43BE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23C9B9-98AB-616A-392C-7AE6ABBF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3425C-8108-5FCB-9E19-6A27FF774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AFB27-E13E-BF29-29FF-1F95C88EA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30F-3680-0B47-A7E4-CCE3724D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8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0BA83-0FE8-25CF-C122-9F3EADD87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3E054-CA7D-E724-6797-EFE03B0AD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542A8-B64B-1966-9892-520E91D1C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9/21/23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2BB67-59D5-227D-8316-8785EBF70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E6AEC-CA6F-5861-8E32-655650294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D0CC30F-3680-0B47-A7E4-CCE3724DA0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95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CAF6-B4CF-0894-58BB-5BDEF372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F0F3F-F7DC-9A8F-D2AB-70620401C9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AB9AF-FC6E-F3A5-9AA1-32EA94581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CCF0D-7AB1-3BD0-D3F7-96484AA0F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118D8A-76E4-CA24-258C-67627934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30F-3680-0B47-A7E4-CCE3724D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10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8A833-1AB3-5405-4899-680E12C54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6BDA0-CA3C-CE51-216D-6188E1C399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3918E4-9E9D-D061-D7C9-00779FAF4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23CE7-90E8-9E45-1219-6C57F3917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9/21/23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867A4-7423-8409-01A3-81909E6E8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DC5B5F-6A40-ED8E-773C-C96F78898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30F-3680-0B47-A7E4-CCE3724D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08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E0DE-28E2-8F60-8C49-B057F913D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809DDD-DA0A-3FE3-AF41-07A4ECD348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5534EA-2874-787B-B911-B54458E2D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D4DE39-2BC1-0720-8113-0E1D0C3847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08A688-AA78-D699-69DE-3BD2F9FC8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C9249-80EB-3E80-F1B0-421713FA4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9/21/23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3AADAB-2A2B-AA55-D5A5-B63B153C2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B39C66-8EC8-5A49-C1A7-BDBD64AD5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30F-3680-0B47-A7E4-CCE3724D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548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BD551-3F65-CFD4-EE86-7B5525A87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73AD2B-85CC-9BED-B201-40CC8D3A2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9/21/23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C61692-1E26-D1AD-49FD-7FA8750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7892DE-1F29-359A-62DE-0F7CCC5E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30F-3680-0B47-A7E4-CCE3724D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45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977E49-B74F-16E2-9C91-0E6E5DAEB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9/21/23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44BA8E-6495-CAF0-9690-10B7F59E4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E15651-5A48-280F-A023-0FB39399E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30F-3680-0B47-A7E4-CCE3724D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816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B59998-1825-D705-FBF0-16BC9256B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C1D41-D5E9-AFD6-1753-01E4D8E64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4A6941-EBBD-8741-B657-FC6C9C26D2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42F96D-E63C-41C5-B989-F434B0DD3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9/21/23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3BF0B-E5C5-1A0C-07EA-4F2CC3F99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040BC-3F6C-EAEB-1246-22BFB2ACB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30F-3680-0B47-A7E4-CCE3724D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9B012-27A4-F568-846C-CE30A25FA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E4DC6A5-5837-4A50-7D08-70A7F20289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A1FB79-432E-D1E7-654B-394E2D5967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908B62-96F9-18C2-A4A3-AFB943641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9/21/23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34C019-4B8C-170F-C64F-73AE0ECFD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7108D-F31B-90C4-A689-0C572EEB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30F-3680-0B47-A7E4-CCE3724D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250162-61C6-C70F-4B38-D254CA5B7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B7AA05-C818-F1AD-3798-F887782D2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C6109-9276-EDA4-7338-4C90FC2D9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9/21/23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680CE-1180-26D8-1D35-0B13A59D60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C.Hyde, Energy 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3F5D8B-A04B-071F-D01C-46481126D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CC30F-3680-0B47-A7E4-CCE3724DA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4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bnl.gov/event/16824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44CB2-F661-10D7-2AB3-3A4F563571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Jets with a Second Detector at the Electron Ion Collider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63D6-06F7-44AC-DE5F-5454D000AD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Charles Hyde</a:t>
            </a:r>
          </a:p>
          <a:p>
            <a:r>
              <a:rPr lang="en-US" sz="2800" b="1" dirty="0"/>
              <a:t>Old Dominion University</a:t>
            </a:r>
          </a:p>
          <a:p>
            <a:r>
              <a:rPr lang="en-US" sz="2800" b="1" dirty="0"/>
              <a:t>Norfolk VA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53EB60-D4B9-8723-90B3-55E7AACE38FE}"/>
              </a:ext>
            </a:extLst>
          </p:cNvPr>
          <p:cNvSpPr txBox="1"/>
          <p:nvPr/>
        </p:nvSpPr>
        <p:spPr>
          <a:xfrm>
            <a:off x="520040" y="522198"/>
            <a:ext cx="7725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/>
                <a:latin typeface="Helvetica" pitchFamily="2" charset="0"/>
              </a:rPr>
              <a:t>Advancing the understanding of non-perturbative QCD using energy flows</a:t>
            </a:r>
          </a:p>
          <a:p>
            <a:r>
              <a:rPr lang="en-US" dirty="0">
                <a:effectLst/>
                <a:latin typeface="Helvetica" pitchFamily="2" charset="0"/>
              </a:rPr>
              <a:t>CFNS, Stony Brook University</a:t>
            </a:r>
          </a:p>
          <a:p>
            <a:r>
              <a:rPr lang="en-US" dirty="0">
                <a:effectLst/>
                <a:latin typeface="Helvetica" pitchFamily="2" charset="0"/>
              </a:rPr>
              <a:t>September 19-22, 2022</a:t>
            </a:r>
          </a:p>
          <a:p>
            <a:endParaRPr lang="en-US" dirty="0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175308BB-6DC2-E791-540F-2F64B9F55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40" y="5257800"/>
            <a:ext cx="30988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91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24E4B-0B43-55ED-AA1F-D10F9D590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CORE: Jet Energy Resolution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62CB6E-3A30-74FE-9DD3-C8344762D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825625"/>
            <a:ext cx="1935126" cy="4351338"/>
          </a:xfrm>
        </p:spPr>
        <p:txBody>
          <a:bodyPr>
            <a:normAutofit/>
          </a:bodyPr>
          <a:lstStyle/>
          <a:p>
            <a:r>
              <a:rPr lang="en-US" dirty="0"/>
              <a:t>DELPHES simulation</a:t>
            </a: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295C8771-CA62-072E-4CA0-A8211C314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344" y="1387421"/>
            <a:ext cx="9320477" cy="463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E31ED6-0D8A-D457-4C01-1CB17D498A24}"/>
              </a:ext>
            </a:extLst>
          </p:cNvPr>
          <p:cNvSpPr txBox="1"/>
          <p:nvPr/>
        </p:nvSpPr>
        <p:spPr>
          <a:xfrm rot="16200000">
            <a:off x="1049966" y="2803469"/>
            <a:ext cx="308875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𝛔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[(</a:t>
            </a: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sz="2400" b="0" i="0" u="none" strike="noStrike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jet</a:t>
            </a:r>
            <a:r>
              <a:rPr lang="en-US" sz="2000" b="0" i="0" u="none" strike="noStrike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,gen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-E</a:t>
            </a:r>
            <a:r>
              <a:rPr lang="en-US" sz="2000" b="0" i="0" u="none" strike="noStrike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jet,rec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)/</a:t>
            </a:r>
            <a:r>
              <a:rPr lang="en-US" sz="20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sz="2000" b="0" i="0" u="none" strike="noStrike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jet,gen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]</a:t>
            </a:r>
            <a:endParaRPr lang="en-US" sz="2000" b="0" dirty="0">
              <a:effectLst/>
            </a:endParaRPr>
          </a:p>
          <a:p>
            <a:br>
              <a:rPr lang="en-US" sz="2000" dirty="0"/>
            </a:b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37A5FA-5599-F5DD-3FDB-E8370E66C566}"/>
              </a:ext>
            </a:extLst>
          </p:cNvPr>
          <p:cNvSpPr txBox="1"/>
          <p:nvPr/>
        </p:nvSpPr>
        <p:spPr>
          <a:xfrm>
            <a:off x="4171140" y="4424792"/>
            <a:ext cx="61668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l-GR" sz="2400" b="0" i="0" u="none" strike="noStrike" dirty="0">
                <a:solidFill>
                  <a:srgbClr val="0000FF"/>
                </a:solidFill>
                <a:effectLst/>
                <a:latin typeface="Arial" panose="020B0604020202020204" pitchFamily="34" charset="0"/>
              </a:rPr>
              <a:t>-3.5&lt;η&lt;-1</a:t>
            </a:r>
            <a:r>
              <a:rPr lang="el-GR" sz="2400" b="0" i="0" u="none" strike="noStrike" dirty="0">
                <a:solidFill>
                  <a:srgbClr val="4AFF00"/>
                </a:solidFill>
                <a:effectLst/>
                <a:latin typeface="Arial" panose="020B0604020202020204" pitchFamily="34" charset="0"/>
              </a:rPr>
              <a:t>     -1&lt;η&lt;1     </a:t>
            </a:r>
            <a:r>
              <a:rPr lang="el-GR" sz="2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1.2&lt;η&lt;3.5</a:t>
            </a:r>
            <a:br>
              <a:rPr lang="el-GR" sz="2400" dirty="0"/>
            </a:b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1C2898-55EC-CC17-0154-12E6D761D043}"/>
              </a:ext>
            </a:extLst>
          </p:cNvPr>
          <p:cNvSpPr txBox="1"/>
          <p:nvPr/>
        </p:nvSpPr>
        <p:spPr>
          <a:xfrm>
            <a:off x="5450958" y="5940059"/>
            <a:ext cx="61668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</a:t>
            </a:r>
            <a:r>
              <a:rPr lang="en-US" sz="2400" b="0" i="0" u="none" strike="noStrike" baseline="-2500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jet,gen</a:t>
            </a: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(GeV)</a:t>
            </a:r>
            <a:endParaRPr lang="en-US" sz="2400" b="0" dirty="0">
              <a:effectLst/>
            </a:endParaRP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882E840-5C2B-7A93-B8C8-D5CD13D57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9/21/23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51CDB81-B046-E560-B664-680056E15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3E9F74E-EDED-B6F2-FBAB-197AE7B9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30F-3680-0B47-A7E4-CCE3724DA0A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065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E5093-0A5C-581F-6D22-95625D32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</a:t>
            </a:r>
            <a:r>
              <a:rPr lang="en-US" dirty="0" err="1"/>
              <a:t>K</a:t>
            </a:r>
            <a:r>
              <a:rPr lang="en-US" baseline="-25000" dirty="0" err="1"/>
              <a:t>L</a:t>
            </a:r>
            <a:r>
              <a:rPr lang="en-US" dirty="0" err="1"/>
              <a:t>Muon</a:t>
            </a:r>
            <a:r>
              <a:rPr lang="en-US" dirty="0"/>
              <a:t> ID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0F396-0D5A-624C-242F-944D40C74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721" y="1690688"/>
            <a:ext cx="5532532" cy="2597519"/>
          </a:xfrm>
        </p:spPr>
        <p:txBody>
          <a:bodyPr>
            <a:normAutofit/>
          </a:bodyPr>
          <a:lstStyle/>
          <a:p>
            <a:r>
              <a:rPr lang="en-US" dirty="0"/>
              <a:t>Multi-layer </a:t>
            </a:r>
            <a:r>
              <a:rPr lang="en-US" dirty="0" err="1"/>
              <a:t>FeSci</a:t>
            </a:r>
            <a:r>
              <a:rPr lang="en-US" dirty="0"/>
              <a:t> sandwich,</a:t>
            </a:r>
          </a:p>
          <a:p>
            <a:r>
              <a:rPr lang="en-US" dirty="0"/>
              <a:t>Independent readout of each layer</a:t>
            </a:r>
          </a:p>
          <a:p>
            <a:r>
              <a:rPr lang="en-US" dirty="0"/>
              <a:t>Modest lateral segmentation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3E0D4D-4FEC-E8A8-D657-D1A86B00B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89BA6-8BC7-6D0A-2C4C-54AB37128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F7A27-3A18-C31D-6CFB-2036D40C3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30F-3680-0B47-A7E4-CCE3724DA0A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D827481-9EB1-AF1A-5A57-5DB754D5D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8481" y="452647"/>
            <a:ext cx="4991833" cy="3613137"/>
          </a:xfrm>
          <a:prstGeom prst="rect">
            <a:avLst/>
          </a:prstGeom>
        </p:spPr>
      </p:pic>
      <p:pic>
        <p:nvPicPr>
          <p:cNvPr id="9" name="Picture 8" descr="Chart&#10;&#10;Description automatically generated">
            <a:extLst>
              <a:ext uri="{FF2B5EF4-FFF2-40B4-BE49-F238E27FC236}">
                <a16:creationId xmlns:a16="http://schemas.microsoft.com/office/drawing/2014/main" id="{06DF89FC-A200-CCA3-A231-97A35C912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4065784"/>
            <a:ext cx="7184048" cy="22905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AB859D-0736-2626-72C5-39913F757CFC}"/>
              </a:ext>
            </a:extLst>
          </p:cNvPr>
          <p:cNvSpPr txBox="1"/>
          <p:nvPr/>
        </p:nvSpPr>
        <p:spPr>
          <a:xfrm>
            <a:off x="5372821" y="5179508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</a:t>
            </a:r>
            <a:r>
              <a:rPr lang="en-US" sz="2800" baseline="-25000" dirty="0"/>
              <a:t>L</a:t>
            </a:r>
            <a:r>
              <a:rPr lang="en-US" sz="2800" baseline="30000" dirty="0"/>
              <a:t>0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2A5485-A12D-ACB4-9A80-784A71A3293C}"/>
              </a:ext>
            </a:extLst>
          </p:cNvPr>
          <p:cNvSpPr txBox="1"/>
          <p:nvPr/>
        </p:nvSpPr>
        <p:spPr>
          <a:xfrm>
            <a:off x="9383196" y="4764421"/>
            <a:ext cx="5934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K</a:t>
            </a:r>
            <a:r>
              <a:rPr lang="en-US" sz="2800" baseline="-25000" dirty="0"/>
              <a:t>L</a:t>
            </a:r>
            <a:r>
              <a:rPr lang="en-US" sz="2800" baseline="30000" dirty="0"/>
              <a:t>0</a:t>
            </a:r>
            <a:endParaRPr lang="en-US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17291C-90B6-FB82-45D7-635AB39727D2}"/>
              </a:ext>
            </a:extLst>
          </p:cNvPr>
          <p:cNvSpPr txBox="1"/>
          <p:nvPr/>
        </p:nvSpPr>
        <p:spPr>
          <a:xfrm>
            <a:off x="9287839" y="925164"/>
            <a:ext cx="1686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Muon Efficiency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EEA84C-7D33-71C3-D2F7-E6CA4DFF9929}"/>
              </a:ext>
            </a:extLst>
          </p:cNvPr>
          <p:cNvSpPr txBox="1"/>
          <p:nvPr/>
        </p:nvSpPr>
        <p:spPr>
          <a:xfrm>
            <a:off x="7469313" y="2651305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3x Mis-ID</a:t>
            </a:r>
          </a:p>
        </p:txBody>
      </p:sp>
    </p:spTree>
    <p:extLst>
      <p:ext uri="{BB962C8B-B14F-4D97-AF65-F5344CB8AC3E}">
        <p14:creationId xmlns:p14="http://schemas.microsoft.com/office/powerpoint/2010/main" val="3084120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CE26-F998-2AD8-01F3-A781D391B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89942" cy="1325563"/>
          </a:xfrm>
        </p:spPr>
        <p:txBody>
          <a:bodyPr/>
          <a:lstStyle/>
          <a:p>
            <a:r>
              <a:rPr lang="en-US" dirty="0"/>
              <a:t>High Dispersion Downstream Focus for IR-8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807188-4C2C-7ED0-0E06-D945C4DDC8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4052" y="1825625"/>
                <a:ext cx="6626805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Ion Beam with 110 GeV per nucleon</a:t>
                </a:r>
              </a:p>
              <a:p>
                <a:r>
                  <a:rPr lang="en-US" i="1" dirty="0"/>
                  <a:t>x</a:t>
                </a:r>
                <a:r>
                  <a:rPr lang="en-US" i="1" baseline="-25000" dirty="0" err="1"/>
                  <a:t>L</a:t>
                </a:r>
                <a:r>
                  <a:rPr lang="en-US" i="1" baseline="-25000" dirty="0"/>
                  <a:t> </a:t>
                </a:r>
                <a:r>
                  <a:rPr lang="en-US" i="1" dirty="0"/>
                  <a:t>= (P’–P)/P</a:t>
                </a:r>
              </a:p>
              <a:p>
                <a:r>
                  <a:rPr lang="en-US" dirty="0"/>
                  <a:t>Second Focus (IP-8):</a:t>
                </a:r>
              </a:p>
              <a:p>
                <a:pPr lvl="1"/>
                <a:r>
                  <a:rPr lang="en-US" dirty="0"/>
                  <a:t>Detect evaporation residues and fission fragments from DIS on nuclei. </a:t>
                </a:r>
              </a:p>
              <a:p>
                <a:pPr lvl="2"/>
                <a:r>
                  <a:rPr lang="en-US" dirty="0"/>
                  <a:t>Impact parameter tagging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dirty="0"/>
                  <a:t>-ray spectroscopy of short-lived rare isotopes</a:t>
                </a:r>
              </a:p>
              <a:p>
                <a:pPr lvl="1"/>
                <a:r>
                  <a:rPr lang="en-US" dirty="0"/>
                  <a:t>Detect recoil proton, light nuclei from exclusive processes with </a:t>
                </a:r>
                <a:r>
                  <a:rPr lang="en-US" i="1" dirty="0" err="1"/>
                  <a:t>x</a:t>
                </a:r>
                <a:r>
                  <a:rPr lang="en-US" i="1" baseline="-25000" dirty="0" err="1"/>
                  <a:t>B</a:t>
                </a:r>
                <a:r>
                  <a:rPr lang="en-US" dirty="0"/>
                  <a:t>&gt;0.01</a:t>
                </a:r>
              </a:p>
              <a:p>
                <a:pPr lvl="1"/>
                <a:r>
                  <a:rPr lang="en-US" dirty="0"/>
                  <a:t>Veto/Tag incoherent </a:t>
                </a:r>
                <a:r>
                  <a:rPr lang="en-US" i="1" dirty="0"/>
                  <a:t>vs</a:t>
                </a:r>
                <a:r>
                  <a:rPr lang="en-US" dirty="0"/>
                  <a:t> coherent scattering in </a:t>
                </a:r>
                <a:r>
                  <a:rPr lang="en-US" i="1" dirty="0"/>
                  <a:t>e.g. </a:t>
                </a:r>
                <a:br>
                  <a:rPr lang="en-US" i="1" dirty="0"/>
                </a:br>
                <a:r>
                  <a:rPr lang="en-US" i="1" dirty="0"/>
                  <a:t>e + </a:t>
                </a:r>
                <a:r>
                  <a:rPr lang="en-US" i="1" baseline="30000" dirty="0"/>
                  <a:t>208</a:t>
                </a:r>
                <a:r>
                  <a:rPr lang="en-US" dirty="0"/>
                  <a:t>Pb </a:t>
                </a:r>
                <a:r>
                  <a:rPr lang="en-US" dirty="0">
                    <a:sym typeface="Wingdings" pitchFamily="2" charset="2"/>
                  </a:rPr>
                  <a:t> e’ + V + </a:t>
                </a:r>
                <a:r>
                  <a:rPr lang="en-US" i="1" dirty="0"/>
                  <a:t> </a:t>
                </a:r>
                <a:r>
                  <a:rPr lang="en-US" i="1" baseline="30000" dirty="0"/>
                  <a:t>208</a:t>
                </a:r>
                <a:r>
                  <a:rPr lang="en-US" dirty="0"/>
                  <a:t>Pb 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807188-4C2C-7ED0-0E06-D945C4DDC8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052" y="1825625"/>
                <a:ext cx="6626805" cy="4351338"/>
              </a:xfrm>
              <a:blipFill>
                <a:blip r:embed="rId2"/>
                <a:stretch>
                  <a:fillRect l="-1527" t="-3198" b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38333-C8F7-DDBB-B491-C34FA7EEE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DA6F0-A219-25D8-8A97-37283F84F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429D4-4FC0-6531-3E34-410CE223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30F-3680-0B47-A7E4-CCE3724DA0A3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85739D-8918-908A-1081-35D7A324C6CD}"/>
              </a:ext>
            </a:extLst>
          </p:cNvPr>
          <p:cNvGrpSpPr/>
          <p:nvPr/>
        </p:nvGrpSpPr>
        <p:grpSpPr>
          <a:xfrm>
            <a:off x="7119253" y="135762"/>
            <a:ext cx="4227668" cy="6400658"/>
            <a:chOff x="7282543" y="135762"/>
            <a:chExt cx="4227668" cy="64006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511CEDA-D0F0-4E9F-6567-8938EDA06F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5694" t="10640" b="5744"/>
            <a:stretch/>
          </p:blipFill>
          <p:spPr>
            <a:xfrm>
              <a:off x="7377831" y="135762"/>
              <a:ext cx="4132380" cy="6378886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1B43AE2-85B6-E8C5-90FB-B1219D97FFF9}"/>
                </a:ext>
              </a:extLst>
            </p:cNvPr>
            <p:cNvSpPr/>
            <p:nvPr/>
          </p:nvSpPr>
          <p:spPr>
            <a:xfrm>
              <a:off x="7377831" y="524453"/>
              <a:ext cx="1002081" cy="3131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EFEF8CC-F2FF-5CE0-49CB-3F3DACDC7A7E}"/>
                </a:ext>
              </a:extLst>
            </p:cNvPr>
            <p:cNvSpPr/>
            <p:nvPr/>
          </p:nvSpPr>
          <p:spPr>
            <a:xfrm>
              <a:off x="7282543" y="6220507"/>
              <a:ext cx="1306286" cy="315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0A6AF6-E59D-6556-FD61-213FA5972293}"/>
                </a:ext>
              </a:extLst>
            </p:cNvPr>
            <p:cNvSpPr/>
            <p:nvPr/>
          </p:nvSpPr>
          <p:spPr>
            <a:xfrm>
              <a:off x="7377831" y="6170840"/>
              <a:ext cx="827314" cy="315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458A630-E712-9576-075F-DE244617AF90}"/>
              </a:ext>
            </a:extLst>
          </p:cNvPr>
          <p:cNvSpPr txBox="1"/>
          <p:nvPr/>
        </p:nvSpPr>
        <p:spPr>
          <a:xfrm>
            <a:off x="10719652" y="2863540"/>
            <a:ext cx="1268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IR-6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(EPIC)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P= 275 GeV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B820A2-F281-928F-372D-BB59BC4B0ACF}"/>
              </a:ext>
            </a:extLst>
          </p:cNvPr>
          <p:cNvSpPr txBox="1"/>
          <p:nvPr/>
        </p:nvSpPr>
        <p:spPr>
          <a:xfrm>
            <a:off x="10926457" y="4931228"/>
            <a:ext cx="12153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IP-8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(concept)</a:t>
            </a:r>
          </a:p>
          <a:p>
            <a:pPr algn="ctr"/>
            <a:r>
              <a:rPr lang="en-US" dirty="0">
                <a:highlight>
                  <a:srgbClr val="FFFF00"/>
                </a:highlight>
              </a:rPr>
              <a:t>P=275 GeV</a:t>
            </a:r>
          </a:p>
        </p:txBody>
      </p:sp>
    </p:spTree>
    <p:extLst>
      <p:ext uri="{BB962C8B-B14F-4D97-AF65-F5344CB8AC3E}">
        <p14:creationId xmlns:p14="http://schemas.microsoft.com/office/powerpoint/2010/main" val="2848058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88347-1D68-8C87-1329-0B6F6B9DA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900"/>
          </a:xfrm>
        </p:spPr>
        <p:txBody>
          <a:bodyPr/>
          <a:lstStyle/>
          <a:p>
            <a:r>
              <a:rPr lang="en-US" dirty="0"/>
              <a:t>Jets at EIC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30BAC9-6334-92B7-CB34-98D73F1535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5649"/>
            <a:ext cx="10515600" cy="466131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Much work to do to fully understand physics opportunities and detector capabilities  for Jets at EIC.</a:t>
            </a:r>
          </a:p>
          <a:p>
            <a:pPr lvl="1"/>
            <a:r>
              <a:rPr lang="en-US" dirty="0"/>
              <a:t>Major </a:t>
            </a:r>
            <a:r>
              <a:rPr lang="en-US" dirty="0" err="1"/>
              <a:t>ePIC</a:t>
            </a:r>
            <a:r>
              <a:rPr lang="en-US" dirty="0"/>
              <a:t> simulations starting in October</a:t>
            </a:r>
          </a:p>
          <a:p>
            <a:r>
              <a:rPr lang="en-US" dirty="0"/>
              <a:t>EICUG “2</a:t>
            </a:r>
            <a:r>
              <a:rPr lang="en-US" baseline="30000" dirty="0"/>
              <a:t>nd</a:t>
            </a:r>
            <a:r>
              <a:rPr lang="en-US" dirty="0"/>
              <a:t> Detector Working Group” (join us!):  </a:t>
            </a:r>
            <a:r>
              <a:rPr lang="en-US" dirty="0">
                <a:hlinkClick r:id="rId2"/>
              </a:rPr>
              <a:t>https://indico.bnl.gov/event/16824/</a:t>
            </a:r>
            <a:r>
              <a:rPr lang="en-US" dirty="0"/>
              <a:t> </a:t>
            </a:r>
          </a:p>
          <a:p>
            <a:r>
              <a:rPr lang="en-US" dirty="0"/>
              <a:t>Renée Fatemi, to QCD Town Hall: “…</a:t>
            </a:r>
            <a:r>
              <a:rPr lang="en-US" b="0" i="1" dirty="0">
                <a:solidFill>
                  <a:srgbClr val="201F1E"/>
                </a:solidFill>
                <a:effectLst/>
                <a:latin typeface="Segoe UI" panose="020B0502040204020203" pitchFamily="34" charset="0"/>
              </a:rPr>
              <a:t>A natural and efficient way to reduce systematic errors is to equip the EIC with two complementary detectors. Two detectors will expand the scientific opportunities, draw a more complete picture of the science, and mitigate the inherent risks that come with exploring uncharted territory by providing independent confirmation of discovery measurements. ”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62483B-F3FA-B236-C2F9-7A9BA9CBB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6B567-449A-7AA8-6C52-A01181F1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B20A0-3915-49CB-2BA6-7CF31A690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30F-3680-0B47-A7E4-CCE3724DA0A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3184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A80D-6338-FF28-A08A-FDACEE1C3E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6FDC3E-D2BF-6F69-DB4C-1ECA287429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3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iagram&#10;&#10;Description automatically generated">
            <a:extLst>
              <a:ext uri="{FF2B5EF4-FFF2-40B4-BE49-F238E27FC236}">
                <a16:creationId xmlns:a16="http://schemas.microsoft.com/office/drawing/2014/main" id="{D111BA37-332D-016C-4D67-2740EA9FD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61" y="1002083"/>
            <a:ext cx="10865825" cy="51607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BA63BE-9886-DFB3-4A8A-BD5C7325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CORE in 2D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DC116-798B-20E2-C9BA-22DA7D713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96407B-B7E0-7E12-84F7-0E7CF3AF3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2DF7DB-4314-0B82-19BD-40F0D88F5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30F-3680-0B47-A7E4-CCE3724DA0A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27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5C70-6FA5-503A-A92C-55EFD434C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EIC Kinematics and Luminosity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49B60-A652-7F65-4735-BC6E55374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3632" y="1515323"/>
            <a:ext cx="5180554" cy="4351338"/>
          </a:xfrm>
        </p:spPr>
        <p:txBody>
          <a:bodyPr/>
          <a:lstStyle/>
          <a:p>
            <a:r>
              <a:rPr lang="en-US" dirty="0"/>
              <a:t>Electrons 5-18 GeV</a:t>
            </a:r>
          </a:p>
          <a:p>
            <a:r>
              <a:rPr lang="en-US" dirty="0"/>
              <a:t>Protons 41 GeV, 100-275 GeV</a:t>
            </a:r>
          </a:p>
          <a:p>
            <a:r>
              <a:rPr lang="en-US" dirty="0"/>
              <a:t>Ions from D to U</a:t>
            </a:r>
          </a:p>
          <a:p>
            <a:pPr lvl="1"/>
            <a:r>
              <a:rPr lang="en-US" dirty="0"/>
              <a:t>D to </a:t>
            </a:r>
            <a:r>
              <a:rPr lang="en-US" baseline="30000" dirty="0"/>
              <a:t>40</a:t>
            </a:r>
            <a:r>
              <a:rPr lang="en-US" dirty="0"/>
              <a:t>Ca:  </a:t>
            </a:r>
            <a:br>
              <a:rPr lang="en-US" dirty="0"/>
            </a:br>
            <a:r>
              <a:rPr lang="en-US" dirty="0"/>
              <a:t>Energy per nucleon = </a:t>
            </a:r>
            <a:br>
              <a:rPr lang="en-US" dirty="0"/>
            </a:br>
            <a:r>
              <a:rPr lang="en-US" dirty="0"/>
              <a:t>41GeV/u, 100-137.5 GeV/u</a:t>
            </a:r>
          </a:p>
          <a:p>
            <a:pPr lvl="1"/>
            <a:r>
              <a:rPr lang="en-US" baseline="30000" dirty="0"/>
              <a:t>A</a:t>
            </a:r>
            <a:r>
              <a:rPr lang="en-US" dirty="0"/>
              <a:t>Z ≥ </a:t>
            </a:r>
            <a:r>
              <a:rPr lang="en-US" baseline="30000" dirty="0"/>
              <a:t>48</a:t>
            </a:r>
            <a:r>
              <a:rPr lang="en-US" dirty="0"/>
              <a:t>Ca: </a:t>
            </a:r>
            <a:br>
              <a:rPr lang="en-US" dirty="0"/>
            </a:br>
            <a:r>
              <a:rPr lang="en-US" dirty="0"/>
              <a:t>Energy per nucleon = </a:t>
            </a:r>
            <a:br>
              <a:rPr lang="en-US" dirty="0"/>
            </a:br>
            <a:r>
              <a:rPr lang="en-US" dirty="0"/>
              <a:t>41 GeV/u, 110 GeV/u</a:t>
            </a:r>
            <a:endParaRPr lang="en-US" baseline="30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D09FEE-166E-919F-CB7C-564402317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7467" y="1952396"/>
            <a:ext cx="6950901" cy="4089630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6AC3A-92F6-1E42-1DCA-31941FF04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9/21/23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55FE66-58BE-F9FE-7036-5E7CB89B4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DFB47-3BBB-7435-B3A1-6BF40BC3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30F-3680-0B47-A7E4-CCE3724DA0A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577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F3308E-DF18-4F06-D90A-A9AB28AFD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1213F-DB49-9A0B-4D55-9B9499812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E4094-1138-EB4C-AB69-C5A78078E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29763" y="6519052"/>
            <a:ext cx="2743200" cy="365125"/>
          </a:xfrm>
        </p:spPr>
        <p:txBody>
          <a:bodyPr/>
          <a:lstStyle/>
          <a:p>
            <a:fld id="{8C0E708F-337C-7945-AC7A-3D1A8A731153}" type="slidenum">
              <a:rPr lang="en-US" smtClean="0"/>
              <a:t>3</a:t>
            </a:fld>
            <a:endParaRPr lang="en-US" dirty="0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9252A96-61B1-5240-AFF9-AE7DDF400F9C}"/>
              </a:ext>
            </a:extLst>
          </p:cNvPr>
          <p:cNvSpPr txBox="1">
            <a:spLocks/>
          </p:cNvSpPr>
          <p:nvPr/>
        </p:nvSpPr>
        <p:spPr>
          <a:xfrm>
            <a:off x="663678" y="263951"/>
            <a:ext cx="10027768" cy="1035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chemeClr val="accent1"/>
                </a:solidFill>
              </a:rPr>
              <a:t>ePIC</a:t>
            </a:r>
            <a:r>
              <a:rPr lang="en-US" b="1" dirty="0">
                <a:solidFill>
                  <a:schemeClr val="accent1"/>
                </a:solidFill>
              </a:rPr>
              <a:t> Detector Design (Current): </a:t>
            </a:r>
          </a:p>
          <a:p>
            <a:r>
              <a:rPr lang="en-US" sz="3000" b="1" dirty="0">
                <a:solidFill>
                  <a:schemeClr val="accent1"/>
                </a:solidFill>
              </a:rPr>
              <a:t>See </a:t>
            </a:r>
            <a:r>
              <a:rPr lang="en-US" sz="3000" b="1" dirty="0" err="1">
                <a:solidFill>
                  <a:schemeClr val="accent1"/>
                </a:solidFill>
              </a:rPr>
              <a:t>J.Lajoie</a:t>
            </a:r>
            <a:r>
              <a:rPr lang="en-US" sz="3000" b="1" dirty="0">
                <a:solidFill>
                  <a:schemeClr val="accent1"/>
                </a:solidFill>
              </a:rPr>
              <a:t> Talk at QCD Town Hall Tomorrow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8F8715F0-327B-B3D9-5871-8EB8AF0A64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260" y="1129912"/>
            <a:ext cx="7123168" cy="55586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BFF0A0C-36B8-E476-0706-58AEF3210071}"/>
              </a:ext>
            </a:extLst>
          </p:cNvPr>
          <p:cNvSpPr/>
          <p:nvPr/>
        </p:nvSpPr>
        <p:spPr>
          <a:xfrm>
            <a:off x="2278249" y="3386870"/>
            <a:ext cx="2244437" cy="1128155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B15BD-A99E-EBFE-1D87-D635DB645C65}"/>
              </a:ext>
            </a:extLst>
          </p:cNvPr>
          <p:cNvSpPr txBox="1"/>
          <p:nvPr/>
        </p:nvSpPr>
        <p:spPr>
          <a:xfrm>
            <a:off x="7776670" y="1277957"/>
            <a:ext cx="3871253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Tracking: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New 1.7T solenoid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Si MAPS (65nm) Tracker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MPGDs (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RWELL</a:t>
            </a:r>
            <a:r>
              <a:rPr lang="en-US" dirty="0"/>
              <a:t>/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Megas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b="1" dirty="0"/>
              <a:t>PID: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hp-DIRC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mRICH</a:t>
            </a:r>
            <a:r>
              <a:rPr lang="en-US" dirty="0"/>
              <a:t>/</a:t>
            </a:r>
            <a:r>
              <a:rPr lang="en-US" dirty="0" err="1"/>
              <a:t>pfRICH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err="1"/>
              <a:t>dRICH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/>
              <a:t>AC-LGAD (~30ps TOF)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1" dirty="0"/>
              <a:t>Calorimetry: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err="1"/>
              <a:t>SciGlass</a:t>
            </a:r>
            <a:r>
              <a:rPr lang="en-US" dirty="0"/>
              <a:t>/Imaging Barrel </a:t>
            </a:r>
            <a:r>
              <a:rPr lang="en-US" dirty="0" err="1"/>
              <a:t>EMCal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PbWO4 </a:t>
            </a:r>
            <a:r>
              <a:rPr lang="en-US" dirty="0" err="1"/>
              <a:t>EMCal</a:t>
            </a:r>
            <a:r>
              <a:rPr lang="en-US" dirty="0"/>
              <a:t> in backward </a:t>
            </a:r>
            <a:br>
              <a:rPr lang="en-US" dirty="0"/>
            </a:br>
            <a:r>
              <a:rPr lang="en-US" dirty="0"/>
              <a:t>direction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Finely segmented </a:t>
            </a:r>
            <a:r>
              <a:rPr lang="en-US" dirty="0" err="1"/>
              <a:t>EMCal</a:t>
            </a:r>
            <a:r>
              <a:rPr lang="en-US" dirty="0"/>
              <a:t> +HCal</a:t>
            </a:r>
            <a:br>
              <a:rPr lang="en-US" dirty="0"/>
            </a:br>
            <a:r>
              <a:rPr lang="en-US" dirty="0"/>
              <a:t>in forward direction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Outer HCal (sPHENIX re-use)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2C2DA5-73A4-7377-B6C3-AC192BBED9B7}"/>
              </a:ext>
            </a:extLst>
          </p:cNvPr>
          <p:cNvSpPr/>
          <p:nvPr/>
        </p:nvSpPr>
        <p:spPr>
          <a:xfrm>
            <a:off x="941630" y="3243946"/>
            <a:ext cx="3762302" cy="99215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F96938-428B-BF9B-1DFB-ADCCEF6AB49E}"/>
              </a:ext>
            </a:extLst>
          </p:cNvPr>
          <p:cNvSpPr/>
          <p:nvPr/>
        </p:nvSpPr>
        <p:spPr>
          <a:xfrm>
            <a:off x="941630" y="4471318"/>
            <a:ext cx="3736707" cy="99215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F7633-6D57-674A-25C3-04680998C28B}"/>
              </a:ext>
            </a:extLst>
          </p:cNvPr>
          <p:cNvSpPr/>
          <p:nvPr/>
        </p:nvSpPr>
        <p:spPr>
          <a:xfrm>
            <a:off x="1896782" y="3343165"/>
            <a:ext cx="329323" cy="1128155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306F247-E0F8-17FB-2577-B47456E586AE}"/>
              </a:ext>
            </a:extLst>
          </p:cNvPr>
          <p:cNvSpPr/>
          <p:nvPr/>
        </p:nvSpPr>
        <p:spPr>
          <a:xfrm>
            <a:off x="4605081" y="3343164"/>
            <a:ext cx="119790" cy="1128155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35BCEA8-2AEF-061C-F7C8-B57F0C187B66}"/>
              </a:ext>
            </a:extLst>
          </p:cNvPr>
          <p:cNvSpPr/>
          <p:nvPr/>
        </p:nvSpPr>
        <p:spPr>
          <a:xfrm>
            <a:off x="4954579" y="2290677"/>
            <a:ext cx="704505" cy="3214840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DDC09E-8BCC-994E-6A49-82B4BCC5E38B}"/>
              </a:ext>
            </a:extLst>
          </p:cNvPr>
          <p:cNvSpPr/>
          <p:nvPr/>
        </p:nvSpPr>
        <p:spPr>
          <a:xfrm>
            <a:off x="949868" y="4582998"/>
            <a:ext cx="3736707" cy="375949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36565C0-DB4A-213E-77A7-02DAE28C5B94}"/>
              </a:ext>
            </a:extLst>
          </p:cNvPr>
          <p:cNvSpPr/>
          <p:nvPr/>
        </p:nvSpPr>
        <p:spPr>
          <a:xfrm>
            <a:off x="6308373" y="2310289"/>
            <a:ext cx="1125873" cy="3214840"/>
          </a:xfrm>
          <a:prstGeom prst="rect">
            <a:avLst/>
          </a:prstGeom>
          <a:solidFill>
            <a:schemeClr val="accent2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83C11C-ED04-9C14-A786-97BBE17DAE9B}"/>
              </a:ext>
            </a:extLst>
          </p:cNvPr>
          <p:cNvSpPr/>
          <p:nvPr/>
        </p:nvSpPr>
        <p:spPr>
          <a:xfrm>
            <a:off x="1260411" y="2683043"/>
            <a:ext cx="3654182" cy="156056"/>
          </a:xfrm>
          <a:prstGeom prst="rect">
            <a:avLst/>
          </a:prstGeom>
          <a:solidFill>
            <a:schemeClr val="accent2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E5D2B2-87BA-598C-676F-9A96B72E33D7}"/>
              </a:ext>
            </a:extLst>
          </p:cNvPr>
          <p:cNvSpPr/>
          <p:nvPr/>
        </p:nvSpPr>
        <p:spPr>
          <a:xfrm>
            <a:off x="1260411" y="4982130"/>
            <a:ext cx="3654182" cy="156056"/>
          </a:xfrm>
          <a:prstGeom prst="rect">
            <a:avLst/>
          </a:prstGeom>
          <a:solidFill>
            <a:schemeClr val="accent2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C692B44-68BC-4DA2-6E5C-CF83AD92FD40}"/>
              </a:ext>
            </a:extLst>
          </p:cNvPr>
          <p:cNvSpPr/>
          <p:nvPr/>
        </p:nvSpPr>
        <p:spPr>
          <a:xfrm>
            <a:off x="718359" y="1693252"/>
            <a:ext cx="5264198" cy="617037"/>
          </a:xfrm>
          <a:prstGeom prst="rect">
            <a:avLst/>
          </a:prstGeom>
          <a:solidFill>
            <a:schemeClr val="accent2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2DC2BDB-1B18-FCEC-9E44-5CE4A36CE0CD}"/>
              </a:ext>
            </a:extLst>
          </p:cNvPr>
          <p:cNvSpPr/>
          <p:nvPr/>
        </p:nvSpPr>
        <p:spPr>
          <a:xfrm>
            <a:off x="718359" y="5503845"/>
            <a:ext cx="5264198" cy="617037"/>
          </a:xfrm>
          <a:prstGeom prst="rect">
            <a:avLst/>
          </a:prstGeom>
          <a:solidFill>
            <a:schemeClr val="accent2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5B7DA07-90FA-42E3-40B8-C38E637BF6FB}"/>
              </a:ext>
            </a:extLst>
          </p:cNvPr>
          <p:cNvSpPr/>
          <p:nvPr/>
        </p:nvSpPr>
        <p:spPr>
          <a:xfrm>
            <a:off x="6040466" y="2310289"/>
            <a:ext cx="267907" cy="3214840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5B1DE2A-F2CE-EAE1-4A44-6F8B3274B290}"/>
              </a:ext>
            </a:extLst>
          </p:cNvPr>
          <p:cNvSpPr/>
          <p:nvPr/>
        </p:nvSpPr>
        <p:spPr>
          <a:xfrm>
            <a:off x="967225" y="2851564"/>
            <a:ext cx="3736707" cy="375949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11323D6-666B-C45C-B990-0A17BD26DCFF}"/>
              </a:ext>
            </a:extLst>
          </p:cNvPr>
          <p:cNvSpPr/>
          <p:nvPr/>
        </p:nvSpPr>
        <p:spPr>
          <a:xfrm>
            <a:off x="1617267" y="3355630"/>
            <a:ext cx="329323" cy="1128155"/>
          </a:xfrm>
          <a:prstGeom prst="rect">
            <a:avLst/>
          </a:prstGeom>
          <a:solidFill>
            <a:srgbClr val="FFFF00">
              <a:alpha val="4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66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AA199-D87D-38F1-F348-16C331EDF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COmpact</a:t>
            </a:r>
            <a:r>
              <a:rPr lang="en-US" dirty="0"/>
              <a:t> </a:t>
            </a:r>
            <a:r>
              <a:rPr lang="en-US" dirty="0" err="1"/>
              <a:t>detectoR</a:t>
            </a:r>
            <a:r>
              <a:rPr lang="en-US" dirty="0"/>
              <a:t> for </a:t>
            </a:r>
            <a:r>
              <a:rPr lang="en-US" dirty="0" err="1"/>
              <a:t>Eic</a:t>
            </a:r>
            <a:r>
              <a:rPr lang="en-US" dirty="0"/>
              <a:t> (CORE): </a:t>
            </a:r>
            <a:br>
              <a:rPr lang="en-US" dirty="0"/>
            </a:br>
            <a:r>
              <a:rPr lang="en-US" dirty="0"/>
              <a:t>A candidate 2</a:t>
            </a:r>
            <a:r>
              <a:rPr lang="en-US" baseline="30000" dirty="0"/>
              <a:t>nd</a:t>
            </a:r>
            <a:r>
              <a:rPr lang="en-US" dirty="0"/>
              <a:t> Detector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D9EB1-CB98-79F1-D841-32C4C803F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802765"/>
            <a:ext cx="3733800" cy="698645"/>
          </a:xfrm>
          <a:ln w="1905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sz="2400" dirty="0"/>
              <a:t>2m bore, 2.4 m long 2.5 T Solenoid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6E3BA6-A7B2-44FF-3018-EFAB5FFD7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1690688"/>
            <a:ext cx="7772400" cy="5055219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E585B64-AA0A-E974-28EC-9A20E6C800FE}"/>
              </a:ext>
            </a:extLst>
          </p:cNvPr>
          <p:cNvSpPr txBox="1">
            <a:spLocks/>
          </p:cNvSpPr>
          <p:nvPr/>
        </p:nvSpPr>
        <p:spPr>
          <a:xfrm>
            <a:off x="502920" y="2524270"/>
            <a:ext cx="3398520" cy="390445"/>
          </a:xfrm>
          <a:prstGeom prst="rect">
            <a:avLst/>
          </a:prstGeom>
          <a:ln w="19050">
            <a:solidFill>
              <a:srgbClr val="7030A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All Si (MAPS) tracker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94A9A92-AEFD-ED2D-3DB4-F25C68FD09D6}"/>
              </a:ext>
            </a:extLst>
          </p:cNvPr>
          <p:cNvSpPr txBox="1">
            <a:spLocks/>
          </p:cNvSpPr>
          <p:nvPr/>
        </p:nvSpPr>
        <p:spPr>
          <a:xfrm>
            <a:off x="502920" y="2962047"/>
            <a:ext cx="3398520" cy="670560"/>
          </a:xfrm>
          <a:prstGeom prst="rect">
            <a:avLst/>
          </a:prstGeom>
          <a:ln w="25400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DIRC, Dual RICH, </a:t>
            </a:r>
            <a:br>
              <a:rPr lang="en-US" sz="2400" dirty="0"/>
            </a:br>
            <a:r>
              <a:rPr lang="en-US" sz="2400" dirty="0"/>
              <a:t>AC-LGAD TOF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2810E96-2189-A521-306D-1824ABDB24C5}"/>
              </a:ext>
            </a:extLst>
          </p:cNvPr>
          <p:cNvSpPr txBox="1">
            <a:spLocks/>
          </p:cNvSpPr>
          <p:nvPr/>
        </p:nvSpPr>
        <p:spPr>
          <a:xfrm>
            <a:off x="381000" y="3748297"/>
            <a:ext cx="3520440" cy="786241"/>
          </a:xfrm>
          <a:prstGeom prst="rect">
            <a:avLst/>
          </a:prstGeom>
          <a:ln w="25400">
            <a:solidFill>
              <a:srgbClr val="00B0F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Forward Hemisphere:</a:t>
            </a:r>
            <a:br>
              <a:rPr lang="en-US" sz="2400" dirty="0"/>
            </a:br>
            <a:r>
              <a:rPr lang="en-US" sz="2400" dirty="0"/>
              <a:t>W-</a:t>
            </a:r>
            <a:r>
              <a:rPr lang="en-US" sz="2400" dirty="0" err="1"/>
              <a:t>Shashlyk</a:t>
            </a:r>
            <a:r>
              <a:rPr lang="en-US" sz="2400" dirty="0"/>
              <a:t> </a:t>
            </a:r>
            <a:r>
              <a:rPr lang="en-US" sz="2400" dirty="0" err="1"/>
              <a:t>EMCal</a:t>
            </a:r>
            <a:endParaRPr lang="en-US" sz="2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59D41C7-0229-DF0A-E238-F2EFEC2AE03F}"/>
              </a:ext>
            </a:extLst>
          </p:cNvPr>
          <p:cNvSpPr txBox="1">
            <a:spLocks/>
          </p:cNvSpPr>
          <p:nvPr/>
        </p:nvSpPr>
        <p:spPr>
          <a:xfrm>
            <a:off x="381000" y="5529575"/>
            <a:ext cx="3520440" cy="863842"/>
          </a:xfrm>
          <a:prstGeom prst="rect">
            <a:avLst/>
          </a:prstGeom>
          <a:ln w="15875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Belle-II style K</a:t>
            </a:r>
            <a:r>
              <a:rPr lang="en-US" sz="2400" baseline="-25000" dirty="0"/>
              <a:t>long </a:t>
            </a:r>
            <a:r>
              <a:rPr lang="en-US" sz="2400" dirty="0"/>
              <a:t>Muon HCAL, and Forward HCAL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85AEA3-100A-F789-1836-943D304A8B2F}"/>
              </a:ext>
            </a:extLst>
          </p:cNvPr>
          <p:cNvGrpSpPr/>
          <p:nvPr/>
        </p:nvGrpSpPr>
        <p:grpSpPr>
          <a:xfrm>
            <a:off x="4236720" y="2152088"/>
            <a:ext cx="5373272" cy="2788808"/>
            <a:chOff x="4236720" y="2152088"/>
            <a:chExt cx="5373272" cy="278880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9DE0FB71-F965-B153-2916-46B7F72B0C70}"/>
                </a:ext>
              </a:extLst>
            </p:cNvPr>
            <p:cNvCxnSpPr>
              <a:stCxn id="3" idx="3"/>
            </p:cNvCxnSpPr>
            <p:nvPr/>
          </p:nvCxnSpPr>
          <p:spPr>
            <a:xfrm>
              <a:off x="4236720" y="2152088"/>
              <a:ext cx="3063240" cy="101037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5E22F5F-D1D9-E9E3-9F76-D01CEBAFC2F6}"/>
                </a:ext>
              </a:extLst>
            </p:cNvPr>
            <p:cNvSpPr/>
            <p:nvPr/>
          </p:nvSpPr>
          <p:spPr>
            <a:xfrm>
              <a:off x="7299960" y="3077308"/>
              <a:ext cx="2252882" cy="27256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4CF127C8-5F5F-146A-D26E-63CB1F4D0EAF}"/>
                </a:ext>
              </a:extLst>
            </p:cNvPr>
            <p:cNvSpPr/>
            <p:nvPr/>
          </p:nvSpPr>
          <p:spPr>
            <a:xfrm>
              <a:off x="7345973" y="4642338"/>
              <a:ext cx="2264019" cy="298558"/>
            </a:xfrm>
            <a:prstGeom prst="trapezoid">
              <a:avLst>
                <a:gd name="adj" fmla="val 23528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8D36E05-4B40-05F6-1A32-DBDD5045EE43}"/>
              </a:ext>
            </a:extLst>
          </p:cNvPr>
          <p:cNvGrpSpPr/>
          <p:nvPr/>
        </p:nvGrpSpPr>
        <p:grpSpPr>
          <a:xfrm>
            <a:off x="3901440" y="2719493"/>
            <a:ext cx="5448300" cy="1578187"/>
            <a:chOff x="3901440" y="2719493"/>
            <a:chExt cx="5448300" cy="157818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180BBAA-52D0-9A51-71D2-4A1BF7553653}"/>
                </a:ext>
              </a:extLst>
            </p:cNvPr>
            <p:cNvSpPr/>
            <p:nvPr/>
          </p:nvSpPr>
          <p:spPr>
            <a:xfrm>
              <a:off x="7345973" y="3840480"/>
              <a:ext cx="2003767" cy="457200"/>
            </a:xfrm>
            <a:prstGeom prst="rect">
              <a:avLst/>
            </a:prstGeom>
            <a:solidFill>
              <a:srgbClr val="7030A0">
                <a:alpha val="50000"/>
              </a:srgbClr>
            </a:solidFill>
            <a:ln w="127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1497E00-8D5B-6A63-CF18-460FF874CE04}"/>
                </a:ext>
              </a:extLst>
            </p:cNvPr>
            <p:cNvCxnSpPr>
              <a:stCxn id="6" idx="3"/>
              <a:endCxn id="15" idx="1"/>
            </p:cNvCxnSpPr>
            <p:nvPr/>
          </p:nvCxnSpPr>
          <p:spPr>
            <a:xfrm>
              <a:off x="3901440" y="2719493"/>
              <a:ext cx="3444533" cy="1349587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69F59D4B-90AA-5A76-6314-2B72AF6D3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9/21/23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7519BC7-922C-10DD-077C-6DA98341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0D377BC4-A08B-3DC5-FCF2-E5B645DEE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30F-3680-0B47-A7E4-CCE3724DA0A3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0163023-D4AD-BA60-3230-52E7E2071BFE}"/>
              </a:ext>
            </a:extLst>
          </p:cNvPr>
          <p:cNvGrpSpPr/>
          <p:nvPr/>
        </p:nvGrpSpPr>
        <p:grpSpPr>
          <a:xfrm>
            <a:off x="1467293" y="3106142"/>
            <a:ext cx="8374912" cy="1134136"/>
            <a:chOff x="1467293" y="3106142"/>
            <a:chExt cx="8374912" cy="1134136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4ACF2D9C-168D-221C-8E0A-FCD2CCBAB94B}"/>
                </a:ext>
              </a:extLst>
            </p:cNvPr>
            <p:cNvCxnSpPr>
              <a:cxnSpLocks/>
            </p:cNvCxnSpPr>
            <p:nvPr/>
          </p:nvCxnSpPr>
          <p:spPr>
            <a:xfrm>
              <a:off x="1467293" y="3162464"/>
              <a:ext cx="5422605" cy="585833"/>
            </a:xfrm>
            <a:prstGeom prst="straightConnector1">
              <a:avLst/>
            </a:prstGeom>
            <a:ln w="25400">
              <a:solidFill>
                <a:srgbClr val="FFFF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4B901B65-C239-4E49-5AE9-0CA26955902C}"/>
                </a:ext>
              </a:extLst>
            </p:cNvPr>
            <p:cNvCxnSpPr>
              <a:cxnSpLocks/>
            </p:cNvCxnSpPr>
            <p:nvPr/>
          </p:nvCxnSpPr>
          <p:spPr>
            <a:xfrm>
              <a:off x="2892056" y="3106142"/>
              <a:ext cx="6950149" cy="623727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23806459-4FEE-085D-BA61-90CB5A1E2E74}"/>
                </a:ext>
              </a:extLst>
            </p:cNvPr>
            <p:cNvCxnSpPr>
              <a:cxnSpLocks/>
            </p:cNvCxnSpPr>
            <p:nvPr/>
          </p:nvCxnSpPr>
          <p:spPr>
            <a:xfrm>
              <a:off x="2567378" y="3483827"/>
              <a:ext cx="4778595" cy="729348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19762F3-7D1D-DD49-5043-CFF238FEFFBC}"/>
                </a:ext>
              </a:extLst>
            </p:cNvPr>
            <p:cNvSpPr/>
            <p:nvPr/>
          </p:nvSpPr>
          <p:spPr>
            <a:xfrm>
              <a:off x="7345973" y="3894406"/>
              <a:ext cx="62085" cy="345872"/>
            </a:xfrm>
            <a:prstGeom prst="rect">
              <a:avLst/>
            </a:prstGeom>
            <a:solidFill>
              <a:schemeClr val="accent2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1CBA29B-BB4E-BA15-CC67-4635D7D29BA7}"/>
                </a:ext>
              </a:extLst>
            </p:cNvPr>
            <p:cNvSpPr/>
            <p:nvPr/>
          </p:nvSpPr>
          <p:spPr>
            <a:xfrm>
              <a:off x="6889898" y="3726539"/>
              <a:ext cx="2459842" cy="45719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8DD079A-137D-E771-4ED0-45E629573FD6}"/>
              </a:ext>
            </a:extLst>
          </p:cNvPr>
          <p:cNvGrpSpPr/>
          <p:nvPr/>
        </p:nvGrpSpPr>
        <p:grpSpPr>
          <a:xfrm>
            <a:off x="3901440" y="4141418"/>
            <a:ext cx="6870944" cy="595071"/>
            <a:chOff x="3901440" y="4141418"/>
            <a:chExt cx="6870944" cy="59507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B8DB947-D136-C333-C3A6-5EDB55F25B72}"/>
                </a:ext>
              </a:extLst>
            </p:cNvPr>
            <p:cNvCxnSpPr>
              <a:stCxn id="8" idx="3"/>
            </p:cNvCxnSpPr>
            <p:nvPr/>
          </p:nvCxnSpPr>
          <p:spPr>
            <a:xfrm>
              <a:off x="3901440" y="4141418"/>
              <a:ext cx="4528576" cy="305322"/>
            </a:xfrm>
            <a:prstGeom prst="straightConnector1">
              <a:avLst/>
            </a:prstGeom>
            <a:ln w="25400">
              <a:solidFill>
                <a:srgbClr val="00B0F0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93A25725-3EDD-B091-1F34-81A1B639A6D6}"/>
                </a:ext>
              </a:extLst>
            </p:cNvPr>
            <p:cNvCxnSpPr>
              <a:cxnSpLocks/>
            </p:cNvCxnSpPr>
            <p:nvPr/>
          </p:nvCxnSpPr>
          <p:spPr>
            <a:xfrm>
              <a:off x="3901440" y="4319952"/>
              <a:ext cx="6870944" cy="416537"/>
            </a:xfrm>
            <a:prstGeom prst="straightConnector1">
              <a:avLst/>
            </a:prstGeom>
            <a:ln w="25400">
              <a:solidFill>
                <a:schemeClr val="accent6">
                  <a:lumMod val="50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6EE1E7E3-0575-9C1F-3933-E0F3C4D6D9FA}"/>
              </a:ext>
            </a:extLst>
          </p:cNvPr>
          <p:cNvSpPr txBox="1"/>
          <p:nvPr/>
        </p:nvSpPr>
        <p:spPr>
          <a:xfrm>
            <a:off x="403860" y="4651449"/>
            <a:ext cx="3497580" cy="830997"/>
          </a:xfrm>
          <a:prstGeom prst="rect">
            <a:avLst/>
          </a:prstGeom>
          <a:noFill/>
          <a:ln w="190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Backward Hemisphere:  PbWO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38BB777-DBE3-B576-0057-F1FF6C2D1158}"/>
              </a:ext>
            </a:extLst>
          </p:cNvPr>
          <p:cNvGrpSpPr/>
          <p:nvPr/>
        </p:nvGrpSpPr>
        <p:grpSpPr>
          <a:xfrm>
            <a:off x="3901440" y="4141417"/>
            <a:ext cx="3296015" cy="1142766"/>
            <a:chOff x="3901440" y="4141417"/>
            <a:chExt cx="3296015" cy="1142766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27D3993-B8E5-0069-CFFF-3EA3DD0AD54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1440" y="4534538"/>
              <a:ext cx="3113135" cy="749645"/>
            </a:xfrm>
            <a:prstGeom prst="straightConnector1">
              <a:avLst/>
            </a:prstGeom>
            <a:ln w="190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F5FEA800-437B-83F9-7F39-A3316B15208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24300" y="4141417"/>
              <a:ext cx="3273155" cy="847044"/>
            </a:xfrm>
            <a:prstGeom prst="straightConnector1">
              <a:avLst/>
            </a:prstGeom>
            <a:ln w="19050"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9A2AF6B-7954-1EA3-D7B5-291356D51BF6}"/>
              </a:ext>
            </a:extLst>
          </p:cNvPr>
          <p:cNvGrpSpPr/>
          <p:nvPr/>
        </p:nvGrpSpPr>
        <p:grpSpPr>
          <a:xfrm>
            <a:off x="3901439" y="5458805"/>
            <a:ext cx="7374074" cy="668509"/>
            <a:chOff x="3901439" y="5458805"/>
            <a:chExt cx="7374074" cy="668509"/>
          </a:xfrm>
        </p:grpSpPr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1F5C6C9D-2DDF-7697-CA9F-0CE4BCE2AF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1440" y="5458805"/>
              <a:ext cx="3694343" cy="2405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F2D05DC9-A161-C4CF-486D-9169C634E9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1439" y="5813373"/>
              <a:ext cx="1055236" cy="78949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2DD63F5D-89EB-DF16-1763-1F7A51642C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16054" y="5710777"/>
              <a:ext cx="7359459" cy="4165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057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CDDAA-3E42-6512-E5BD-106F4E66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Jet Detection at the EIC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E77650-51FE-08EA-4106-847C1095C1C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Emphasis on charged particle tracking and PID: modest multiplicity</a:t>
                </a:r>
              </a:p>
              <a:p>
                <a:pPr lvl="1"/>
                <a:r>
                  <a:rPr lang="en-US" dirty="0"/>
                  <a:t>Central detector |eta|&lt;4</a:t>
                </a:r>
              </a:p>
              <a:p>
                <a:pPr lvl="2"/>
                <a:r>
                  <a:rPr lang="en-US" dirty="0"/>
                  <a:t>Exact boundary dependent on engineering details</a:t>
                </a:r>
              </a:p>
              <a:p>
                <a:r>
                  <a:rPr lang="en-US" dirty="0"/>
                  <a:t>Unprecedented acceptance for target fragmentation (proton &amp; Nuclei)</a:t>
                </a:r>
              </a:p>
              <a:p>
                <a:pPr lvl="1"/>
                <a:r>
                  <a:rPr lang="en-US" dirty="0"/>
                  <a:t>Tracking for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4.6, 5.8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 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6,20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𝑚𝑟𝑎𝑑</m:t>
                    </m:r>
                  </m:oMath>
                </a14:m>
                <a:br>
                  <a:rPr lang="en-US" b="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`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B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forward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dipole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&gt;6.2: 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&lt;4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𝑚𝑟𝑎𝑑</m:t>
                    </m:r>
                  </m:oMath>
                </a14:m>
                <a:r>
                  <a:rPr lang="en-US" dirty="0"/>
                  <a:t>. </a:t>
                </a:r>
              </a:p>
              <a:p>
                <a:pPr lvl="2"/>
                <a:r>
                  <a:rPr lang="en-US" dirty="0"/>
                  <a:t>ZDC (neutrons) </a:t>
                </a:r>
              </a:p>
              <a:p>
                <a:pPr lvl="2"/>
                <a:r>
                  <a:rPr lang="en-US" dirty="0"/>
                  <a:t>Roman Pot Trackers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E77650-51FE-08EA-4106-847C1095C1C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4080396-407E-5342-897F-9BBFFBA27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8808" y="3566160"/>
            <a:ext cx="5686359" cy="3189605"/>
          </a:xfrm>
          <a:prstGeom prst="rect">
            <a:avLst/>
          </a:prstGeom>
          <a:ln w="254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1CED86-13AA-F676-3C5F-5CCF53870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9/21/23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36697-9EE9-8610-0DE2-ACD03EC9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CD2021-B9D4-8893-35EC-B541A931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30F-3680-0B47-A7E4-CCE3724DA0A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69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F6FA83-7457-C3C4-2ADD-2944B2E610F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Inclusive Kinematics:  ep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18</m:t>
                    </m:r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⨂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275</m:t>
                    </m:r>
                  </m:oMath>
                </a14:m>
                <a:r>
                  <a:rPr lang="en-US" dirty="0"/>
                  <a:t> GeV</a:t>
                </a:r>
                <a:r>
                  <a:rPr lang="en-US" baseline="30000" dirty="0"/>
                  <a:t>2</a:t>
                </a:r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F6FA83-7457-C3C4-2ADD-2944B2E610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144A7-C18C-7E8D-FB24-DD4C3C22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DC1B9B-33D5-05BC-EA87-279B24ED8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84392B-DF73-AEAB-5921-EB510A60A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30F-3680-0B47-A7E4-CCE3724DA0A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FB50F918-DBD8-5F54-6ED4-EA985A45B8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110" y="2558265"/>
            <a:ext cx="7132890" cy="349214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D0E81-A42D-5756-E992-084417989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35184" cy="4351338"/>
          </a:xfrm>
        </p:spPr>
        <p:txBody>
          <a:bodyPr/>
          <a:lstStyle/>
          <a:p>
            <a:r>
              <a:rPr lang="en-US" dirty="0"/>
              <a:t>Kinematic Limits</a:t>
            </a:r>
          </a:p>
          <a:p>
            <a:pPr lvl="1"/>
            <a:r>
              <a:rPr lang="en-US" dirty="0"/>
              <a:t>Forward Ion Direction (0°):</a:t>
            </a:r>
            <a:br>
              <a:rPr lang="en-US" dirty="0"/>
            </a:br>
            <a:r>
              <a:rPr lang="en-US" dirty="0"/>
              <a:t>E &lt; Ion Beam (275 GeV)</a:t>
            </a:r>
          </a:p>
          <a:p>
            <a:pPr lvl="1"/>
            <a:r>
              <a:rPr lang="en-US" dirty="0"/>
              <a:t>Electron-going direction</a:t>
            </a:r>
            <a:br>
              <a:rPr lang="en-US" dirty="0"/>
            </a:br>
            <a:r>
              <a:rPr lang="en-US" dirty="0"/>
              <a:t>Backward (180°):</a:t>
            </a:r>
            <a:br>
              <a:rPr lang="en-US" dirty="0"/>
            </a:br>
            <a:r>
              <a:rPr lang="en-US" dirty="0"/>
              <a:t>E &lt; Electron beam (18 GeV)</a:t>
            </a:r>
          </a:p>
        </p:txBody>
      </p:sp>
    </p:spTree>
    <p:extLst>
      <p:ext uri="{BB962C8B-B14F-4D97-AF65-F5344CB8AC3E}">
        <p14:creationId xmlns:p14="http://schemas.microsoft.com/office/powerpoint/2010/main" val="1669907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B3E1E-42BA-58E4-C45E-3DD169F85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Opportunities with a 2</a:t>
            </a:r>
            <a:r>
              <a:rPr lang="en-US" baseline="30000" dirty="0"/>
              <a:t>nd</a:t>
            </a:r>
            <a:r>
              <a:rPr lang="en-US" dirty="0"/>
              <a:t> EIC Detector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348AA5-4B03-8B98-5A0F-2D36C9EC4C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Re-Optimize Jet Reconstruction</a:t>
                </a:r>
              </a:p>
              <a:p>
                <a:pPr lvl="1"/>
                <a:r>
                  <a:rPr lang="en-US" dirty="0"/>
                  <a:t>Backward </a:t>
                </a:r>
                <a:r>
                  <a:rPr lang="en-US" dirty="0" err="1"/>
                  <a:t>Hcal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&lt;−1.5,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&gt;155°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dirty="0"/>
                  <a:t>Di-Jets</a:t>
                </a:r>
              </a:p>
              <a:p>
                <a:pPr lvl="1"/>
                <a:r>
                  <a:rPr lang="en-US" dirty="0"/>
                  <a:t>Smaller solenoid of CORE reduces passive mass in barrel (even at 2.5 T)</a:t>
                </a:r>
              </a:p>
              <a:p>
                <a:r>
                  <a:rPr lang="en-US" dirty="0"/>
                  <a:t>4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 muon detection (p&gt;1GeV)</a:t>
                </a:r>
              </a:p>
              <a:p>
                <a:r>
                  <a:rPr lang="en-US" dirty="0"/>
                  <a:t>Downstream (~40m) high-dispersion focus in ion beam line</a:t>
                </a:r>
              </a:p>
              <a:p>
                <a:pPr lvl="1"/>
                <a:r>
                  <a:rPr lang="en-US" dirty="0"/>
                  <a:t>0° detection of fragments with |P-P</a:t>
                </a:r>
                <a:r>
                  <a:rPr lang="en-US" baseline="-25000" dirty="0"/>
                  <a:t>0</a:t>
                </a:r>
                <a:r>
                  <a:rPr lang="en-US" dirty="0"/>
                  <a:t>|/P</a:t>
                </a:r>
                <a:r>
                  <a:rPr lang="en-US" baseline="-25000" dirty="0"/>
                  <a:t>0 </a:t>
                </a:r>
                <a:r>
                  <a:rPr lang="en-US" dirty="0"/>
                  <a:t>&gt; 0.01 in IR8 </a:t>
                </a:r>
                <a:r>
                  <a:rPr lang="en-US" i="1" dirty="0"/>
                  <a:t>vs </a:t>
                </a:r>
                <a:r>
                  <a:rPr lang="en-US" dirty="0"/>
                  <a:t>0.05 for IR6 (</a:t>
                </a:r>
                <a:r>
                  <a:rPr lang="en-US" dirty="0" err="1"/>
                  <a:t>ePIC</a:t>
                </a:r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Enhanced reconstruction of nuclear final state (DIS on nuclei)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348AA5-4B03-8B98-5A0F-2D36C9EC4C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8CEF3-D102-8F5A-7124-AA9367D8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330E4-A0A5-262D-0325-74ADAA0E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C890C-8711-AAA5-B4E6-5DBE17F0C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30F-3680-0B47-A7E4-CCE3724DA0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50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5D780-1719-AF02-8D31-2E44FBBDB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6564682" cy="1095376"/>
          </a:xfrm>
        </p:spPr>
        <p:txBody>
          <a:bodyPr/>
          <a:lstStyle/>
          <a:p>
            <a:r>
              <a:rPr lang="en-US" dirty="0"/>
              <a:t>Backward Footprint of a Jet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B1FA10-F83E-1F23-30C3-C58457D9037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5989" y="1825625"/>
                <a:ext cx="5620011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Kinematics of </a:t>
                </a:r>
                <a:r>
                  <a:rPr lang="en-US" dirty="0" err="1"/>
                  <a:t>eA</a:t>
                </a:r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Blue circle </a:t>
                </a:r>
                <a:r>
                  <a:rPr lang="en-US" dirty="0"/>
                  <a:t>at 0.125 radian = 7.2°:  azimuthal distribution of electrons (from 180°)</a:t>
                </a:r>
              </a:p>
              <a:p>
                <a:r>
                  <a:rPr lang="en-US" dirty="0">
                    <a:solidFill>
                      <a:srgbClr val="00B050"/>
                    </a:solidFill>
                  </a:rPr>
                  <a:t>Green</a:t>
                </a:r>
                <a:r>
                  <a:rPr lang="en-US" dirty="0"/>
                  <a:t> = Jet footprint (arbitrary azimuth)</a:t>
                </a: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Red</a:t>
                </a:r>
                <a:r>
                  <a:rPr lang="en-US" dirty="0"/>
                  <a:t> = tracking exclusion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&lt;−3.5)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6B1FA10-F83E-1F23-30C3-C58457D9037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5989" y="1825625"/>
                <a:ext cx="5620011" cy="4351338"/>
              </a:xfrm>
              <a:blipFill>
                <a:blip r:embed="rId2"/>
                <a:stretch>
                  <a:fillRect l="-2252" t="-2326" r="-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F992B-6E3C-302D-A95A-3018F54CF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263393-21D7-6E03-4F24-39113B97B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C.Hyde</a:t>
            </a:r>
            <a:r>
              <a:rPr lang="en-US" dirty="0"/>
              <a:t>, Energy 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DD477-9AB2-835F-3FD3-574702FD1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30F-3680-0B47-A7E4-CCE3724DA0A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C01CD1-EDC2-5A9F-E1A3-B36A88E1DF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458218" y="1003568"/>
            <a:ext cx="5246882" cy="5458683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E9AEBD4-B33D-2747-D2E8-7D70AE69A21F}"/>
              </a:ext>
            </a:extLst>
          </p:cNvPr>
          <p:cNvSpPr/>
          <p:nvPr/>
        </p:nvSpPr>
        <p:spPr>
          <a:xfrm>
            <a:off x="8103417" y="2735514"/>
            <a:ext cx="1980035" cy="1980035"/>
          </a:xfrm>
          <a:prstGeom prst="ellipse">
            <a:avLst/>
          </a:prstGeom>
          <a:solidFill>
            <a:srgbClr val="FF0000">
              <a:alpha val="4056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8784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5C2FF-7DAC-D6D0-F79A-DCD1A120E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for Saturation in Current-Jets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EB3196-DC3D-FF25-AFCC-CC59DB271D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18x110 GeV</a:t>
                </a:r>
                <a:r>
                  <a:rPr lang="en-US" baseline="30000" dirty="0"/>
                  <a:t>2</a:t>
                </a:r>
                <a:r>
                  <a:rPr lang="en-US" dirty="0"/>
                  <a:t>:  Kinematic limit ~ Q</a:t>
                </a:r>
                <a:r>
                  <a:rPr lang="en-US" baseline="30000" dirty="0"/>
                  <a:t>2</a:t>
                </a:r>
                <a:r>
                  <a:rPr lang="en-US" dirty="0"/>
                  <a:t>=2.0, </a:t>
                </a:r>
                <a:r>
                  <a:rPr lang="en-US" dirty="0" err="1"/>
                  <a:t>x</a:t>
                </a:r>
                <a:r>
                  <a:rPr lang="en-US" baseline="-25000" dirty="0" err="1"/>
                  <a:t>B</a:t>
                </a:r>
                <a:r>
                  <a:rPr lang="en-US" dirty="0"/>
                  <a:t>=0.00026</a:t>
                </a:r>
              </a:p>
              <a:p>
                <a:pPr lvl="1"/>
                <a:r>
                  <a:rPr lang="en-US" dirty="0"/>
                  <a:t>Single Current Jet (energy ~17 GeV) is lost in electron beam pipe.</a:t>
                </a:r>
              </a:p>
              <a:p>
                <a:pPr lvl="1"/>
                <a:r>
                  <a:rPr lang="en-US" dirty="0"/>
                  <a:t>Di-jet (E=8 GeV, P</a:t>
                </a:r>
                <a:r>
                  <a:rPr lang="en-US" baseline="-25000" dirty="0"/>
                  <a:t>T</a:t>
                </a:r>
                <a:r>
                  <a:rPr lang="en-US" dirty="0"/>
                  <a:t>=2 GeV each) centered at 165°, or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≈−2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There is a significant kinematic range of jets in the backward (electron going</a:t>
                </a:r>
                <a:r>
                  <a:rPr lang="en-US"/>
                  <a:t>) direction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1EB3196-DC3D-FF25-AFCC-CC59DB271D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38136F-3938-982F-241F-03C1B2B46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9/21/23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900043-B353-D164-7757-B3B8D3DB3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C.Hyde, Energy 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85E07D-0508-FED0-050C-A0CF5B39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CC30F-3680-0B47-A7E4-CCE3724DA0A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49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915</Words>
  <Application>Microsoft Macintosh PowerPoint</Application>
  <PresentationFormat>Widescreen</PresentationFormat>
  <Paragraphs>145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Helvetica</vt:lpstr>
      <vt:lpstr>Segoe UI</vt:lpstr>
      <vt:lpstr>Symbol</vt:lpstr>
      <vt:lpstr>Office Theme</vt:lpstr>
      <vt:lpstr>Jets with a Second Detector at the Electron Ion Collider</vt:lpstr>
      <vt:lpstr>EIC Kinematics and Luminosity</vt:lpstr>
      <vt:lpstr>PowerPoint Presentation</vt:lpstr>
      <vt:lpstr>COmpact detectoR for Eic (CORE):  A candidate 2nd Detector</vt:lpstr>
      <vt:lpstr>Jet Detection at the EIC</vt:lpstr>
      <vt:lpstr>Inclusive Kinematics:  ep 18⨂275 GeV2</vt:lpstr>
      <vt:lpstr>Opportunities with a 2nd EIC Detector</vt:lpstr>
      <vt:lpstr>Backward Footprint of a Jet</vt:lpstr>
      <vt:lpstr>Searching for Saturation in Current-Jets</vt:lpstr>
      <vt:lpstr>CORE: Jet Energy Resolution</vt:lpstr>
      <vt:lpstr>CORE KLMuon ID</vt:lpstr>
      <vt:lpstr>High Dispersion Downstream Focus for IR-8</vt:lpstr>
      <vt:lpstr>Jets at EIC</vt:lpstr>
      <vt:lpstr>Backup</vt:lpstr>
      <vt:lpstr>CORE in 2D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Jets with a Second Detector at the Electron Ion Collider</dc:title>
  <dc:creator>Hyde, Charles E.</dc:creator>
  <cp:lastModifiedBy>Hyde, Charles E.</cp:lastModifiedBy>
  <cp:revision>1</cp:revision>
  <dcterms:created xsi:type="dcterms:W3CDTF">2022-09-21T17:42:17Z</dcterms:created>
  <dcterms:modified xsi:type="dcterms:W3CDTF">2022-09-22T13:22:40Z</dcterms:modified>
</cp:coreProperties>
</file>