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5FA5-63F6-4FBA-BBD0-4FEA84B9CEB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44BE-9951-4B6C-A292-DF5CCA5C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9D7-F7E9-4BCD-8C72-3D7F0946BCBF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0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FFB1-5813-4ECB-8ACD-BAA1448696CE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8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F01B-A3F8-446E-94F0-FDB3038FB667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0259-B6DB-4F43-8E42-AD31E75C4F73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0D5F-BE8B-4D69-A1AA-0583DD7C649E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57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EA92-9A74-40AD-AC38-D203C41C3CE5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27BE-113B-4D44-8CFF-9CC314E2870D}" type="datetime1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4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4DF-9E87-4175-AB4A-BEA5E5FE790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4343-1854-48B6-8967-3EFAECACC6F2}" type="datetime1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Chatterjee C, INFN Trieste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45E370-DC73-467C-81D3-B028D6A4174C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Chatterjee C, INFN Trieste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0FEA-3616-4028-B18B-10298404EAF2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7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43E494-C29B-4A3A-9B7D-F54F0147FB88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Chatterjee C, INFN Trieste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0BF96E-E8AD-4EC1-8FA9-CC8FECF1DC2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F68D9-8BF5-ACCC-D74D-EFEC95154D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Magnetic field impact in Cherenkov angle resolution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5F570-4649-562E-D5A8-A56D6DD16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Chandradoy Chatterjee</a:t>
            </a:r>
          </a:p>
        </p:txBody>
      </p:sp>
    </p:spTree>
    <p:extLst>
      <p:ext uri="{BB962C8B-B14F-4D97-AF65-F5344CB8AC3E}">
        <p14:creationId xmlns:p14="http://schemas.microsoft.com/office/powerpoint/2010/main" val="356720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3AFA-CA9A-6BCC-0021-AE92ED63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090"/>
            <a:ext cx="10058400" cy="1450757"/>
          </a:xfrm>
        </p:spPr>
        <p:txBody>
          <a:bodyPr/>
          <a:lstStyle/>
          <a:p>
            <a:r>
              <a:rPr lang="en-US" dirty="0"/>
              <a:t>Work done so far in ATHENA dRICH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22769-99E0-0F6D-3FD9-53B41A34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4DF-9E87-4175-AB4A-BEA5E5FE790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6ABBB-3104-7B5B-0E44-9D1B4634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B0B4D-30B0-617F-8F0B-16F9317E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61A6F-3413-2E6C-5876-3F6929655ABD}"/>
              </a:ext>
            </a:extLst>
          </p:cNvPr>
          <p:cNvSpPr txBox="1"/>
          <p:nvPr/>
        </p:nvSpPr>
        <p:spPr>
          <a:xfrm>
            <a:off x="464695" y="2041613"/>
            <a:ext cx="11407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We created an ideal RICH: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Almost realistic geometry and realistic radiator gas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Ideal sensor and mirrors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No absorption or Rayleigh scattering etc.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Spherical sensor plane in exact focalization (f=R/2) </a:t>
            </a:r>
          </a:p>
        </p:txBody>
      </p:sp>
      <p:pic>
        <p:nvPicPr>
          <p:cNvPr id="7" name="Google Shape;172;p29">
            <a:extLst>
              <a:ext uri="{FF2B5EF4-FFF2-40B4-BE49-F238E27FC236}">
                <a16:creationId xmlns:a16="http://schemas.microsoft.com/office/drawing/2014/main" id="{EFFA9217-7B23-778E-A2AA-B4DD2089E84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9402" r="26308" b="14273"/>
          <a:stretch/>
        </p:blipFill>
        <p:spPr>
          <a:xfrm>
            <a:off x="7541082" y="1901328"/>
            <a:ext cx="4519539" cy="421569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9E4118-57C0-F6D9-C87C-83C5504FEB98}"/>
              </a:ext>
            </a:extLst>
          </p:cNvPr>
          <p:cNvSpPr txBox="1"/>
          <p:nvPr/>
        </p:nvSpPr>
        <p:spPr>
          <a:xfrm>
            <a:off x="131379" y="3861705"/>
            <a:ext cx="7215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reconstructed single Cherenkov photon from inverse ray tracing</a:t>
            </a:r>
          </a:p>
          <a:p>
            <a:r>
              <a:rPr lang="en-US" dirty="0"/>
              <a:t>And extracted single photon resolution with and without the magnetic field. This we plotted as a function of momentum at different eta values.  </a:t>
            </a:r>
          </a:p>
        </p:txBody>
      </p:sp>
    </p:spTree>
    <p:extLst>
      <p:ext uri="{BB962C8B-B14F-4D97-AF65-F5344CB8AC3E}">
        <p14:creationId xmlns:p14="http://schemas.microsoft.com/office/powerpoint/2010/main" val="425011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55839-2B39-2293-14D1-A8D71A49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090"/>
            <a:ext cx="10058400" cy="1450757"/>
          </a:xfrm>
        </p:spPr>
        <p:txBody>
          <a:bodyPr/>
          <a:lstStyle/>
          <a:p>
            <a:r>
              <a:rPr lang="en-US" dirty="0"/>
              <a:t>Examples at two different eta bins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548B7-F071-EAB1-58DE-56173B4D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4DF-9E87-4175-AB4A-BEA5E5FE790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DB56D-451A-C1CD-1492-71CC112B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74187-2E70-DB71-DD7F-8B60C543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DB8F6-D421-C9A9-4C25-ABD53FBFD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204" t="50994"/>
          <a:stretch/>
        </p:blipFill>
        <p:spPr>
          <a:xfrm>
            <a:off x="6024186" y="2276646"/>
            <a:ext cx="5653713" cy="34333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9F85A1-44BA-CE70-47A5-418134BEF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427" b="50994"/>
          <a:stretch/>
        </p:blipFill>
        <p:spPr>
          <a:xfrm>
            <a:off x="320996" y="2233610"/>
            <a:ext cx="6004475" cy="343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3406-8D45-378D-243E-8DC32190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004"/>
            <a:ext cx="10058400" cy="1450757"/>
          </a:xfrm>
        </p:spPr>
        <p:txBody>
          <a:bodyPr/>
          <a:lstStyle/>
          <a:p>
            <a:r>
              <a:rPr lang="en-US" dirty="0"/>
              <a:t>Projectivity of field lines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F30C6-D60F-2E0F-4569-46F6775A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4DF-9E87-4175-AB4A-BEA5E5FE790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68DC5-A78C-0A98-247F-FB116D26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2F8A7-AAE2-2B68-3D0E-D3BFB16B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213908-EBDD-2AFD-21D9-B38CF7EE6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1474"/>
            <a:ext cx="4410293" cy="24211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C3501A-65B7-2EFA-C204-05D3060A2C4D}"/>
              </a:ext>
            </a:extLst>
          </p:cNvPr>
          <p:cNvSpPr txBox="1"/>
          <p:nvPr/>
        </p:nvSpPr>
        <p:spPr>
          <a:xfrm>
            <a:off x="4586990" y="1974914"/>
            <a:ext cx="750341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This projectivity is not a complete picture. Even if non projective field with small B field values will give rise to a small deflection of the track. Resulting to a smaller smearing 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of the </a:t>
            </a: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Cherenkov angle lying in the bending plane.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1D1C1D"/>
                </a:solidFill>
                <a:latin typeface="Slack-Lato"/>
              </a:rPr>
              <a:t>The idea is to study how the ring resolution depends on the phi angles in-plane and off-plane photons for different eta and momentum bins. We can foresee to assign a weight to the photon angle based on their “planarity”.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The goal to generate the projectivity is therefore to have a flavor of the critical regions and if any differences present in terms of the different magnetic fields.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2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18CC9-3CEA-2F32-D050-B6F4EEB8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4343-1854-48B6-8967-3EFAECACC6F2}" type="datetime1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14B77-66B7-C8A1-7287-A424BE7E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A273B-4798-726A-EF3D-131F0FB5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C52A62-972B-CE6D-8E27-ED6C653C8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7391400" cy="32422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474713-FC31-B976-3F43-DD440795C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1" y="3031537"/>
            <a:ext cx="7428172" cy="32422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F08707-7E5B-A442-D0BA-0DA3F4918F92}"/>
              </a:ext>
            </a:extLst>
          </p:cNvPr>
          <p:cNvSpPr txBox="1"/>
          <p:nvPr/>
        </p:nvSpPr>
        <p:spPr>
          <a:xfrm>
            <a:off x="762001" y="4296367"/>
            <a:ext cx="391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 apparent large difference in the projective nature of the field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ABDA36-F060-7FA5-6115-D2EC27312D1B}"/>
              </a:ext>
            </a:extLst>
          </p:cNvPr>
          <p:cNvSpPr txBox="1"/>
          <p:nvPr/>
        </p:nvSpPr>
        <p:spPr>
          <a:xfrm>
            <a:off x="7570796" y="114643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Babar Magnet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0562F-47F3-7007-CB56-3A539DE900BA}"/>
              </a:ext>
            </a:extLst>
          </p:cNvPr>
          <p:cNvSpPr txBox="1"/>
          <p:nvPr/>
        </p:nvSpPr>
        <p:spPr>
          <a:xfrm>
            <a:off x="3214696" y="5470409"/>
            <a:ext cx="198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ATHENA Magnet </a:t>
            </a:r>
          </a:p>
        </p:txBody>
      </p:sp>
    </p:spTree>
    <p:extLst>
      <p:ext uri="{BB962C8B-B14F-4D97-AF65-F5344CB8AC3E}">
        <p14:creationId xmlns:p14="http://schemas.microsoft.com/office/powerpoint/2010/main" val="353907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489F-4BDE-55CB-3789-6AF3A50D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8C30-EFEF-2BB2-CB30-C8533FC1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4DF-9E87-4175-AB4A-BEA5E5FE790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5F63B-0CFA-7A95-FC44-5684B839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Chatterjee C, INFN Trieste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5478E-3BC2-6C2C-5332-47E71514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F96E-E8AD-4EC1-8FA9-CC8FECF1DC2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29D406-F635-CDA2-A97D-A0B6AAB24C6D}"/>
              </a:ext>
            </a:extLst>
          </p:cNvPr>
          <p:cNvSpPr txBox="1"/>
          <p:nvPr/>
        </p:nvSpPr>
        <p:spPr>
          <a:xfrm>
            <a:off x="216538" y="1970112"/>
            <a:ext cx="59510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I contacted and initiated some discussions with </a:t>
            </a:r>
            <a:r>
              <a:rPr lang="en-US" dirty="0" err="1"/>
              <a:t>Jin</a:t>
            </a:r>
            <a:r>
              <a:rPr lang="en-US" dirty="0"/>
              <a:t>, on the further studies that can be done to study the single photon resolution as a function of eta bins with the magnetic field he presented.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The study can be done with the re-scaled dRICH geometry implemented by Chris in dd4hep. The idea is to have instead of the ideal dRICH more realistically implemented dRICH, w/ and w/o the magnetic field in the simulation chain.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To check the effect of the single photon resolution as a function of phi angles.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We can foresee to assign weight to the detected photons based on it its azimuthal angle phi.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9602BA-8191-5B13-8F28-FF6032EE2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443" y="1970111"/>
            <a:ext cx="5651019" cy="415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36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338</TotalTime>
  <Words>379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Slack-Lato</vt:lpstr>
      <vt:lpstr>Wingdings</vt:lpstr>
      <vt:lpstr>Retrospect</vt:lpstr>
      <vt:lpstr>Magnetic field impact in Cherenkov angle resolution</vt:lpstr>
      <vt:lpstr>Work done so far in ATHENA dRICH</vt:lpstr>
      <vt:lpstr>Examples at two different eta bins</vt:lpstr>
      <vt:lpstr>Projectivity of field lines</vt:lpstr>
      <vt:lpstr>PowerPoint Presentation</vt:lpstr>
      <vt:lpstr>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field impact in Cherenkov angle resolution</dc:title>
  <dc:creator>Chandradoy Chatterjee</dc:creator>
  <cp:lastModifiedBy>Chandradoy Chatterjee</cp:lastModifiedBy>
  <cp:revision>3</cp:revision>
  <dcterms:created xsi:type="dcterms:W3CDTF">2022-05-18T10:34:39Z</dcterms:created>
  <dcterms:modified xsi:type="dcterms:W3CDTF">2022-05-18T16:13:18Z</dcterms:modified>
</cp:coreProperties>
</file>