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10.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theme/theme11.xml" ContentType="application/vnd.openxmlformats-officedocument.theme+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theme/theme12.xml" ContentType="application/vnd.openxmlformats-officedocument.theme+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13.xml" ContentType="application/vnd.openxmlformats-officedocument.theme+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49" r:id="rId2"/>
    <p:sldMasterId id="2147483650" r:id="rId3"/>
    <p:sldMasterId id="2147483651" r:id="rId4"/>
    <p:sldMasterId id="2147483652" r:id="rId5"/>
    <p:sldMasterId id="2147483653" r:id="rId6"/>
    <p:sldMasterId id="2147483654" r:id="rId7"/>
    <p:sldMasterId id="2147483655" r:id="rId8"/>
    <p:sldMasterId id="2147483656" r:id="rId9"/>
    <p:sldMasterId id="2147483657" r:id="rId10"/>
    <p:sldMasterId id="2147483658" r:id="rId11"/>
    <p:sldMasterId id="2147483659" r:id="rId12"/>
    <p:sldMasterId id="2147483660" r:id="rId13"/>
    <p:sldMasterId id="2147483661" r:id="rId14"/>
  </p:sldMasterIdLst>
  <p:notesMasterIdLst>
    <p:notesMasterId r:id="rId16"/>
  </p:notesMasterIdLst>
  <p:handoutMasterIdLst>
    <p:handoutMasterId r:id="rId17"/>
  </p:handoutMasterIdLst>
  <p:sldIdLst>
    <p:sldId id="710" r:id="rId15"/>
  </p:sldIdLst>
  <p:sldSz cx="13004800" cy="9753600"/>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4572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4572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4572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4572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FF8B"/>
    <a:srgbClr val="3043DA"/>
    <a:srgbClr val="C731FF"/>
    <a:srgbClr val="32DA13"/>
    <a:srgbClr val="47FF2E"/>
    <a:srgbClr val="31CFCA"/>
    <a:srgbClr val="C59E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9216" autoAdjust="0"/>
    <p:restoredTop sz="93836" autoAdjust="0"/>
  </p:normalViewPr>
  <p:slideViewPr>
    <p:cSldViewPr>
      <p:cViewPr varScale="1">
        <p:scale>
          <a:sx n="66" d="100"/>
          <a:sy n="66" d="100"/>
        </p:scale>
        <p:origin x="424" y="192"/>
      </p:cViewPr>
      <p:guideLst>
        <p:guide orient="horz" pos="3072"/>
        <p:guide pos="40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slide" Target="slides/slide1.xml"/><Relationship Id="rId10" Type="http://schemas.openxmlformats.org/officeDocument/2006/relationships/slideMaster" Target="slideMasters/slideMaster10.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D2FB59C-520A-EB44-944B-F4C37B8266EA}" type="datetime1">
              <a:rPr lang="en-US"/>
              <a:pPr>
                <a:defRPr/>
              </a:pPr>
              <a:t>5/20/22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6379CE8-3F60-6B46-9A2C-B7CA45842708}" type="slidenum">
              <a:rPr lang="en-US"/>
              <a:pPr>
                <a:defRPr/>
              </a:pPr>
              <a:t>‹#›</a:t>
            </a:fld>
            <a:endParaRPr lang="en-US"/>
          </a:p>
        </p:txBody>
      </p:sp>
    </p:spTree>
    <p:extLst>
      <p:ext uri="{BB962C8B-B14F-4D97-AF65-F5344CB8AC3E}">
        <p14:creationId xmlns:p14="http://schemas.microsoft.com/office/powerpoint/2010/main" val="21357851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CCCCF7C-C8D7-BB41-9170-45EA955F6B5C}" type="datetime1">
              <a:rPr lang="en-US"/>
              <a:pPr>
                <a:defRPr/>
              </a:pPr>
              <a:t>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295EFDF-F26E-834C-8C45-68AA5272D3AF}" type="slidenum">
              <a:rPr lang="en-US"/>
              <a:pPr>
                <a:defRPr/>
              </a:pPr>
              <a:t>‹#›</a:t>
            </a:fld>
            <a:endParaRPr lang="en-US"/>
          </a:p>
        </p:txBody>
      </p:sp>
    </p:spTree>
    <p:extLst>
      <p:ext uri="{BB962C8B-B14F-4D97-AF65-F5344CB8AC3E}">
        <p14:creationId xmlns:p14="http://schemas.microsoft.com/office/powerpoint/2010/main" val="51799357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80895736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00556698"/>
      </p:ext>
    </p:extLst>
  </p:cSld>
  <p:clrMapOvr>
    <a:masterClrMapping/>
  </p:clrMapOv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54000"/>
            <a:ext cx="2925762" cy="845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254000"/>
            <a:ext cx="8624888" cy="84582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4624549"/>
      </p:ext>
    </p:extLst>
  </p:cSld>
  <p:clrMapOvr>
    <a:masterClrMapping/>
  </p:clrMapOv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900874627"/>
      </p:ext>
    </p:extLst>
  </p:cSld>
  <p:clrMapOvr>
    <a:masterClrMapping/>
  </p:clrMapOv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85208678"/>
      </p:ext>
    </p:extLst>
  </p:cSld>
  <p:clrMapOvr>
    <a:masterClrMapping/>
  </p:clrMapOvr>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064835874"/>
      </p:ext>
    </p:extLst>
  </p:cSld>
  <p:clrMapOvr>
    <a:masterClrMapping/>
  </p:clrMapOvr>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85918905"/>
      </p:ext>
    </p:extLst>
  </p:cSld>
  <p:clrMapOvr>
    <a:masterClrMapping/>
  </p:clrMapOvr>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7780045"/>
      </p:ext>
    </p:extLst>
  </p:cSld>
  <p:clrMapOvr>
    <a:masterClrMapping/>
  </p:clrMapOvr>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1410911090"/>
      </p:ext>
    </p:extLst>
  </p:cSld>
  <p:clrMapOvr>
    <a:masterClrMapping/>
  </p:clrMapOvr>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0870395"/>
      </p:ext>
    </p:extLst>
  </p:cSld>
  <p:clrMapOvr>
    <a:masterClrMapping/>
  </p:clrMapOvr>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4502373"/>
      </p:ext>
    </p:extLst>
  </p:cSld>
  <p:clrMapOvr>
    <a:masterClrMapping/>
  </p:clrMapOvr>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451918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1888016"/>
      </p:ext>
    </p:extLst>
  </p:cSld>
  <p:clrMapOvr>
    <a:masterClrMapping/>
  </p:clrMapOvr>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9019334"/>
      </p:ext>
    </p:extLst>
  </p:cSld>
  <p:clrMapOvr>
    <a:masterClrMapping/>
  </p:clrMapOvr>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390525"/>
            <a:ext cx="8624888" cy="83216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678299"/>
      </p:ext>
    </p:extLst>
  </p:cSld>
  <p:clrMapOvr>
    <a:masterClrMapping/>
  </p:clrMapOvr>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805305611"/>
      </p:ext>
    </p:extLst>
  </p:cSld>
  <p:clrMapOvr>
    <a:masterClrMapping/>
  </p:clrMapOvr>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9134627"/>
      </p:ext>
    </p:extLst>
  </p:cSld>
  <p:clrMapOvr>
    <a:masterClrMapping/>
  </p:clrMapOvr>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47659465"/>
      </p:ext>
    </p:extLst>
  </p:cSld>
  <p:clrMapOvr>
    <a:masterClrMapping/>
  </p:clrMapOvr>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6715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5988168"/>
      </p:ext>
    </p:extLst>
  </p:cSld>
  <p:clrMapOvr>
    <a:masterClrMapping/>
  </p:clrMapOvr>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6162278"/>
      </p:ext>
    </p:extLst>
  </p:cSld>
  <p:clrMapOvr>
    <a:masterClrMapping/>
  </p:clrMapOvr>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70280199"/>
      </p:ext>
    </p:extLst>
  </p:cSld>
  <p:clrMapOvr>
    <a:masterClrMapping/>
  </p:clrMapOvr>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3385638"/>
      </p:ext>
    </p:extLst>
  </p:cSld>
  <p:clrMapOvr>
    <a:masterClrMapping/>
  </p:clrMapOvr>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4057532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638300"/>
            <a:ext cx="2616200" cy="452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1638300"/>
            <a:ext cx="7696200" cy="452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0249344"/>
      </p:ext>
    </p:extLst>
  </p:cSld>
  <p:clrMapOvr>
    <a:masterClrMapping/>
  </p:clrMapOvr>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47820072"/>
      </p:ext>
    </p:extLst>
  </p:cSld>
  <p:clrMapOvr>
    <a:masterClrMapping/>
  </p:clrMapOvr>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54309802"/>
      </p:ext>
    </p:extLst>
  </p:cSld>
  <p:clrMapOvr>
    <a:masterClrMapping/>
  </p:clrMapOvr>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8871009"/>
      </p:ext>
    </p:extLst>
  </p:cSld>
  <p:clrMapOvr>
    <a:masterClrMapping/>
  </p:clrMapOvr>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794868040"/>
      </p:ext>
    </p:extLst>
  </p:cSld>
  <p:clrMapOvr>
    <a:masterClrMapping/>
  </p:clrMapOvr>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2776988"/>
      </p:ext>
    </p:extLst>
  </p:cSld>
  <p:clrMapOvr>
    <a:masterClrMapping/>
  </p:clrMapOvr>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16802639"/>
      </p:ext>
    </p:extLst>
  </p:cSld>
  <p:clrMapOvr>
    <a:masterClrMapping/>
  </p:clrMapOvr>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03337692"/>
      </p:ext>
    </p:extLst>
  </p:cSld>
  <p:clrMapOvr>
    <a:masterClrMapping/>
  </p:clrMapOvr>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7717905"/>
      </p:ext>
    </p:extLst>
  </p:cSld>
  <p:clrMapOvr>
    <a:masterClrMapping/>
  </p:clrMapOvr>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89337985"/>
      </p:ext>
    </p:extLst>
  </p:cSld>
  <p:clrMapOvr>
    <a:masterClrMapping/>
  </p:clrMapOvr>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76510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185136635"/>
      </p:ext>
    </p:extLst>
  </p:cSld>
  <p:clrMapOvr>
    <a:masterClrMapping/>
  </p:clrMapOvr>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84229995"/>
      </p:ext>
    </p:extLst>
  </p:cSld>
  <p:clrMapOvr>
    <a:masterClrMapping/>
  </p:clrMapOvr>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70680889"/>
      </p:ext>
    </p:extLst>
  </p:cSld>
  <p:clrMapOvr>
    <a:masterClrMapping/>
  </p:clrMapOvr>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21288713"/>
      </p:ext>
    </p:extLst>
  </p:cSld>
  <p:clrMapOvr>
    <a:masterClrMapping/>
  </p:clrMapOvr>
  <p:transition/>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525363"/>
      </p:ext>
    </p:extLst>
  </p:cSld>
  <p:clrMapOvr>
    <a:masterClrMapping/>
  </p:clrMapOvr>
  <p:transition/>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198847270"/>
      </p:ext>
    </p:extLst>
  </p:cSld>
  <p:clrMapOvr>
    <a:masterClrMapping/>
  </p:clrMapOvr>
  <p:transition/>
</p:sldLayout>
</file>

<file path=ppt/slideLayouts/slideLayout1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7730624"/>
      </p:ext>
    </p:extLst>
  </p:cSld>
  <p:clrMapOvr>
    <a:masterClrMapping/>
  </p:clrMapOvr>
  <p:transition/>
</p:sldLayout>
</file>

<file path=ppt/slideLayouts/slideLayout1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45273080"/>
      </p:ext>
    </p:extLst>
  </p:cSld>
  <p:clrMapOvr>
    <a:masterClrMapping/>
  </p:clrMapOvr>
  <p:transition/>
</p:sldLayout>
</file>

<file path=ppt/slideLayouts/slideLayout1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772400" y="2768600"/>
            <a:ext cx="19050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829800" y="2768600"/>
            <a:ext cx="19050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6317062"/>
      </p:ext>
    </p:extLst>
  </p:cSld>
  <p:clrMapOvr>
    <a:masterClrMapping/>
  </p:clrMapOvr>
  <p:transition/>
</p:sldLayout>
</file>

<file path=ppt/slideLayouts/slideLayout1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94962598"/>
      </p:ext>
    </p:extLst>
  </p:cSld>
  <p:clrMapOvr>
    <a:masterClrMapping/>
  </p:clrMapOvr>
  <p:transition/>
</p:sldLayout>
</file>

<file path=ppt/slideLayouts/slideLayout1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897355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4092917"/>
      </p:ext>
    </p:extLst>
  </p:cSld>
  <p:clrMapOvr>
    <a:masterClrMapping/>
  </p:clrMapOvr>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5264770"/>
      </p:ext>
    </p:extLst>
  </p:cSld>
  <p:clrMapOvr>
    <a:masterClrMapping/>
  </p:clrMapOvr>
  <p:transition/>
</p:sldLayout>
</file>

<file path=ppt/slideLayouts/slideLayout1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07754387"/>
      </p:ext>
    </p:extLst>
  </p:cSld>
  <p:clrMapOvr>
    <a:masterClrMapping/>
  </p:clrMapOvr>
  <p:transition/>
</p:sldLayout>
</file>

<file path=ppt/slideLayouts/slideLayout1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84371462"/>
      </p:ext>
    </p:extLst>
  </p:cSld>
  <p:clrMapOvr>
    <a:masterClrMapping/>
  </p:clrMapOvr>
  <p:transition/>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9158576"/>
      </p:ext>
    </p:extLst>
  </p:cSld>
  <p:clrMapOvr>
    <a:masterClrMapping/>
  </p:clrMapOvr>
  <p:transition/>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88708893"/>
      </p:ext>
    </p:extLst>
  </p:cSld>
  <p:clrMapOvr>
    <a:masterClrMapping/>
  </p:clrMapOvr>
  <p:transition/>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673750942"/>
      </p:ext>
    </p:extLst>
  </p:cSld>
  <p:clrMapOvr>
    <a:masterClrMapping/>
  </p:clrMapOvr>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2109746"/>
      </p:ext>
    </p:extLst>
  </p:cSld>
  <p:clrMapOvr>
    <a:masterClrMapping/>
  </p:clrMapOvr>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14512884"/>
      </p:ext>
    </p:extLst>
  </p:cSld>
  <p:clrMapOvr>
    <a:masterClrMapping/>
  </p:clrMapOvr>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6715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28915013"/>
      </p:ext>
    </p:extLst>
  </p:cSld>
  <p:clrMapOvr>
    <a:masterClrMapping/>
  </p:clrMapOvr>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951540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079263057"/>
      </p:ext>
    </p:extLst>
  </p:cSld>
  <p:clrMapOvr>
    <a:masterClrMapping/>
  </p:clrMapOvr>
  <p:transition/>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97577967"/>
      </p:ext>
    </p:extLst>
  </p:cSld>
  <p:clrMapOvr>
    <a:masterClrMapping/>
  </p:clrMapOvr>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48444325"/>
      </p:ext>
    </p:extLst>
  </p:cSld>
  <p:clrMapOvr>
    <a:masterClrMapping/>
  </p:clrMapOvr>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12925193"/>
      </p:ext>
    </p:extLst>
  </p:cSld>
  <p:clrMapOvr>
    <a:masterClrMapping/>
  </p:clrMapOvr>
  <p:transition/>
</p:sldLayout>
</file>

<file path=ppt/slideLayouts/slideLayout1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53224596"/>
      </p:ext>
    </p:extLst>
  </p:cSld>
  <p:clrMapOvr>
    <a:masterClrMapping/>
  </p:clrMapOvr>
  <p:transition/>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0467034"/>
      </p:ext>
    </p:extLst>
  </p:cSld>
  <p:clrMapOvr>
    <a:masterClrMapping/>
  </p:clrMapOvr>
  <p:transition/>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617286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016791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200835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173733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295059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7389056"/>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2421073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6759712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49228041"/>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3505419"/>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743932511"/>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5673298"/>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561477096"/>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8675830"/>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926943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683013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0234207"/>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3819652"/>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00169685"/>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48433819"/>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5226325"/>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276475"/>
            <a:ext cx="2925762" cy="6435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2276475"/>
            <a:ext cx="8624888" cy="643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4808318"/>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615979220"/>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7076193"/>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250236365"/>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12700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979738"/>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986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6182386"/>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2732840517"/>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2853468"/>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56714655"/>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0824221"/>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1140701"/>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0930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390525"/>
            <a:ext cx="8624888" cy="8093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0371292"/>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057541384"/>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7402605"/>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05792404"/>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0231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6652094"/>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2006521"/>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4325440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0991003"/>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62887698"/>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3286441"/>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5008429"/>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276475"/>
            <a:ext cx="2925762" cy="6791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2276475"/>
            <a:ext cx="8624888" cy="67913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3722296"/>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907901788"/>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776586"/>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87377237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26076288"/>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038328"/>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92205101"/>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19588149"/>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751943"/>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29085986"/>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01880401"/>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17043280"/>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276475"/>
            <a:ext cx="2925762" cy="6791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2276475"/>
            <a:ext cx="8624888" cy="67913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7193756"/>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30045969"/>
      </p:ext>
    </p:extLst>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45706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689367"/>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25473688"/>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350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6449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3215806"/>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55678438"/>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14779389"/>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1838570"/>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56272106"/>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67558928"/>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62809333"/>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35550" y="1409700"/>
            <a:ext cx="1466850" cy="668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5000" y="1409700"/>
            <a:ext cx="4248150" cy="668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7679919"/>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82996220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p:cNvSpPr>
            <a:spLocks noGrp="1"/>
          </p:cNvSpPr>
          <p:nvPr>
            <p:ph type="sldNum" sz="quarter" idx="10"/>
          </p:nvPr>
        </p:nvSpPr>
        <p:spPr/>
        <p:txBody>
          <a:bodyPr/>
          <a:lstStyle>
            <a:lvl1pPr>
              <a:defRPr/>
            </a:lvl1pPr>
          </a:lstStyle>
          <a:p>
            <a:pPr>
              <a:defRPr/>
            </a:pPr>
            <a:fld id="{520102DB-9997-0247-B242-71F753CA4BA4}" type="slidenum">
              <a:rPr lang="en-US"/>
              <a:pPr>
                <a:defRPr/>
              </a:pPr>
              <a:t>‹#›</a:t>
            </a:fld>
            <a:endParaRPr lang="en-US"/>
          </a:p>
        </p:txBody>
      </p:sp>
    </p:spTree>
    <p:extLst>
      <p:ext uri="{BB962C8B-B14F-4D97-AF65-F5344CB8AC3E}">
        <p14:creationId xmlns:p14="http://schemas.microsoft.com/office/powerpoint/2010/main" val="2133183351"/>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2996564"/>
      </p:ext>
    </p:extLst>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19224065"/>
      </p:ext>
    </p:extLst>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350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6449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2736252"/>
      </p:ext>
    </p:extLst>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4769600"/>
      </p:ext>
    </p:extLst>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7864758"/>
      </p:ext>
    </p:extLst>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3632845"/>
      </p:ext>
    </p:extLst>
  </p:cSld>
  <p:clrMapOvr>
    <a:masterClrMapping/>
  </p:clrMapOv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74395895"/>
      </p:ext>
    </p:extLst>
  </p:cSld>
  <p:clrMapOvr>
    <a:masterClrMapping/>
  </p:clrMapOv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05807333"/>
      </p:ext>
    </p:extLst>
  </p:cSld>
  <p:clrMapOvr>
    <a:masterClrMapping/>
  </p:clrMapOv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4925381"/>
      </p:ext>
    </p:extLst>
  </p:cSld>
  <p:clrMapOvr>
    <a:masterClrMapping/>
  </p:clrMapOv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35550" y="1409700"/>
            <a:ext cx="1466850" cy="668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5000" y="1409700"/>
            <a:ext cx="4248150" cy="668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708389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19074521"/>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254722289"/>
      </p:ext>
    </p:extLst>
  </p:cSld>
  <p:clrMapOvr>
    <a:masterClrMapping/>
  </p:clrMapOv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039042"/>
      </p:ext>
    </p:extLst>
  </p:cSld>
  <p:clrMapOvr>
    <a:masterClrMapping/>
  </p:clrMapOv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73282113"/>
      </p:ext>
    </p:extLst>
  </p:cSld>
  <p:clrMapOvr>
    <a:masterClrMapping/>
  </p:clrMapOv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49274"/>
      </p:ext>
    </p:extLst>
  </p:cSld>
  <p:clrMapOvr>
    <a:masterClrMapping/>
  </p:clrMapOv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53715171"/>
      </p:ext>
    </p:extLst>
  </p:cSld>
  <p:clrMapOvr>
    <a:masterClrMapping/>
  </p:clrMapOv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74965009"/>
      </p:ext>
    </p:extLst>
  </p:cSld>
  <p:clrMapOvr>
    <a:masterClrMapping/>
  </p:clrMapOv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299018"/>
      </p:ext>
    </p:extLst>
  </p:cSld>
  <p:clrMapOvr>
    <a:masterClrMapping/>
  </p:clrMapOv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4469668"/>
      </p:ext>
    </p:extLst>
  </p:cSld>
  <p:clrMapOvr>
    <a:masterClrMapping/>
  </p:clrMapOv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29545767"/>
      </p:ext>
    </p:extLst>
  </p:cSld>
  <p:clrMapOvr>
    <a:masterClrMapping/>
  </p:clrMapOv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17739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theme" Target="../theme/theme10.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9.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theme" Target="../theme/theme11.xml"/><Relationship Id="rId2" Type="http://schemas.openxmlformats.org/officeDocument/2006/relationships/slideLayout" Target="../slideLayouts/slideLayout113.xml"/><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0.xml"/><Relationship Id="rId3" Type="http://schemas.openxmlformats.org/officeDocument/2006/relationships/slideLayout" Target="../slideLayouts/slideLayout125.xml"/><Relationship Id="rId7" Type="http://schemas.openxmlformats.org/officeDocument/2006/relationships/slideLayout" Target="../slideLayouts/slideLayout129.xml"/><Relationship Id="rId12" Type="http://schemas.openxmlformats.org/officeDocument/2006/relationships/theme" Target="../theme/theme12.xml"/><Relationship Id="rId2" Type="http://schemas.openxmlformats.org/officeDocument/2006/relationships/slideLayout" Target="../slideLayouts/slideLayout124.xml"/><Relationship Id="rId1" Type="http://schemas.openxmlformats.org/officeDocument/2006/relationships/slideLayout" Target="../slideLayouts/slideLayout123.xml"/><Relationship Id="rId6" Type="http://schemas.openxmlformats.org/officeDocument/2006/relationships/slideLayout" Target="../slideLayouts/slideLayout128.xml"/><Relationship Id="rId11" Type="http://schemas.openxmlformats.org/officeDocument/2006/relationships/slideLayout" Target="../slideLayouts/slideLayout133.xml"/><Relationship Id="rId5" Type="http://schemas.openxmlformats.org/officeDocument/2006/relationships/slideLayout" Target="../slideLayouts/slideLayout127.xml"/><Relationship Id="rId10" Type="http://schemas.openxmlformats.org/officeDocument/2006/relationships/slideLayout" Target="../slideLayouts/slideLayout132.xml"/><Relationship Id="rId4" Type="http://schemas.openxmlformats.org/officeDocument/2006/relationships/slideLayout" Target="../slideLayouts/slideLayout126.xml"/><Relationship Id="rId9" Type="http://schemas.openxmlformats.org/officeDocument/2006/relationships/slideLayout" Target="../slideLayouts/slideLayout131.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1.xml"/><Relationship Id="rId3" Type="http://schemas.openxmlformats.org/officeDocument/2006/relationships/slideLayout" Target="../slideLayouts/slideLayout136.xml"/><Relationship Id="rId7" Type="http://schemas.openxmlformats.org/officeDocument/2006/relationships/slideLayout" Target="../slideLayouts/slideLayout140.xml"/><Relationship Id="rId12" Type="http://schemas.openxmlformats.org/officeDocument/2006/relationships/theme" Target="../theme/theme13.xml"/><Relationship Id="rId2" Type="http://schemas.openxmlformats.org/officeDocument/2006/relationships/slideLayout" Target="../slideLayouts/slideLayout135.xml"/><Relationship Id="rId1" Type="http://schemas.openxmlformats.org/officeDocument/2006/relationships/slideLayout" Target="../slideLayouts/slideLayout134.xml"/><Relationship Id="rId6" Type="http://schemas.openxmlformats.org/officeDocument/2006/relationships/slideLayout" Target="../slideLayouts/slideLayout139.xml"/><Relationship Id="rId11" Type="http://schemas.openxmlformats.org/officeDocument/2006/relationships/slideLayout" Target="../slideLayouts/slideLayout144.xml"/><Relationship Id="rId5" Type="http://schemas.openxmlformats.org/officeDocument/2006/relationships/slideLayout" Target="../slideLayouts/slideLayout138.xml"/><Relationship Id="rId10" Type="http://schemas.openxmlformats.org/officeDocument/2006/relationships/slideLayout" Target="../slideLayouts/slideLayout143.xml"/><Relationship Id="rId4" Type="http://schemas.openxmlformats.org/officeDocument/2006/relationships/slideLayout" Target="../slideLayouts/slideLayout137.xml"/><Relationship Id="rId9" Type="http://schemas.openxmlformats.org/officeDocument/2006/relationships/slideLayout" Target="../slideLayouts/slideLayout142.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2.xml"/><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theme" Target="../theme/theme14.xml"/><Relationship Id="rId2" Type="http://schemas.openxmlformats.org/officeDocument/2006/relationships/slideLayout" Target="../slideLayouts/slideLayout146.xml"/><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0" Type="http://schemas.openxmlformats.org/officeDocument/2006/relationships/slideLayout" Target="../slideLayouts/slideLayout154.xml"/><Relationship Id="rId4" Type="http://schemas.openxmlformats.org/officeDocument/2006/relationships/slideLayout" Target="../slideLayouts/slideLayout148.xml"/><Relationship Id="rId9" Type="http://schemas.openxmlformats.org/officeDocument/2006/relationships/slideLayout" Target="../slideLayouts/slideLayout15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body" idx="1"/>
          </p:nvPr>
        </p:nvSpPr>
        <p:spPr bwMode="auto">
          <a:xfrm>
            <a:off x="1270000" y="5029200"/>
            <a:ext cx="10464800" cy="11303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1026" name="Rectangle 2"/>
          <p:cNvSpPr>
            <a:spLocks noGrp="1" noChangeArrowheads="1"/>
          </p:cNvSpPr>
          <p:nvPr>
            <p:ph type="title"/>
          </p:nvPr>
        </p:nvSpPr>
        <p:spPr bwMode="auto">
          <a:xfrm>
            <a:off x="1270000" y="1638300"/>
            <a:ext cx="10464800" cy="330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b" anchorCtr="0" compatLnSpc="1">
            <a:prstTxWarp prst="textNoShape">
              <a:avLst/>
            </a:prstTxWarp>
          </a:bodyPr>
          <a:lstStyle/>
          <a:p>
            <a:pPr lvl="0"/>
            <a:r>
              <a:rPr lang="en-US" dirty="0">
                <a:sym typeface="Gill Sans" charset="0"/>
              </a:rPr>
              <a:t>Click to edit Master title style</a:t>
            </a:r>
          </a:p>
        </p:txBody>
      </p:sp>
      <p:sp>
        <p:nvSpPr>
          <p:cNvPr id="2" name="Slide Number Placeholder 1"/>
          <p:cNvSpPr>
            <a:spLocks noGrp="1"/>
          </p:cNvSpPr>
          <p:nvPr>
            <p:ph type="sldNum" sz="quarter" idx="4"/>
          </p:nvPr>
        </p:nvSpPr>
        <p:spPr>
          <a:xfrm>
            <a:off x="9320213" y="9040813"/>
            <a:ext cx="3033712" cy="519112"/>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FAC6B42-23FE-3F4F-B373-B2D493FE039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180" r:id="rId1"/>
    <p:sldLayoutId id="2147487181" r:id="rId2"/>
    <p:sldLayoutId id="2147487182" r:id="rId3"/>
    <p:sldLayoutId id="2147487183" r:id="rId4"/>
    <p:sldLayoutId id="2147487184" r:id="rId5"/>
    <p:sldLayoutId id="2147487185" r:id="rId6"/>
    <p:sldLayoutId id="2147487186" r:id="rId7"/>
    <p:sldLayoutId id="2147487036" r:id="rId8"/>
    <p:sldLayoutId id="2147487187" r:id="rId9"/>
    <p:sldLayoutId id="2147487188" r:id="rId10"/>
    <p:sldLayoutId id="2147487189" r:id="rId11"/>
    <p:sldLayoutId id="2147487190" r:id="rId12"/>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Gill Sans" charset="0"/>
        </a:defRPr>
      </a:lvl5pPr>
      <a:lvl6pPr marL="457200" algn="ctr" rtl="0" fontAlgn="base">
        <a:spcBef>
          <a:spcPct val="0"/>
        </a:spcBef>
        <a:spcAft>
          <a:spcPct val="0"/>
        </a:spcAft>
        <a:defRPr sz="3600">
          <a:solidFill>
            <a:schemeClr val="tx1"/>
          </a:solidFill>
          <a:latin typeface="+mn-lt"/>
          <a:ea typeface="+mn-ea"/>
          <a:cs typeface="+mn-cs"/>
          <a:sym typeface="Gill Sans" charset="0"/>
        </a:defRPr>
      </a:lvl6pPr>
      <a:lvl7pPr marL="914400" algn="ctr" rtl="0" fontAlgn="base">
        <a:spcBef>
          <a:spcPct val="0"/>
        </a:spcBef>
        <a:spcAft>
          <a:spcPct val="0"/>
        </a:spcAft>
        <a:defRPr sz="3600">
          <a:solidFill>
            <a:schemeClr val="tx1"/>
          </a:solidFill>
          <a:latin typeface="+mn-lt"/>
          <a:ea typeface="+mn-ea"/>
          <a:cs typeface="+mn-cs"/>
          <a:sym typeface="Gill Sans" charset="0"/>
        </a:defRPr>
      </a:lvl7pPr>
      <a:lvl8pPr marL="1371600" algn="ctr" rtl="0" fontAlgn="base">
        <a:spcBef>
          <a:spcPct val="0"/>
        </a:spcBef>
        <a:spcAft>
          <a:spcPct val="0"/>
        </a:spcAft>
        <a:defRPr sz="3600">
          <a:solidFill>
            <a:schemeClr val="tx1"/>
          </a:solidFill>
          <a:latin typeface="+mn-lt"/>
          <a:ea typeface="+mn-ea"/>
          <a:cs typeface="+mn-cs"/>
          <a:sym typeface="Gill Sans" charset="0"/>
        </a:defRPr>
      </a:lvl8pPr>
      <a:lvl9pPr marL="1828800" algn="ctr" rtl="0" fontAlgn="base">
        <a:spcBef>
          <a:spcPct val="0"/>
        </a:spcBef>
        <a:spcAft>
          <a:spcPct val="0"/>
        </a:spcAft>
        <a:defRPr sz="36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7125" r:id="rId1"/>
    <p:sldLayoutId id="2147487126" r:id="rId2"/>
    <p:sldLayoutId id="2147487127" r:id="rId3"/>
    <p:sldLayoutId id="2147487128" r:id="rId4"/>
    <p:sldLayoutId id="2147487129" r:id="rId5"/>
    <p:sldLayoutId id="2147487130" r:id="rId6"/>
    <p:sldLayoutId id="2147487131" r:id="rId7"/>
    <p:sldLayoutId id="2147487132" r:id="rId8"/>
    <p:sldLayoutId id="2147487133" r:id="rId9"/>
    <p:sldLayoutId id="2147487134" r:id="rId10"/>
    <p:sldLayoutId id="2147487135"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889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1pPr>
      <a:lvl2pPr marL="13335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2pPr>
      <a:lvl3pPr marL="1778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3pPr>
      <a:lvl4pPr marL="22225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4pPr>
      <a:lvl5pPr marL="2667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5pPr>
      <a:lvl6pPr marL="31242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6pPr>
      <a:lvl7pPr marL="35814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7pPr>
      <a:lvl8pPr marL="40386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8pPr>
      <a:lvl9pPr marL="44958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11266" name="Rectangle 2"/>
          <p:cNvSpPr>
            <a:spLocks noGrp="1" noChangeArrowheads="1"/>
          </p:cNvSpPr>
          <p:nvPr>
            <p:ph type="body" idx="1"/>
          </p:nvPr>
        </p:nvSpPr>
        <p:spPr bwMode="auto">
          <a:xfrm>
            <a:off x="1270000" y="2768600"/>
            <a:ext cx="5041900" cy="5715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Tree>
  </p:cSld>
  <p:clrMap bg1="lt1" tx1="dk1" bg2="lt2" tx2="dk2" accent1="accent1" accent2="accent2" accent3="accent3" accent4="accent4" accent5="accent5" accent6="accent6" hlink="hlink" folHlink="folHlink"/>
  <p:sldLayoutIdLst>
    <p:sldLayoutId id="2147487136" r:id="rId1"/>
    <p:sldLayoutId id="2147487137" r:id="rId2"/>
    <p:sldLayoutId id="2147487138" r:id="rId3"/>
    <p:sldLayoutId id="2147487139" r:id="rId4"/>
    <p:sldLayoutId id="2147487140" r:id="rId5"/>
    <p:sldLayoutId id="2147487141" r:id="rId6"/>
    <p:sldLayoutId id="2147487142" r:id="rId7"/>
    <p:sldLayoutId id="2147487143" r:id="rId8"/>
    <p:sldLayoutId id="2147487144" r:id="rId9"/>
    <p:sldLayoutId id="2147487145" r:id="rId10"/>
    <p:sldLayoutId id="2147487146"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760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1pPr>
      <a:lvl2pPr marL="1204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2pPr>
      <a:lvl3pPr marL="1649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3pPr>
      <a:lvl4pPr marL="2093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4pPr>
      <a:lvl5pPr marL="2538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5pPr>
      <a:lvl6pPr marL="29956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6pPr>
      <a:lvl7pPr marL="34528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7pPr>
      <a:lvl8pPr marL="39100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8pPr>
      <a:lvl9pPr marL="43672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12290" name="Rectangle 2"/>
          <p:cNvSpPr>
            <a:spLocks noGrp="1" noChangeArrowheads="1"/>
          </p:cNvSpPr>
          <p:nvPr>
            <p:ph type="body" idx="1"/>
          </p:nvPr>
        </p:nvSpPr>
        <p:spPr bwMode="auto">
          <a:xfrm>
            <a:off x="1270000" y="2768600"/>
            <a:ext cx="10464800" cy="5715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Tree>
  </p:cSld>
  <p:clrMap bg1="lt1" tx1="dk1" bg2="lt2" tx2="dk2" accent1="accent1" accent2="accent2" accent3="accent3" accent4="accent4" accent5="accent5" accent6="accent6" hlink="hlink" folHlink="folHlink"/>
  <p:sldLayoutIdLst>
    <p:sldLayoutId id="2147487147" r:id="rId1"/>
    <p:sldLayoutId id="2147487148" r:id="rId2"/>
    <p:sldLayoutId id="2147487149" r:id="rId3"/>
    <p:sldLayoutId id="2147487150" r:id="rId4"/>
    <p:sldLayoutId id="2147487151" r:id="rId5"/>
    <p:sldLayoutId id="2147487152" r:id="rId6"/>
    <p:sldLayoutId id="2147487153" r:id="rId7"/>
    <p:sldLayoutId id="2147487154" r:id="rId8"/>
    <p:sldLayoutId id="2147487155" r:id="rId9"/>
    <p:sldLayoutId id="2147487156" r:id="rId10"/>
    <p:sldLayoutId id="2147487157"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760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1pPr>
      <a:lvl2pPr marL="1204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2pPr>
      <a:lvl3pPr marL="1649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3pPr>
      <a:lvl4pPr marL="2093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4pPr>
      <a:lvl5pPr marL="2538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5pPr>
      <a:lvl6pPr marL="29956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6pPr>
      <a:lvl7pPr marL="34528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7pPr>
      <a:lvl8pPr marL="39100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8pPr>
      <a:lvl9pPr marL="43672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13314" name="Rectangle 2"/>
          <p:cNvSpPr>
            <a:spLocks noGrp="1" noChangeArrowheads="1"/>
          </p:cNvSpPr>
          <p:nvPr>
            <p:ph type="body" idx="1"/>
          </p:nvPr>
        </p:nvSpPr>
        <p:spPr bwMode="auto">
          <a:xfrm>
            <a:off x="7772400" y="2768600"/>
            <a:ext cx="3962400" cy="5715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Tree>
  </p:cSld>
  <p:clrMap bg1="lt1" tx1="dk1" bg2="lt2" tx2="dk2" accent1="accent1" accent2="accent2" accent3="accent3" accent4="accent4" accent5="accent5" accent6="accent6" hlink="hlink" folHlink="folHlink"/>
  <p:sldLayoutIdLst>
    <p:sldLayoutId id="2147487158" r:id="rId1"/>
    <p:sldLayoutId id="2147487159" r:id="rId2"/>
    <p:sldLayoutId id="2147487160" r:id="rId3"/>
    <p:sldLayoutId id="2147487161" r:id="rId4"/>
    <p:sldLayoutId id="2147487162" r:id="rId5"/>
    <p:sldLayoutId id="2147487163" r:id="rId6"/>
    <p:sldLayoutId id="2147487164" r:id="rId7"/>
    <p:sldLayoutId id="2147487165" r:id="rId8"/>
    <p:sldLayoutId id="2147487166" r:id="rId9"/>
    <p:sldLayoutId id="2147487167" r:id="rId10"/>
    <p:sldLayoutId id="2147487168"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760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1pPr>
      <a:lvl2pPr marL="1204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2pPr>
      <a:lvl3pPr marL="1649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3pPr>
      <a:lvl4pPr marL="2093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4pPr>
      <a:lvl5pPr marL="2538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5pPr>
      <a:lvl6pPr marL="29956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6pPr>
      <a:lvl7pPr marL="34528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7pPr>
      <a:lvl8pPr marL="39100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8pPr>
      <a:lvl9pPr marL="43672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14338" name="Rectangle 2"/>
          <p:cNvSpPr>
            <a:spLocks noGrp="1" noChangeArrowheads="1"/>
          </p:cNvSpPr>
          <p:nvPr>
            <p:ph type="body" idx="1"/>
          </p:nvPr>
        </p:nvSpPr>
        <p:spPr bwMode="auto">
          <a:xfrm>
            <a:off x="1270000" y="2768600"/>
            <a:ext cx="5041900" cy="5715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Tree>
  </p:cSld>
  <p:clrMap bg1="lt1" tx1="dk1" bg2="lt2" tx2="dk2" accent1="accent1" accent2="accent2" accent3="accent3" accent4="accent4" accent5="accent5" accent6="accent6" hlink="hlink" folHlink="folHlink"/>
  <p:sldLayoutIdLst>
    <p:sldLayoutId id="2147487169" r:id="rId1"/>
    <p:sldLayoutId id="2147487170" r:id="rId2"/>
    <p:sldLayoutId id="2147487171" r:id="rId3"/>
    <p:sldLayoutId id="2147487172" r:id="rId4"/>
    <p:sldLayoutId id="2147487173" r:id="rId5"/>
    <p:sldLayoutId id="2147487174" r:id="rId6"/>
    <p:sldLayoutId id="2147487175" r:id="rId7"/>
    <p:sldLayoutId id="2147487176" r:id="rId8"/>
    <p:sldLayoutId id="2147487177" r:id="rId9"/>
    <p:sldLayoutId id="2147487178" r:id="rId10"/>
    <p:sldLayoutId id="2147487179"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760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1pPr>
      <a:lvl2pPr marL="1204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2pPr>
      <a:lvl3pPr marL="1649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3pPr>
      <a:lvl4pPr marL="2093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4pPr>
      <a:lvl5pPr marL="2538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5pPr>
      <a:lvl6pPr marL="29956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6pPr>
      <a:lvl7pPr marL="34528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7pPr>
      <a:lvl8pPr marL="39100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8pPr>
      <a:lvl9pPr marL="43672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2050" name="Rectangle 2"/>
          <p:cNvSpPr>
            <a:spLocks noGrp="1" noChangeArrowheads="1"/>
          </p:cNvSpPr>
          <p:nvPr>
            <p:ph type="body" idx="1"/>
          </p:nvPr>
        </p:nvSpPr>
        <p:spPr bwMode="auto">
          <a:xfrm>
            <a:off x="1270000" y="2768600"/>
            <a:ext cx="10464800" cy="5715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Tree>
  </p:cSld>
  <p:clrMap bg1="lt1" tx1="dk1" bg2="lt2" tx2="dk2" accent1="accent1" accent2="accent2" accent3="accent3" accent4="accent4" accent5="accent5" accent6="accent6" hlink="hlink" folHlink="folHlink"/>
  <p:sldLayoutIdLst>
    <p:sldLayoutId id="2147487037" r:id="rId1"/>
    <p:sldLayoutId id="2147487038" r:id="rId2"/>
    <p:sldLayoutId id="2147487039" r:id="rId3"/>
    <p:sldLayoutId id="2147487040" r:id="rId4"/>
    <p:sldLayoutId id="2147487041" r:id="rId5"/>
    <p:sldLayoutId id="2147487042" r:id="rId6"/>
    <p:sldLayoutId id="2147487043" r:id="rId7"/>
    <p:sldLayoutId id="2147487044" r:id="rId8"/>
    <p:sldLayoutId id="2147487045" r:id="rId9"/>
    <p:sldLayoutId id="2147487046" r:id="rId10"/>
    <p:sldLayoutId id="2147487047"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8382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1pPr>
      <a:lvl2pPr marL="12827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2pPr>
      <a:lvl3pPr marL="17272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3pPr>
      <a:lvl4pPr marL="21717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4pPr>
      <a:lvl5pPr marL="26162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5pPr>
      <a:lvl6pPr marL="30734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6pPr>
      <a:lvl7pPr marL="35306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7pPr>
      <a:lvl8pPr marL="39878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8pPr>
      <a:lvl9pPr marL="44450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bwMode="auto">
          <a:xfrm>
            <a:off x="1270000" y="2971800"/>
            <a:ext cx="10464800" cy="3810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7048" r:id="rId1"/>
    <p:sldLayoutId id="2147487049" r:id="rId2"/>
    <p:sldLayoutId id="2147487050" r:id="rId3"/>
    <p:sldLayoutId id="2147487051" r:id="rId4"/>
    <p:sldLayoutId id="2147487052" r:id="rId5"/>
    <p:sldLayoutId id="2147487053" r:id="rId6"/>
    <p:sldLayoutId id="2147487054" r:id="rId7"/>
    <p:sldLayoutId id="2147487055" r:id="rId8"/>
    <p:sldLayoutId id="2147487056" r:id="rId9"/>
    <p:sldLayoutId id="2147487057" r:id="rId10"/>
    <p:sldLayoutId id="2147487058"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Gill Sans" charset="0"/>
        </a:defRPr>
      </a:lvl5pPr>
      <a:lvl6pPr marL="457200" algn="ctr" rtl="0" fontAlgn="base">
        <a:spcBef>
          <a:spcPct val="0"/>
        </a:spcBef>
        <a:spcAft>
          <a:spcPct val="0"/>
        </a:spcAft>
        <a:defRPr sz="3600">
          <a:solidFill>
            <a:schemeClr val="tx1"/>
          </a:solidFill>
          <a:latin typeface="+mn-lt"/>
          <a:ea typeface="+mn-ea"/>
          <a:cs typeface="+mn-cs"/>
          <a:sym typeface="Gill Sans" charset="0"/>
        </a:defRPr>
      </a:lvl6pPr>
      <a:lvl7pPr marL="914400" algn="ctr" rtl="0" fontAlgn="base">
        <a:spcBef>
          <a:spcPct val="0"/>
        </a:spcBef>
        <a:spcAft>
          <a:spcPct val="0"/>
        </a:spcAft>
        <a:defRPr sz="3600">
          <a:solidFill>
            <a:schemeClr val="tx1"/>
          </a:solidFill>
          <a:latin typeface="+mn-lt"/>
          <a:ea typeface="+mn-ea"/>
          <a:cs typeface="+mn-cs"/>
          <a:sym typeface="Gill Sans" charset="0"/>
        </a:defRPr>
      </a:lvl7pPr>
      <a:lvl8pPr marL="1371600" algn="ctr" rtl="0" fontAlgn="base">
        <a:spcBef>
          <a:spcPct val="0"/>
        </a:spcBef>
        <a:spcAft>
          <a:spcPct val="0"/>
        </a:spcAft>
        <a:defRPr sz="3600">
          <a:solidFill>
            <a:schemeClr val="tx1"/>
          </a:solidFill>
          <a:latin typeface="+mn-lt"/>
          <a:ea typeface="+mn-ea"/>
          <a:cs typeface="+mn-cs"/>
          <a:sym typeface="Gill Sans" charset="0"/>
        </a:defRPr>
      </a:lvl8pPr>
      <a:lvl9pPr marL="1828800" algn="ctr" rtl="0" fontAlgn="base">
        <a:spcBef>
          <a:spcPct val="0"/>
        </a:spcBef>
        <a:spcAft>
          <a:spcPct val="0"/>
        </a:spcAft>
        <a:defRPr sz="36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body" idx="1"/>
          </p:nvPr>
        </p:nvSpPr>
        <p:spPr bwMode="auto">
          <a:xfrm>
            <a:off x="1270000" y="1270000"/>
            <a:ext cx="10464800" cy="7213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Tree>
  </p:cSld>
  <p:clrMap bg1="lt1" tx1="dk1" bg2="lt2" tx2="dk2" accent1="accent1" accent2="accent2" accent3="accent3" accent4="accent4" accent5="accent5" accent6="accent6" hlink="hlink" folHlink="folHlink"/>
  <p:sldLayoutIdLst>
    <p:sldLayoutId id="2147487059" r:id="rId1"/>
    <p:sldLayoutId id="2147487060" r:id="rId2"/>
    <p:sldLayoutId id="2147487061" r:id="rId3"/>
    <p:sldLayoutId id="2147487062" r:id="rId4"/>
    <p:sldLayoutId id="2147487063" r:id="rId5"/>
    <p:sldLayoutId id="2147487064" r:id="rId6"/>
    <p:sldLayoutId id="2147487065" r:id="rId7"/>
    <p:sldLayoutId id="2147487066" r:id="rId8"/>
    <p:sldLayoutId id="2147487067" r:id="rId9"/>
    <p:sldLayoutId id="2147487068" r:id="rId10"/>
    <p:sldLayoutId id="2147487069"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8382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1pPr>
      <a:lvl2pPr marL="12827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2pPr>
      <a:lvl3pPr marL="17272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3pPr>
      <a:lvl4pPr marL="21717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4pPr>
      <a:lvl5pPr marL="26162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5pPr>
      <a:lvl6pPr marL="3073400" indent="-571500" algn="l" rtl="0" fontAlgn="base">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6pPr>
      <a:lvl7pPr marL="3530600" indent="-571500" algn="l" rtl="0" fontAlgn="base">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7pPr>
      <a:lvl8pPr marL="3987800" indent="-571500" algn="l" rtl="0" fontAlgn="base">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8pPr>
      <a:lvl9pPr marL="4445000" indent="-571500" algn="l" rtl="0" fontAlgn="base">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bwMode="auto">
          <a:xfrm>
            <a:off x="1270000" y="7366000"/>
            <a:ext cx="10464800" cy="1701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7070" r:id="rId1"/>
    <p:sldLayoutId id="2147487071" r:id="rId2"/>
    <p:sldLayoutId id="2147487072" r:id="rId3"/>
    <p:sldLayoutId id="2147487073" r:id="rId4"/>
    <p:sldLayoutId id="2147487074" r:id="rId5"/>
    <p:sldLayoutId id="2147487075" r:id="rId6"/>
    <p:sldLayoutId id="2147487076" r:id="rId7"/>
    <p:sldLayoutId id="2147487077" r:id="rId8"/>
    <p:sldLayoutId id="2147487078" r:id="rId9"/>
    <p:sldLayoutId id="2147487079" r:id="rId10"/>
    <p:sldLayoutId id="2147487080"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Gill Sans" charset="0"/>
        </a:defRPr>
      </a:lvl5pPr>
      <a:lvl6pPr marL="457200" algn="ctr" rtl="0" fontAlgn="base">
        <a:spcBef>
          <a:spcPct val="0"/>
        </a:spcBef>
        <a:spcAft>
          <a:spcPct val="0"/>
        </a:spcAft>
        <a:defRPr sz="3600">
          <a:solidFill>
            <a:schemeClr val="tx1"/>
          </a:solidFill>
          <a:latin typeface="+mn-lt"/>
          <a:ea typeface="+mn-ea"/>
          <a:cs typeface="+mn-cs"/>
          <a:sym typeface="Gill Sans" charset="0"/>
        </a:defRPr>
      </a:lvl6pPr>
      <a:lvl7pPr marL="914400" algn="ctr" rtl="0" fontAlgn="base">
        <a:spcBef>
          <a:spcPct val="0"/>
        </a:spcBef>
        <a:spcAft>
          <a:spcPct val="0"/>
        </a:spcAft>
        <a:defRPr sz="3600">
          <a:solidFill>
            <a:schemeClr val="tx1"/>
          </a:solidFill>
          <a:latin typeface="+mn-lt"/>
          <a:ea typeface="+mn-ea"/>
          <a:cs typeface="+mn-cs"/>
          <a:sym typeface="Gill Sans" charset="0"/>
        </a:defRPr>
      </a:lvl7pPr>
      <a:lvl8pPr marL="1371600" algn="ctr" rtl="0" fontAlgn="base">
        <a:spcBef>
          <a:spcPct val="0"/>
        </a:spcBef>
        <a:spcAft>
          <a:spcPct val="0"/>
        </a:spcAft>
        <a:defRPr sz="3600">
          <a:solidFill>
            <a:schemeClr val="tx1"/>
          </a:solidFill>
          <a:latin typeface="+mn-lt"/>
          <a:ea typeface="+mn-ea"/>
          <a:cs typeface="+mn-cs"/>
          <a:sym typeface="Gill Sans" charset="0"/>
        </a:defRPr>
      </a:lvl8pPr>
      <a:lvl9pPr marL="1828800" algn="ctr" rtl="0" fontAlgn="base">
        <a:spcBef>
          <a:spcPct val="0"/>
        </a:spcBef>
        <a:spcAft>
          <a:spcPct val="0"/>
        </a:spcAft>
        <a:defRPr sz="36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bwMode="auto">
          <a:xfrm>
            <a:off x="1270000" y="7366000"/>
            <a:ext cx="10464800" cy="1701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7081" r:id="rId1"/>
    <p:sldLayoutId id="2147487082" r:id="rId2"/>
    <p:sldLayoutId id="2147487083" r:id="rId3"/>
    <p:sldLayoutId id="2147487084" r:id="rId4"/>
    <p:sldLayoutId id="2147487085" r:id="rId5"/>
    <p:sldLayoutId id="2147487086" r:id="rId6"/>
    <p:sldLayoutId id="2147487087" r:id="rId7"/>
    <p:sldLayoutId id="2147487088" r:id="rId8"/>
    <p:sldLayoutId id="2147487089" r:id="rId9"/>
    <p:sldLayoutId id="2147487090" r:id="rId10"/>
    <p:sldLayoutId id="2147487091"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Gill Sans" charset="0"/>
        </a:defRPr>
      </a:lvl5pPr>
      <a:lvl6pPr marL="457200" algn="ctr" rtl="0" fontAlgn="base">
        <a:spcBef>
          <a:spcPct val="0"/>
        </a:spcBef>
        <a:spcAft>
          <a:spcPct val="0"/>
        </a:spcAft>
        <a:defRPr sz="3600">
          <a:solidFill>
            <a:schemeClr val="tx1"/>
          </a:solidFill>
          <a:latin typeface="+mn-lt"/>
          <a:ea typeface="+mn-ea"/>
          <a:cs typeface="+mn-cs"/>
          <a:sym typeface="Gill Sans" charset="0"/>
        </a:defRPr>
      </a:lvl6pPr>
      <a:lvl7pPr marL="914400" algn="ctr" rtl="0" fontAlgn="base">
        <a:spcBef>
          <a:spcPct val="0"/>
        </a:spcBef>
        <a:spcAft>
          <a:spcPct val="0"/>
        </a:spcAft>
        <a:defRPr sz="3600">
          <a:solidFill>
            <a:schemeClr val="tx1"/>
          </a:solidFill>
          <a:latin typeface="+mn-lt"/>
          <a:ea typeface="+mn-ea"/>
          <a:cs typeface="+mn-cs"/>
          <a:sym typeface="Gill Sans" charset="0"/>
        </a:defRPr>
      </a:lvl7pPr>
      <a:lvl8pPr marL="1371600" algn="ctr" rtl="0" fontAlgn="base">
        <a:spcBef>
          <a:spcPct val="0"/>
        </a:spcBef>
        <a:spcAft>
          <a:spcPct val="0"/>
        </a:spcAft>
        <a:defRPr sz="3600">
          <a:solidFill>
            <a:schemeClr val="tx1"/>
          </a:solidFill>
          <a:latin typeface="+mn-lt"/>
          <a:ea typeface="+mn-ea"/>
          <a:cs typeface="+mn-cs"/>
          <a:sym typeface="Gill Sans" charset="0"/>
        </a:defRPr>
      </a:lvl8pPr>
      <a:lvl9pPr marL="1828800" algn="ctr" rtl="0" fontAlgn="base">
        <a:spcBef>
          <a:spcPct val="0"/>
        </a:spcBef>
        <a:spcAft>
          <a:spcPct val="0"/>
        </a:spcAft>
        <a:defRPr sz="36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body" idx="1"/>
          </p:nvPr>
        </p:nvSpPr>
        <p:spPr bwMode="auto">
          <a:xfrm>
            <a:off x="635000" y="4787900"/>
            <a:ext cx="5867400" cy="330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7170" name="Rectangle 2"/>
          <p:cNvSpPr>
            <a:spLocks noGrp="1" noChangeArrowheads="1"/>
          </p:cNvSpPr>
          <p:nvPr>
            <p:ph type="title"/>
          </p:nvPr>
        </p:nvSpPr>
        <p:spPr bwMode="auto">
          <a:xfrm>
            <a:off x="635000" y="1409700"/>
            <a:ext cx="5867400" cy="330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b" anchorCtr="0" compatLnSpc="1">
            <a:prstTxWarp prst="textNoShape">
              <a:avLst/>
            </a:prstTxWarp>
          </a:bodyPr>
          <a:lstStyle/>
          <a:p>
            <a:pPr lvl="0"/>
            <a:r>
              <a:rPr lang="en-US">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7092" r:id="rId1"/>
    <p:sldLayoutId id="2147487093" r:id="rId2"/>
    <p:sldLayoutId id="2147487094" r:id="rId3"/>
    <p:sldLayoutId id="2147487095" r:id="rId4"/>
    <p:sldLayoutId id="2147487096" r:id="rId5"/>
    <p:sldLayoutId id="2147487097" r:id="rId6"/>
    <p:sldLayoutId id="2147487098" r:id="rId7"/>
    <p:sldLayoutId id="2147487099" r:id="rId8"/>
    <p:sldLayoutId id="2147487100" r:id="rId9"/>
    <p:sldLayoutId id="2147487101" r:id="rId10"/>
    <p:sldLayoutId id="2147487102" r:id="rId11"/>
  </p:sldLayoutIdLst>
  <p:transition/>
  <p:hf hdr="0" ftr="0" dt="0"/>
  <p:txStyles>
    <p:titleStyle>
      <a:lvl1pPr algn="ctr" rtl="0" eaLnBrk="0" fontAlgn="base" hangingPunct="0">
        <a:spcBef>
          <a:spcPct val="0"/>
        </a:spcBef>
        <a:spcAft>
          <a:spcPct val="0"/>
        </a:spcAft>
        <a:defRPr sz="7000">
          <a:solidFill>
            <a:schemeClr val="tx1"/>
          </a:solidFill>
          <a:latin typeface="+mj-lt"/>
          <a:ea typeface="+mj-ea"/>
          <a:cs typeface="+mj-cs"/>
          <a:sym typeface="Gill Sans" charset="0"/>
        </a:defRPr>
      </a:lvl1pPr>
      <a:lvl2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4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4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4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4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400">
          <a:solidFill>
            <a:schemeClr val="tx1"/>
          </a:solidFill>
          <a:latin typeface="+mn-lt"/>
          <a:ea typeface="+mn-ea"/>
          <a:cs typeface="+mn-cs"/>
          <a:sym typeface="Gill Sans" charset="0"/>
        </a:defRPr>
      </a:lvl5pPr>
      <a:lvl6pPr marL="457200" algn="ctr" rtl="0" fontAlgn="base">
        <a:spcBef>
          <a:spcPct val="0"/>
        </a:spcBef>
        <a:spcAft>
          <a:spcPct val="0"/>
        </a:spcAft>
        <a:defRPr sz="3400">
          <a:solidFill>
            <a:schemeClr val="tx1"/>
          </a:solidFill>
          <a:latin typeface="+mn-lt"/>
          <a:ea typeface="+mn-ea"/>
          <a:cs typeface="+mn-cs"/>
          <a:sym typeface="Gill Sans" charset="0"/>
        </a:defRPr>
      </a:lvl6pPr>
      <a:lvl7pPr marL="914400" algn="ctr" rtl="0" fontAlgn="base">
        <a:spcBef>
          <a:spcPct val="0"/>
        </a:spcBef>
        <a:spcAft>
          <a:spcPct val="0"/>
        </a:spcAft>
        <a:defRPr sz="3400">
          <a:solidFill>
            <a:schemeClr val="tx1"/>
          </a:solidFill>
          <a:latin typeface="+mn-lt"/>
          <a:ea typeface="+mn-ea"/>
          <a:cs typeface="+mn-cs"/>
          <a:sym typeface="Gill Sans" charset="0"/>
        </a:defRPr>
      </a:lvl7pPr>
      <a:lvl8pPr marL="1371600" algn="ctr" rtl="0" fontAlgn="base">
        <a:spcBef>
          <a:spcPct val="0"/>
        </a:spcBef>
        <a:spcAft>
          <a:spcPct val="0"/>
        </a:spcAft>
        <a:defRPr sz="3400">
          <a:solidFill>
            <a:schemeClr val="tx1"/>
          </a:solidFill>
          <a:latin typeface="+mn-lt"/>
          <a:ea typeface="+mn-ea"/>
          <a:cs typeface="+mn-cs"/>
          <a:sym typeface="Gill Sans" charset="0"/>
        </a:defRPr>
      </a:lvl8pPr>
      <a:lvl9pPr marL="1828800" algn="ctr" rtl="0" fontAlgn="base">
        <a:spcBef>
          <a:spcPct val="0"/>
        </a:spcBef>
        <a:spcAft>
          <a:spcPct val="0"/>
        </a:spcAft>
        <a:defRPr sz="34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body" idx="1"/>
          </p:nvPr>
        </p:nvSpPr>
        <p:spPr bwMode="auto">
          <a:xfrm>
            <a:off x="635000" y="4787900"/>
            <a:ext cx="5867400" cy="330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8194" name="Rectangle 2"/>
          <p:cNvSpPr>
            <a:spLocks noGrp="1" noChangeArrowheads="1"/>
          </p:cNvSpPr>
          <p:nvPr>
            <p:ph type="title"/>
          </p:nvPr>
        </p:nvSpPr>
        <p:spPr bwMode="auto">
          <a:xfrm>
            <a:off x="635000" y="1409700"/>
            <a:ext cx="5867400" cy="330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b" anchorCtr="0" compatLnSpc="1">
            <a:prstTxWarp prst="textNoShape">
              <a:avLst/>
            </a:prstTxWarp>
          </a:bodyPr>
          <a:lstStyle/>
          <a:p>
            <a:pPr lvl="0"/>
            <a:r>
              <a:rPr lang="en-US">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7103" r:id="rId1"/>
    <p:sldLayoutId id="2147487104" r:id="rId2"/>
    <p:sldLayoutId id="2147487105" r:id="rId3"/>
    <p:sldLayoutId id="2147487106" r:id="rId4"/>
    <p:sldLayoutId id="2147487107" r:id="rId5"/>
    <p:sldLayoutId id="2147487108" r:id="rId6"/>
    <p:sldLayoutId id="2147487109" r:id="rId7"/>
    <p:sldLayoutId id="2147487110" r:id="rId8"/>
    <p:sldLayoutId id="2147487111" r:id="rId9"/>
    <p:sldLayoutId id="2147487112" r:id="rId10"/>
    <p:sldLayoutId id="2147487113" r:id="rId11"/>
  </p:sldLayoutIdLst>
  <p:transition/>
  <p:hf hdr="0" ftr="0" dt="0"/>
  <p:txStyles>
    <p:titleStyle>
      <a:lvl1pPr algn="ctr" rtl="0" eaLnBrk="0" fontAlgn="base" hangingPunct="0">
        <a:spcBef>
          <a:spcPct val="0"/>
        </a:spcBef>
        <a:spcAft>
          <a:spcPct val="0"/>
        </a:spcAft>
        <a:defRPr sz="7000">
          <a:solidFill>
            <a:schemeClr val="tx1"/>
          </a:solidFill>
          <a:latin typeface="+mj-lt"/>
          <a:ea typeface="+mj-ea"/>
          <a:cs typeface="+mj-cs"/>
          <a:sym typeface="Gill Sans" charset="0"/>
        </a:defRPr>
      </a:lvl1pPr>
      <a:lvl2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4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4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4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4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400">
          <a:solidFill>
            <a:schemeClr val="tx1"/>
          </a:solidFill>
          <a:latin typeface="+mn-lt"/>
          <a:ea typeface="+mn-ea"/>
          <a:cs typeface="+mn-cs"/>
          <a:sym typeface="Gill Sans" charset="0"/>
        </a:defRPr>
      </a:lvl5pPr>
      <a:lvl6pPr marL="457200" algn="ctr" rtl="0" fontAlgn="base">
        <a:spcBef>
          <a:spcPct val="0"/>
        </a:spcBef>
        <a:spcAft>
          <a:spcPct val="0"/>
        </a:spcAft>
        <a:defRPr sz="3400">
          <a:solidFill>
            <a:schemeClr val="tx1"/>
          </a:solidFill>
          <a:latin typeface="+mn-lt"/>
          <a:ea typeface="+mn-ea"/>
          <a:cs typeface="+mn-cs"/>
          <a:sym typeface="Gill Sans" charset="0"/>
        </a:defRPr>
      </a:lvl6pPr>
      <a:lvl7pPr marL="914400" algn="ctr" rtl="0" fontAlgn="base">
        <a:spcBef>
          <a:spcPct val="0"/>
        </a:spcBef>
        <a:spcAft>
          <a:spcPct val="0"/>
        </a:spcAft>
        <a:defRPr sz="3400">
          <a:solidFill>
            <a:schemeClr val="tx1"/>
          </a:solidFill>
          <a:latin typeface="+mn-lt"/>
          <a:ea typeface="+mn-ea"/>
          <a:cs typeface="+mn-cs"/>
          <a:sym typeface="Gill Sans" charset="0"/>
        </a:defRPr>
      </a:lvl7pPr>
      <a:lvl8pPr marL="1371600" algn="ctr" rtl="0" fontAlgn="base">
        <a:spcBef>
          <a:spcPct val="0"/>
        </a:spcBef>
        <a:spcAft>
          <a:spcPct val="0"/>
        </a:spcAft>
        <a:defRPr sz="3400">
          <a:solidFill>
            <a:schemeClr val="tx1"/>
          </a:solidFill>
          <a:latin typeface="+mn-lt"/>
          <a:ea typeface="+mn-ea"/>
          <a:cs typeface="+mn-cs"/>
          <a:sym typeface="Gill Sans" charset="0"/>
        </a:defRPr>
      </a:lvl8pPr>
      <a:lvl9pPr marL="1828800" algn="ctr" rtl="0" fontAlgn="base">
        <a:spcBef>
          <a:spcPct val="0"/>
        </a:spcBef>
        <a:spcAft>
          <a:spcPct val="0"/>
        </a:spcAft>
        <a:defRPr sz="34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7114" r:id="rId1"/>
    <p:sldLayoutId id="2147487115" r:id="rId2"/>
    <p:sldLayoutId id="2147487116" r:id="rId3"/>
    <p:sldLayoutId id="2147487117" r:id="rId4"/>
    <p:sldLayoutId id="2147487118" r:id="rId5"/>
    <p:sldLayoutId id="2147487119" r:id="rId6"/>
    <p:sldLayoutId id="2147487120" r:id="rId7"/>
    <p:sldLayoutId id="2147487121" r:id="rId8"/>
    <p:sldLayoutId id="2147487122" r:id="rId9"/>
    <p:sldLayoutId id="2147487123" r:id="rId10"/>
    <p:sldLayoutId id="2147487124" r:id="rId11"/>
  </p:sldLayoutIdLst>
  <p:transition/>
  <p:hf hdr="0" ftr="0" dt="0"/>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889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1pPr>
      <a:lvl2pPr marL="13335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2pPr>
      <a:lvl3pPr marL="1778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3pPr>
      <a:lvl4pPr marL="22225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4pPr>
      <a:lvl5pPr marL="2667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5pPr>
      <a:lvl6pPr marL="31242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6pPr>
      <a:lvl7pPr marL="35814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7pPr>
      <a:lvl8pPr marL="40386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8pPr>
      <a:lvl9pPr marL="44958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73E988-D849-B944-B318-CA479D11BDD4}"/>
              </a:ext>
            </a:extLst>
          </p:cNvPr>
          <p:cNvSpPr txBox="1"/>
          <p:nvPr/>
        </p:nvSpPr>
        <p:spPr>
          <a:xfrm>
            <a:off x="406400" y="228600"/>
            <a:ext cx="12039600" cy="8771632"/>
          </a:xfrm>
          <a:prstGeom prst="rect">
            <a:avLst/>
          </a:prstGeom>
          <a:noFill/>
        </p:spPr>
        <p:txBody>
          <a:bodyPr wrap="square" rtlCol="0">
            <a:spAutoFit/>
          </a:bodyPr>
          <a:lstStyle/>
          <a:p>
            <a:pPr algn="l"/>
            <a:r>
              <a:rPr lang="en-US" sz="2800" dirty="0"/>
              <a:t>Update from calorimetry WG 05/20/22</a:t>
            </a:r>
          </a:p>
          <a:p>
            <a:pPr algn="l"/>
            <a:r>
              <a:rPr lang="en-US" sz="2000" dirty="0"/>
              <a:t>Carlos Munoz Camacho, </a:t>
            </a:r>
            <a:r>
              <a:rPr lang="en-US" sz="2000" dirty="0" err="1"/>
              <a:t>Friederike</a:t>
            </a:r>
            <a:r>
              <a:rPr lang="en-US" sz="2000" dirty="0"/>
              <a:t> Bock, Oleg Tsai, Paul E. Reimer</a:t>
            </a:r>
          </a:p>
          <a:p>
            <a:pPr algn="l"/>
            <a:endParaRPr lang="en-US" sz="2000" dirty="0"/>
          </a:p>
          <a:p>
            <a:pPr marL="342900" indent="-342900" algn="l">
              <a:buFont typeface="Arial" panose="020B0604020202020204" pitchFamily="34" charset="0"/>
              <a:buChar char="•"/>
            </a:pPr>
            <a:r>
              <a:rPr lang="en-US" sz="2000" dirty="0"/>
              <a:t>Last two weeks discussions centered on hadron endcap. Discussed performance and cost aspects and new ideas and developments since proposals were submitted.</a:t>
            </a:r>
          </a:p>
          <a:p>
            <a:pPr algn="l"/>
            <a:endParaRPr lang="en-US" sz="2000" dirty="0"/>
          </a:p>
          <a:p>
            <a:pPr marL="342900" indent="-342900" algn="l">
              <a:buFont typeface="Arial" panose="020B0604020202020204" pitchFamily="34" charset="0"/>
              <a:buChar char="•"/>
            </a:pPr>
            <a:r>
              <a:rPr lang="en-US" sz="2000" dirty="0" err="1"/>
              <a:t>pECal</a:t>
            </a:r>
            <a:r>
              <a:rPr lang="en-US" sz="2000" dirty="0"/>
              <a:t> – presentations-&gt; discussions -&gt; detailed questions list -&gt; mini review writeup v1</a:t>
            </a:r>
          </a:p>
          <a:p>
            <a:pPr marL="342900" indent="-342900" algn="l">
              <a:buFont typeface="Arial" panose="020B0604020202020204" pitchFamily="34" charset="0"/>
              <a:buChar char="•"/>
            </a:pPr>
            <a:r>
              <a:rPr lang="en-US" sz="2000" dirty="0" err="1"/>
              <a:t>pHCal</a:t>
            </a:r>
            <a:r>
              <a:rPr lang="en-US" sz="2000" dirty="0"/>
              <a:t> – presentations –&gt; discussions –&gt; rest to be done over weekend</a:t>
            </a:r>
          </a:p>
          <a:p>
            <a:pPr marL="571500" indent="-571500" algn="l">
              <a:buFont typeface="Arial" panose="020B0604020202020204" pitchFamily="34" charset="0"/>
              <a:buChar char="•"/>
            </a:pPr>
            <a:endParaRPr lang="en-US" sz="2000" dirty="0"/>
          </a:p>
          <a:p>
            <a:pPr marL="571500" indent="-571500" algn="l">
              <a:buFont typeface="Arial" panose="020B0604020202020204" pitchFamily="34" charset="0"/>
              <a:buChar char="•"/>
            </a:pPr>
            <a:r>
              <a:rPr lang="en-US" sz="2000" dirty="0"/>
              <a:t>Range of discussions is very wide: from super detailed to conceptual, which we consider as a very positive process. New ideas being presented.</a:t>
            </a:r>
          </a:p>
          <a:p>
            <a:pPr marL="571500" indent="-571500" algn="l">
              <a:buFont typeface="Arial" panose="020B0604020202020204" pitchFamily="34" charset="0"/>
              <a:buChar char="•"/>
            </a:pPr>
            <a:endParaRPr lang="en-US" sz="2000" dirty="0"/>
          </a:p>
          <a:p>
            <a:pPr marL="571500" indent="-571500" algn="l">
              <a:buFont typeface="Arial" panose="020B0604020202020204" pitchFamily="34" charset="0"/>
              <a:buChar char="•"/>
            </a:pPr>
            <a:r>
              <a:rPr lang="en-US" sz="2000" dirty="0"/>
              <a:t>Common feeling that performance validations will take significant time as it is part of global detector optimization (requires not just detailed model but validations and  algorithms, which may not even exists yet).</a:t>
            </a:r>
          </a:p>
          <a:p>
            <a:pPr marL="571500" indent="-571500" algn="l">
              <a:buFont typeface="Arial" panose="020B0604020202020204" pitchFamily="34" charset="0"/>
              <a:buChar char="•"/>
            </a:pPr>
            <a:endParaRPr lang="en-US" sz="2000" dirty="0"/>
          </a:p>
          <a:p>
            <a:pPr marL="571500" indent="-571500" algn="l">
              <a:buFont typeface="Arial" panose="020B0604020202020204" pitchFamily="34" charset="0"/>
              <a:buChar char="•"/>
            </a:pPr>
            <a:r>
              <a:rPr lang="en-US" sz="2000" dirty="0"/>
              <a:t>Calorimeter meetings triggered satellite meeting regarding validation of Fe/Sc MC. Participants ORNL – UC EIC consortia</a:t>
            </a:r>
          </a:p>
          <a:p>
            <a:pPr marL="571500" indent="-571500" algn="l">
              <a:buFont typeface="Arial" panose="020B0604020202020204" pitchFamily="34" charset="0"/>
              <a:buChar char="•"/>
            </a:pPr>
            <a:endParaRPr lang="en-US" sz="2000" dirty="0"/>
          </a:p>
          <a:p>
            <a:pPr marL="571500" indent="-571500" algn="l">
              <a:buFont typeface="Arial" panose="020B0604020202020204" pitchFamily="34" charset="0"/>
              <a:buChar char="•"/>
            </a:pPr>
            <a:r>
              <a:rPr lang="en-US" sz="2000" dirty="0"/>
              <a:t>Very positive.  Since proposal time a teams of active developers is growing. </a:t>
            </a:r>
          </a:p>
          <a:p>
            <a:pPr marL="571500" indent="-571500" algn="l">
              <a:buFont typeface="Arial" panose="020B0604020202020204" pitchFamily="34" charset="0"/>
              <a:buChar char="•"/>
            </a:pPr>
            <a:endParaRPr lang="en-US" sz="2000" dirty="0"/>
          </a:p>
          <a:p>
            <a:pPr marL="571500" indent="-571500" algn="l">
              <a:buFont typeface="Arial" panose="020B0604020202020204" pitchFamily="34" charset="0"/>
              <a:buChar char="•"/>
            </a:pPr>
            <a:r>
              <a:rPr lang="en-US" sz="2000" dirty="0"/>
              <a:t>Pending  eRD106/107 have been initially discussed.  The idea is to submit revisited proposals in a month or so time scale after additional more detailed discussions will take place.</a:t>
            </a:r>
          </a:p>
          <a:p>
            <a:pPr marL="571500" indent="-571500" algn="l">
              <a:buFont typeface="Arial" panose="020B0604020202020204" pitchFamily="34" charset="0"/>
              <a:buChar char="•"/>
            </a:pPr>
            <a:endParaRPr lang="en-US" sz="2000" dirty="0"/>
          </a:p>
          <a:p>
            <a:pPr marL="571500" indent="-571500" algn="l">
              <a:buFont typeface="Arial" panose="020B0604020202020204" pitchFamily="34" charset="0"/>
              <a:buChar char="•"/>
            </a:pPr>
            <a:r>
              <a:rPr lang="en-US" sz="2000" dirty="0"/>
              <a:t> Concrete request to software team has not been made (validations, detailed models).</a:t>
            </a:r>
          </a:p>
          <a:p>
            <a:pPr marL="571500" indent="-571500" algn="l">
              <a:buFont typeface="Arial" panose="020B0604020202020204" pitchFamily="34" charset="0"/>
              <a:buChar char="•"/>
            </a:pPr>
            <a:endParaRPr lang="en-US" sz="2000" dirty="0"/>
          </a:p>
          <a:p>
            <a:pPr marL="571500" indent="-571500" algn="l">
              <a:buFont typeface="Arial" panose="020B0604020202020204" pitchFamily="34" charset="0"/>
              <a:buChar char="•"/>
            </a:pPr>
            <a:r>
              <a:rPr lang="en-US" sz="2000" dirty="0"/>
              <a:t>Attendance of daytime meetings was very good, first night meeting so-so.  Lively discussions were very good, longer than 2 hours.</a:t>
            </a:r>
          </a:p>
        </p:txBody>
      </p:sp>
    </p:spTree>
    <p:extLst>
      <p:ext uri="{BB962C8B-B14F-4D97-AF65-F5344CB8AC3E}">
        <p14:creationId xmlns:p14="http://schemas.microsoft.com/office/powerpoint/2010/main" val="1206452109"/>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14.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Subtitle">
  <a:themeElements>
    <a:clrScheme name="">
      <a:dk1>
        <a:srgbClr val="000000"/>
      </a:dk1>
      <a:lt1>
        <a:srgbClr val="FFFFFF"/>
      </a:lt1>
      <a:dk2>
        <a:srgbClr val="000000"/>
      </a:dk2>
      <a:lt2>
        <a:srgbClr val="808080"/>
      </a:lt2>
      <a:accent1>
        <a:srgbClr val="FFCC00"/>
      </a:accent1>
      <a:accent2>
        <a:srgbClr val="333399"/>
      </a:accent2>
      <a:accent3>
        <a:srgbClr val="FFFFFF"/>
      </a:accent3>
      <a:accent4>
        <a:srgbClr val="000000"/>
      </a:accent4>
      <a:accent5>
        <a:srgbClr val="FFE2AA"/>
      </a:accent5>
      <a:accent6>
        <a:srgbClr val="2D2D8A"/>
      </a:accent6>
      <a:hlink>
        <a:srgbClr val="009999"/>
      </a:hlink>
      <a:folHlink>
        <a:srgbClr val="99CC00"/>
      </a:folHlink>
    </a:clrScheme>
    <a:fontScheme name="Title &amp; Subtitle">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Title &amp; Bullets - Left">
  <a:themeElements>
    <a:clrScheme name="Title &amp; Bullets - Le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Left">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 Le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Title &amp; Bullets - 2 Column">
  <a:themeElements>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2 Column">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Title &amp; Bullets - Right">
  <a:themeElements>
    <a:clrScheme name="Title &amp; Bullets - Righ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Right">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 Righ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Title, Bullets &amp; Photo">
  <a:themeElements>
    <a:clrScheme name="Title, Bullets &amp; Ph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Bullets &amp; Photo">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Bullets &amp; Ph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itle &amp; Bullets">
  <a:themeElements>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 Center">
  <a:themeElements>
    <a:clrScheme name="Title - Cen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 Center">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 Cen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ullets">
  <a:themeElements>
    <a:clrScheme name="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hoto - Horizontal">
  <a:themeElements>
    <a:clrScheme name="Photo -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oto - Horizontal">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Photo -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Photo - Horizontal Reflection">
  <a:themeElements>
    <a:clrScheme name="Photo - Horizont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oto - Horizontal Reflection">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Photo - Horizont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Photo - Vertical">
  <a:themeElements>
    <a:clrScheme name="Photo -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oto - Vertical">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Photo -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Photo - Vertical Reflection">
  <a:themeElements>
    <a:clrScheme name="Photo - Vertic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oto - Vertical Reflection">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Photo - Vertic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Title - Top">
  <a:themeElements>
    <a:clrScheme name="Title - To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 Top">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 To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17575</TotalTime>
  <Pages>0</Pages>
  <Words>234</Words>
  <Characters>0</Characters>
  <Application>Microsoft Macintosh PowerPoint</Application>
  <PresentationFormat>Custom</PresentationFormat>
  <Lines>0</Lines>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14</vt:i4>
      </vt:variant>
      <vt:variant>
        <vt:lpstr>Slide Titles</vt:lpstr>
      </vt:variant>
      <vt:variant>
        <vt:i4>1</vt:i4>
      </vt:variant>
    </vt:vector>
  </HeadingPairs>
  <TitlesOfParts>
    <vt:vector size="20" baseType="lpstr">
      <vt:lpstr>ＭＳ Ｐゴシック</vt:lpstr>
      <vt:lpstr>ヒラギノ角ゴ ProN W3</vt:lpstr>
      <vt:lpstr>Arial</vt:lpstr>
      <vt:lpstr>Calibri</vt:lpstr>
      <vt:lpstr>Gill Sans</vt:lpstr>
      <vt:lpstr>Title &amp; Subtitle</vt:lpstr>
      <vt:lpstr>Title &amp; Bullets</vt:lpstr>
      <vt:lpstr>Title - Center</vt:lpstr>
      <vt:lpstr>Bullets</vt:lpstr>
      <vt:lpstr>Photo - Horizontal</vt:lpstr>
      <vt:lpstr>Photo - Horizontal Reflection</vt:lpstr>
      <vt:lpstr>Photo - Vertical</vt:lpstr>
      <vt:lpstr>Photo - Vertical Reflection</vt:lpstr>
      <vt:lpstr>Title - Top</vt:lpstr>
      <vt:lpstr>Blank</vt:lpstr>
      <vt:lpstr>Title &amp; Bullets - Left</vt:lpstr>
      <vt:lpstr>Title &amp; Bullets - 2 Column</vt:lpstr>
      <vt:lpstr>Title &amp; Bullets - Right</vt:lpstr>
      <vt:lpstr>Title, Bullets &amp; Photo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Carlos Muñoz</dc:creator>
  <cp:keywords/>
  <dc:description/>
  <cp:lastModifiedBy>Oleg</cp:lastModifiedBy>
  <cp:revision>847</cp:revision>
  <cp:lastPrinted>2021-03-15T17:12:08Z</cp:lastPrinted>
  <dcterms:modified xsi:type="dcterms:W3CDTF">2022-05-20T12:12:14Z</dcterms:modified>
</cp:coreProperties>
</file>