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580" autoAdjust="0"/>
    <p:restoredTop sz="94669" autoAdjust="0"/>
  </p:normalViewPr>
  <p:slideViewPr>
    <p:cSldViewPr snapToGrid="0">
      <p:cViewPr varScale="1">
        <p:scale>
          <a:sx n="71" d="100"/>
          <a:sy n="71" d="100"/>
        </p:scale>
        <p:origin x="14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1716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DF879-B82D-48BE-AE1A-1A68A9C7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140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F82B34-7F04-4D96-8B81-FCC66FDF4D04}" type="datetimeFigureOut">
              <a:rPr lang="en-US" smtClean="0"/>
              <a:t>11/24/2015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049CAC-6F27-4C45-86AC-415F29B5A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657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49CAC-6F27-4C45-86AC-415F29B5A5B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904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11/25/2015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883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11/25/2015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6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11/25/2015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919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11/25/2015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904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11/25/2015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7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11/25/2015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396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11/25/2015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535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11/25/2015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993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11/25/2015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3A8C235-58B6-4E97-9C69-C10148704C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07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11/25/2015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37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11/25/2015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37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11/25/2015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3A8C235-58B6-4E97-9C69-C10148704C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877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400550" y="6356350"/>
            <a:ext cx="20574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11/25/2015</a:t>
            </a:r>
            <a:endParaRPr lang="en-US" dirty="0"/>
          </a:p>
        </p:txBody>
      </p:sp>
      <p:sp>
        <p:nvSpPr>
          <p:cNvPr id="512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BF32F23C-9CE0-4285-82B9-7854893FA4F8}" type="slidenum">
              <a:rPr lang="en-US" altLang="en-US" sz="1125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</a:t>
            </a:fld>
            <a:endParaRPr lang="en-US" altLang="en-US" sz="1125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9231" y="67292"/>
            <a:ext cx="8680231" cy="5828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75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>
              <a:defRPr/>
            </a:pPr>
            <a:endParaRPr lang="en-US" sz="25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lvl="0" indent="-257175" algn="just">
              <a:buBlip>
                <a:blip r:embed="rId3"/>
              </a:buBlip>
              <a:defRPr/>
            </a:pPr>
            <a:r>
              <a:rPr 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It’s decided within C-AD (not me) to let the RF </a:t>
            </a:r>
            <a:r>
              <a:rPr lang="en-US" sz="23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guys </a:t>
            </a:r>
            <a:r>
              <a:rPr lang="en-US" sz="23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finish 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 ERL tests in 2.5 weeks and after that, we can do the field-joint work and the low-field test (probably and hopefully without hindrance) etc.  So, we won’t start the field-joint work on Nov. 30.</a:t>
            </a:r>
          </a:p>
          <a:p>
            <a:pPr lvl="0" algn="just">
              <a:defRPr/>
            </a:pPr>
            <a:endParaRPr lang="en-US" sz="23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lvl="0" indent="-257175" algn="just">
              <a:buBlip>
                <a:blip r:embed="rId3"/>
              </a:buBlip>
              <a:defRPr/>
            </a:pP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can we do the 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low-field 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600075" lvl="1" indent="-257175"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Walkthrough by the ESRC &amp; ASSRC (which requires a presentation first)</a:t>
            </a:r>
          </a:p>
          <a:p>
            <a:pPr marL="600075" lvl="1" indent="-257175"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 Joshi will leave for CERN on Dec. 5 and come back on Dec. 13.</a:t>
            </a:r>
          </a:p>
          <a:p>
            <a:pPr marL="600075" lvl="1" indent="-257175"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Phillips (after checking the schedule with D. Donaldson): electricians for cable trays available in the week of Dec. 21. 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defRPr/>
            </a:pPr>
            <a:endParaRPr lang="en-US" sz="25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lvl="1" indent="-257175">
              <a:buBlip>
                <a:blip r:embed="rId3"/>
              </a:buBlip>
              <a:defRPr/>
            </a:pP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Status on the valve </a:t>
            </a:r>
            <a:r>
              <a:rPr lang="en-US" sz="25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 extension ?</a:t>
            </a:r>
          </a:p>
          <a:p>
            <a:pPr marL="257175" lvl="1" indent="-257175">
              <a:buBlip>
                <a:blip r:embed="rId3"/>
              </a:buBlip>
              <a:defRPr/>
            </a:pPr>
            <a:endParaRPr lang="en-US" sz="25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lvl="1" indent="-257175">
              <a:buBlip>
                <a:blip r:embed="rId3"/>
              </a:buBlip>
              <a:defRPr/>
            </a:pP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AOB</a:t>
            </a:r>
            <a:endParaRPr lang="en-US" sz="25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186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D7051A00D5AF47A732213FD862E4EF" ma:contentTypeVersion="0" ma:contentTypeDescription="Create a new document." ma:contentTypeScope="" ma:versionID="d1d3565193c5aa67aa5e6eb3295425a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3F4BCD3-E4FC-43DD-BF34-0C74897853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A75EC06-F674-4861-B7A6-AD55F1CF500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F515A21-33DC-4FD8-909F-B2EE8FD25F9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1226</TotalTime>
  <Words>137</Words>
  <Application>Microsoft Office PowerPoint</Application>
  <PresentationFormat>On-screen Show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includes pointers to P. Giannotti's and M. Anerella's materials</dc:title>
  <dc:creator>Yip, Kin</dc:creator>
  <cp:lastModifiedBy>Yip, Kin</cp:lastModifiedBy>
  <cp:revision>88</cp:revision>
  <dcterms:created xsi:type="dcterms:W3CDTF">2015-03-24T19:35:19Z</dcterms:created>
  <dcterms:modified xsi:type="dcterms:W3CDTF">2015-11-25T00:23:40Z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0x01010055D7051A00D5AF47A732213FD862E4EF</vt:lpwstr>
  </property>
</Properties>
</file>