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95CB6-8B9E-4F0E-C7E8-ADE0D355F2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E18778-72E6-D5AC-9066-C010556802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FF0D8-E285-C4E9-028C-76F5E9C3C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F4B6-1355-41CD-B321-6D7409ECE61A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005CB-273C-10F1-792B-8654BA4B6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E0CE1-8773-EAAC-BCFA-5E61BBDB8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079DB-A637-4C0F-8A5E-B6727163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0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759C8-BE6C-70FE-F093-3F1927EA7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1459C4-526A-08BD-6529-77245AFAB5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B55A1-CEF7-1387-9D27-149CF9B2D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F4B6-1355-41CD-B321-6D7409ECE61A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8A473-ECCD-3CDE-4ADB-C0DD667C5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BE303-54D4-B847-FBF4-4E3DC0E46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079DB-A637-4C0F-8A5E-B6727163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0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C4EB4C-1CAA-B8DD-2337-4BDABE9570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8F3D06-02BE-D7CA-6099-C42511ED69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BCA1B-7FDD-1AD3-C59E-03A1A0852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F4B6-1355-41CD-B321-6D7409ECE61A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7323BB-E57F-7A0F-5390-717DEDB6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0B4E8-8077-BC71-F447-0F4F96927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079DB-A637-4C0F-8A5E-B6727163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42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17709-8FB0-30E8-9B7D-69675D212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22AF6-9A45-8828-E7C4-958D38628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E5C36-F753-8B07-EA9F-9435B433D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F4B6-1355-41CD-B321-6D7409ECE61A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7AEFE-992A-AFEB-D1D7-F4C79A652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0539B-EB30-E978-8EAA-4F8B80E20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079DB-A637-4C0F-8A5E-B6727163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39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86C77-B2F2-DE1E-6A97-463836A03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8E5A31-2398-A154-FA89-9CEC783D0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F47C9-2D0E-8FF2-9044-F80E985E8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F4B6-1355-41CD-B321-6D7409ECE61A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BB9BE-BD4C-BDC8-6250-EF38949A1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8CB3D-1929-9A26-6AA1-14A6FD3A0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079DB-A637-4C0F-8A5E-B6727163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2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93784-4E34-91FD-B94B-972758116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78E42-E2C2-3BA7-96EA-0AEFA54290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175BF4-30F2-A392-5FE5-B1BDB1D701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8A37F1-DFF2-2798-8C66-0F7769F35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F4B6-1355-41CD-B321-6D7409ECE61A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DFB40-1189-1493-8D64-33FFCE95C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7844F-DEA8-7505-E489-75C1EB74C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079DB-A637-4C0F-8A5E-B6727163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97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D819F-8516-D61E-89BF-D43B94891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66066-EDCF-EBCF-9621-F562B96D4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CBF3E7-467E-77E8-5AC5-924CE9F90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AA49D8-7E1A-1443-0784-974648B1E0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06E645-F4FD-4821-C5F3-1E5117005D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5EA056-8EE5-05F8-ED7A-CC522EFD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F4B6-1355-41CD-B321-6D7409ECE61A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B34388-1CB9-18A2-4A29-C4B7C8D7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1D34CE-8551-4220-BABF-E9A47F257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079DB-A637-4C0F-8A5E-B6727163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2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3B119-3A31-C2FF-588F-46E85526C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21264B-D60B-9C9C-6E14-B6D50F06D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F4B6-1355-41CD-B321-6D7409ECE61A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169849-0C5B-684D-C5C4-5BE46FAC3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0CF728-3B81-EE2D-5B29-B95C05523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079DB-A637-4C0F-8A5E-B6727163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51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6CB05E-3C9A-D078-301E-B0867AA62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F4B6-1355-41CD-B321-6D7409ECE61A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7AC812-A2F2-84DC-772A-8CAA94F64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DACBB6-45B2-FE45-7F98-A619FB506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079DB-A637-4C0F-8A5E-B6727163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08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596DB-6B9D-B57E-6BDA-31FF3F583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808B9-4964-B3D8-018B-46823A0E5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6EE0B0-7059-AABF-BD9C-533E7DD22A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E70A4A-F348-2DFE-5BE7-1FA49D81F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F4B6-1355-41CD-B321-6D7409ECE61A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BFCEF3-0FC2-EF3E-7852-BB3C7AE48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3DEC78-A398-1459-0FF6-D44A58BC5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079DB-A637-4C0F-8A5E-B6727163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079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945ED-C00E-4B0D-28B1-EE3D8511B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48C350-8374-9A6E-4815-C33FD42889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0F4AC3-CE08-9A3F-58C1-1CA0D617DF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E9FA1E-56BA-12CA-E876-A460F6D27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F4B6-1355-41CD-B321-6D7409ECE61A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74F575-F61D-01CA-C60C-FE51C3F04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7270CB-BA43-97BD-A434-93CF13B69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079DB-A637-4C0F-8A5E-B6727163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9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FA601-E6D1-F6D5-D1A2-8C9308AB5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4E272F-9257-49B4-5C01-38E879DC3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09CC96-A643-0061-DDEE-6615DCAEB7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7F4B6-1355-41CD-B321-6D7409ECE61A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37D4B-2A19-1DE3-B275-AA380D967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0AE43-C8E7-3D43-BA91-AD6DCD7E4E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079DB-A637-4C0F-8A5E-B6727163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56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bnl.gov/eic-project-detector/index.php/File:JetsHFSimuRequest_may2022.docx" TargetMode="External"/><Relationship Id="rId2" Type="http://schemas.openxmlformats.org/officeDocument/2006/relationships/hyperlink" Target="https://wiki.bnl.gov/eic-project-detector/index.php/JetsHF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4A2B0-E00F-743C-0985-8783A26E10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0360"/>
            <a:ext cx="9144000" cy="2387600"/>
          </a:xfrm>
        </p:spPr>
        <p:txBody>
          <a:bodyPr/>
          <a:lstStyle/>
          <a:p>
            <a:r>
              <a:rPr lang="en-US" dirty="0"/>
              <a:t>Jets and HF WG Summary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9091C5-933A-3B16-89EB-1AB6CB5256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Detector-1 Conveners Meeting</a:t>
            </a:r>
          </a:p>
          <a:p>
            <a:r>
              <a:rPr lang="en-US" dirty="0"/>
              <a:t>June 3</a:t>
            </a:r>
            <a:r>
              <a:rPr lang="en-US" baseline="30000" dirty="0"/>
              <a:t>rd</a:t>
            </a:r>
            <a:r>
              <a:rPr lang="en-US" dirty="0"/>
              <a:t>, 2022</a:t>
            </a:r>
          </a:p>
          <a:p>
            <a:r>
              <a:rPr lang="en-US" dirty="0"/>
              <a:t>Miguel, Brian, Ping, &amp; Wangmei</a:t>
            </a:r>
          </a:p>
        </p:txBody>
      </p:sp>
    </p:spTree>
    <p:extLst>
      <p:ext uri="{BB962C8B-B14F-4D97-AF65-F5344CB8AC3E}">
        <p14:creationId xmlns:p14="http://schemas.microsoft.com/office/powerpoint/2010/main" val="4026138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58BA70-3683-AAB6-55F0-39970A2437A0}"/>
              </a:ext>
            </a:extLst>
          </p:cNvPr>
          <p:cNvSpPr txBox="1"/>
          <p:nvPr/>
        </p:nvSpPr>
        <p:spPr>
          <a:xfrm>
            <a:off x="626533" y="372533"/>
            <a:ext cx="911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Working Group Activities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1B5AE7-117D-E358-A6AA-A6F28F1636F2}"/>
              </a:ext>
            </a:extLst>
          </p:cNvPr>
          <p:cNvSpPr txBox="1"/>
          <p:nvPr/>
        </p:nvSpPr>
        <p:spPr>
          <a:xfrm>
            <a:off x="626533" y="1303863"/>
            <a:ext cx="1095586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Have had 3 meetings so far, including the kickoff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Meetings are recorded and summaries can be found at: </a:t>
            </a:r>
            <a:r>
              <a:rPr lang="en-US" dirty="0">
                <a:hlinkClick r:id="rId2"/>
              </a:rPr>
              <a:t>https://wiki.bnl.gov/eic-project-detector/index.php/JetsHF</a:t>
            </a:r>
            <a:endParaRPr lang="en-US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Link to Simulation Request: </a:t>
            </a:r>
            <a:r>
              <a:rPr lang="en-US" dirty="0">
                <a:hlinkClick r:id="rId3"/>
              </a:rPr>
              <a:t>https://wiki.bnl.gov/eic-project-detector/index.php/File:JetsHFSimuRequest_may2022.docx</a:t>
            </a:r>
            <a:endParaRPr lang="en-US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Please join </a:t>
            </a:r>
            <a:r>
              <a:rPr lang="en-US" dirty="0" err="1"/>
              <a:t>Mattermost</a:t>
            </a:r>
            <a:r>
              <a:rPr lang="en-US" dirty="0"/>
              <a:t> channel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Before a single solution is implemented, design analyses to be ‘framework agnostic’ as much as possible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Input to analyses should be final set of reconstructed particles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Possible use of the SIDIS software framework to handle output from different frameworks – some possible </a:t>
            </a:r>
            <a:r>
              <a:rPr lang="en-US" dirty="0" err="1"/>
              <a:t>personpower</a:t>
            </a:r>
            <a:r>
              <a:rPr lang="en-US" dirty="0"/>
              <a:t> to further implement jet tools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Need to be cognizant of upstream reconstruction issues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Have identified a number of relevant benchmarks and people/groups to work on them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Short-term </a:t>
            </a:r>
            <a:r>
              <a:rPr lang="en-US" dirty="0" err="1"/>
              <a:t>ToDos</a:t>
            </a:r>
            <a:endParaRPr lang="en-US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Identify and begin developing needed reconstruction tools (in conjunction with Inclusive and SIDIS)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Prepare for first large simulation run – get some preliminary analyses set up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Better understand needs from DWGs – will we need to evaluate different detector setups by July?</a:t>
            </a:r>
          </a:p>
        </p:txBody>
      </p:sp>
    </p:spTree>
    <p:extLst>
      <p:ext uri="{BB962C8B-B14F-4D97-AF65-F5344CB8AC3E}">
        <p14:creationId xmlns:p14="http://schemas.microsoft.com/office/powerpoint/2010/main" val="2211028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58BA70-3683-AAB6-55F0-39970A2437A0}"/>
              </a:ext>
            </a:extLst>
          </p:cNvPr>
          <p:cNvSpPr txBox="1"/>
          <p:nvPr/>
        </p:nvSpPr>
        <p:spPr>
          <a:xfrm>
            <a:off x="626533" y="372533"/>
            <a:ext cx="911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Physics Benchmarks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7732BF4B-C449-2BF1-9C98-DA7C2D395B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967032"/>
              </p:ext>
            </p:extLst>
          </p:nvPr>
        </p:nvGraphicFramePr>
        <p:xfrm>
          <a:off x="2032000" y="1295398"/>
          <a:ext cx="8128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27412716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453344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Benchmark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Detector Components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4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Jet Energy Scale / Resolution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Tracking and Calorimetry; Hermiticity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526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HF Reconstruction Efficiency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Tracking/Vertexing and PID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212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306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Jet Substructure (Angularity)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Calorimeter Granularity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909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Event Shapes (Energy-Energy Correlators)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Tracking, Calorimetry, PID, Hermiticity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107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(Polarized) Jet Fragmentation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121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Diffractive Dijet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Far-Forward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075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983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HF Tagged Jets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Tracking/Vertexing and PID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558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HF </a:t>
                      </a:r>
                      <a:r>
                        <a:rPr lang="en-US" dirty="0" err="1"/>
                        <a:t>R_eA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Tracking/Vertexing and PID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98442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7513A37-21E5-41EE-D95A-37CF6B36280A}"/>
              </a:ext>
            </a:extLst>
          </p:cNvPr>
          <p:cNvSpPr txBox="1"/>
          <p:nvPr/>
        </p:nvSpPr>
        <p:spPr>
          <a:xfrm>
            <a:off x="2032000" y="5579534"/>
            <a:ext cx="82634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Will want to run several of these benchmarks using a photoproduction sample -&gt; emphasis on calorimetry in negative endcap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Personpower</a:t>
            </a:r>
            <a:r>
              <a:rPr lang="en-US" dirty="0"/>
              <a:t> is always a concern, but should have enough groups to implement these benchmarks</a:t>
            </a:r>
          </a:p>
        </p:txBody>
      </p:sp>
    </p:spTree>
    <p:extLst>
      <p:ext uri="{BB962C8B-B14F-4D97-AF65-F5344CB8AC3E}">
        <p14:creationId xmlns:p14="http://schemas.microsoft.com/office/powerpoint/2010/main" val="1640533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312</Words>
  <Application>Microsoft Office PowerPoint</Application>
  <PresentationFormat>Widescreen</PresentationFormat>
  <Paragraphs>42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Jets and HF WG Summary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Jets and HF WG Summary</dc:title>
  <dc:creator>Page, Brian</dc:creator>
  <cp:lastModifiedBy>Page, Brian</cp:lastModifiedBy>
  <cp:revision>3</cp:revision>
  <dcterms:created xsi:type="dcterms:W3CDTF">2022-06-03T07:19:28Z</dcterms:created>
  <dcterms:modified xsi:type="dcterms:W3CDTF">2022-06-03T07:30:58Z</dcterms:modified>
</cp:coreProperties>
</file>