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1"/>
  </p:notesMasterIdLst>
  <p:sldIdLst>
    <p:sldId id="256" r:id="rId2"/>
    <p:sldId id="262" r:id="rId3"/>
    <p:sldId id="263" r:id="rId4"/>
    <p:sldId id="264" r:id="rId5"/>
    <p:sldId id="259" r:id="rId6"/>
    <p:sldId id="257" r:id="rId7"/>
    <p:sldId id="258" r:id="rId8"/>
    <p:sldId id="261" r:id="rId9"/>
    <p:sldId id="260" r:id="rId10"/>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2" roundtripDataSignature="AMtx7mhZt9z41OX4TME9SBO9Hl5qUYxHsg=="/>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51"/>
    <p:restoredTop sz="94664"/>
  </p:normalViewPr>
  <p:slideViewPr>
    <p:cSldViewPr snapToGrid="0" snapToObjects="1" showGuides="1">
      <p:cViewPr varScale="1">
        <p:scale>
          <a:sx n="161" d="100"/>
          <a:sy n="161" d="100"/>
        </p:scale>
        <p:origin x="240" y="856"/>
      </p:cViewPr>
      <p:guideLst/>
    </p:cSldViewPr>
  </p:slideViewPr>
  <p:notesTextViewPr>
    <p:cViewPr>
      <p:scale>
        <a:sx n="1" d="1"/>
        <a:sy n="1" d="1"/>
      </p:scale>
      <p:origin x="0" y="0"/>
    </p:cViewPr>
  </p:notesTextViewPr>
  <p:sorterViewPr>
    <p:cViewPr>
      <p:scale>
        <a:sx n="140" d="100"/>
        <a:sy n="14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customschemas.google.com/relationships/presentationmetadata" Target="metadata"/><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2" name="Google Shape;72;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3" name="Google Shape;93;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9" name="Google Shape;79;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7" name="Google Shape;107;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0" name="Google Shape;100;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1_Title Slide_Print-friendly">
  <p:cSld name="1_Title Slide_Print-friendly">
    <p:bg>
      <p:bgPr>
        <a:blipFill>
          <a:blip r:embed="rId2">
            <a:alphaModFix/>
          </a:blip>
          <a:stretch>
            <a:fillRect/>
          </a:stretch>
        </a:blipFill>
        <a:effectLst/>
      </p:bgPr>
    </p:bg>
    <p:spTree>
      <p:nvGrpSpPr>
        <p:cNvPr id="1" name="Shape 13"/>
        <p:cNvGrpSpPr/>
        <p:nvPr/>
      </p:nvGrpSpPr>
      <p:grpSpPr>
        <a:xfrm>
          <a:off x="0" y="0"/>
          <a:ext cx="0" cy="0"/>
          <a:chOff x="0" y="0"/>
          <a:chExt cx="0" cy="0"/>
        </a:xfrm>
      </p:grpSpPr>
      <p:sp>
        <p:nvSpPr>
          <p:cNvPr id="14" name="Google Shape;14;p8"/>
          <p:cNvSpPr txBox="1">
            <a:spLocks noGrp="1"/>
          </p:cNvSpPr>
          <p:nvPr>
            <p:ph type="ctrTitle"/>
          </p:nvPr>
        </p:nvSpPr>
        <p:spPr>
          <a:xfrm>
            <a:off x="813177" y="2541806"/>
            <a:ext cx="10334625" cy="1947460"/>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dk1"/>
              </a:buClr>
              <a:buSzPts val="4800"/>
              <a:buFont typeface="Arial"/>
              <a:buNone/>
              <a:defRPr sz="4800" b="1" i="0">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5" name="Google Shape;15;p8"/>
          <p:cNvSpPr txBox="1">
            <a:spLocks noGrp="1"/>
          </p:cNvSpPr>
          <p:nvPr>
            <p:ph type="subTitle" idx="1"/>
          </p:nvPr>
        </p:nvSpPr>
        <p:spPr>
          <a:xfrm>
            <a:off x="813177" y="5773231"/>
            <a:ext cx="10334625" cy="746185"/>
          </a:xfrm>
          <a:prstGeom prst="rect">
            <a:avLst/>
          </a:prstGeom>
          <a:noFill/>
          <a:ln>
            <a:noFill/>
          </a:ln>
        </p:spPr>
        <p:txBody>
          <a:bodyPr spcFirstLastPara="1" wrap="square" lIns="91425" tIns="45700" rIns="91425" bIns="45700" anchor="t" anchorCtr="0">
            <a:normAutofit/>
          </a:bodyPr>
          <a:lstStyle>
            <a:lvl1pPr lvl="0" algn="l">
              <a:lnSpc>
                <a:spcPct val="90000"/>
              </a:lnSpc>
              <a:spcBef>
                <a:spcPts val="750"/>
              </a:spcBef>
              <a:spcAft>
                <a:spcPts val="0"/>
              </a:spcAft>
              <a:buClr>
                <a:schemeClr val="dk1"/>
              </a:buClr>
              <a:buSzPts val="1800"/>
              <a:buNone/>
              <a:defRPr sz="1800">
                <a:solidFill>
                  <a:schemeClr val="dk1"/>
                </a:solidFill>
              </a:defRPr>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16" name="Google Shape;16;p8"/>
          <p:cNvSpPr txBox="1">
            <a:spLocks noGrp="1"/>
          </p:cNvSpPr>
          <p:nvPr>
            <p:ph type="body" idx="2"/>
          </p:nvPr>
        </p:nvSpPr>
        <p:spPr>
          <a:xfrm>
            <a:off x="813177" y="4501446"/>
            <a:ext cx="10334625" cy="125960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750"/>
              </a:spcBef>
              <a:spcAft>
                <a:spcPts val="0"/>
              </a:spcAft>
              <a:buClr>
                <a:schemeClr val="dk1"/>
              </a:buClr>
              <a:buSzPts val="2400"/>
              <a:buFont typeface="Arial"/>
              <a:buNone/>
              <a:defRPr sz="2400">
                <a:solidFill>
                  <a:schemeClr val="dk1"/>
                </a:solidFill>
              </a:defRPr>
            </a:lvl1pPr>
            <a:lvl2pPr marL="914400" lvl="1" indent="-228600" algn="l">
              <a:lnSpc>
                <a:spcPct val="90000"/>
              </a:lnSpc>
              <a:spcBef>
                <a:spcPts val="375"/>
              </a:spcBef>
              <a:spcAft>
                <a:spcPts val="0"/>
              </a:spcAft>
              <a:buClr>
                <a:schemeClr val="dk1"/>
              </a:buClr>
              <a:buSzPts val="1500"/>
              <a:buFont typeface="Arial"/>
              <a:buNone/>
              <a:defRPr sz="1500"/>
            </a:lvl2pPr>
            <a:lvl3pPr marL="1371600" lvl="2" indent="-228600" algn="l">
              <a:lnSpc>
                <a:spcPct val="90000"/>
              </a:lnSpc>
              <a:spcBef>
                <a:spcPts val="375"/>
              </a:spcBef>
              <a:spcAft>
                <a:spcPts val="0"/>
              </a:spcAft>
              <a:buClr>
                <a:schemeClr val="dk1"/>
              </a:buClr>
              <a:buSzPts val="1500"/>
              <a:buFont typeface="Arial"/>
              <a:buNone/>
              <a:defRPr sz="1500"/>
            </a:lvl3pPr>
            <a:lvl4pPr marL="1828800" lvl="3" indent="-228600" algn="l">
              <a:lnSpc>
                <a:spcPct val="90000"/>
              </a:lnSpc>
              <a:spcBef>
                <a:spcPts val="375"/>
              </a:spcBef>
              <a:spcAft>
                <a:spcPts val="0"/>
              </a:spcAft>
              <a:buClr>
                <a:schemeClr val="dk1"/>
              </a:buClr>
              <a:buSzPts val="1500"/>
              <a:buFont typeface="Arial"/>
              <a:buNone/>
              <a:defRPr sz="1500"/>
            </a:lvl4pPr>
            <a:lvl5pPr marL="2286000" lvl="4" indent="-228600" algn="l">
              <a:lnSpc>
                <a:spcPct val="90000"/>
              </a:lnSpc>
              <a:spcBef>
                <a:spcPts val="375"/>
              </a:spcBef>
              <a:spcAft>
                <a:spcPts val="0"/>
              </a:spcAft>
              <a:buClr>
                <a:schemeClr val="dk1"/>
              </a:buClr>
              <a:buSzPts val="1500"/>
              <a:buFont typeface="Arial"/>
              <a:buNone/>
              <a:defRPr sz="1500"/>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pic>
        <p:nvPicPr>
          <p:cNvPr id="17" name="Google Shape;17;p8"/>
          <p:cNvPicPr preferRelativeResize="0"/>
          <p:nvPr/>
        </p:nvPicPr>
        <p:blipFill rotWithShape="1">
          <a:blip r:embed="rId3">
            <a:alphaModFix/>
          </a:blip>
          <a:srcRect/>
          <a:stretch/>
        </p:blipFill>
        <p:spPr>
          <a:xfrm>
            <a:off x="7248885" y="5761050"/>
            <a:ext cx="4318000" cy="419100"/>
          </a:xfrm>
          <a:prstGeom prst="rect">
            <a:avLst/>
          </a:prstGeom>
          <a:noFill/>
          <a:ln>
            <a:noFill/>
          </a:ln>
        </p:spPr>
      </p:pic>
    </p:spTree>
  </p:cSld>
  <p:clrMapOvr>
    <a:masterClrMapping/>
  </p:clrMapOvr>
  <p:extLst>
    <p:ext uri="{DCECCB84-F9BA-43D5-87BE-67443E8EF086}">
      <p15:sldGuideLst xmlns:p15="http://schemas.microsoft.com/office/powerpoint/2012/main">
        <p15:guide id="1" orient="horz" pos="2160">
          <p15:clr>
            <a:srgbClr val="FBAE40"/>
          </p15:clr>
        </p15:guide>
        <p15:guide id="2" pos="2880">
          <p15:clr>
            <a:srgbClr val="FBAE40"/>
          </p15:clr>
        </p15:guide>
        <p15:guide id="3" orient="horz" pos="3888">
          <p15:clr>
            <a:srgbClr val="FBAE40"/>
          </p15:clr>
        </p15:guide>
        <p15:guide id="4" pos="270">
          <p15:clr>
            <a:srgbClr val="FBAE40"/>
          </p15:clr>
        </p15:guide>
        <p15:guide id="5" pos="5490">
          <p15:clr>
            <a:srgbClr val="FBAE40"/>
          </p15:clr>
        </p15:guide>
        <p15:guide id="6" orient="horz" pos="3984">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2"/>
        <p:cNvGrpSpPr/>
        <p:nvPr/>
      </p:nvGrpSpPr>
      <p:grpSpPr>
        <a:xfrm>
          <a:off x="0" y="0"/>
          <a:ext cx="0" cy="0"/>
          <a:chOff x="0" y="0"/>
          <a:chExt cx="0" cy="0"/>
        </a:xfrm>
      </p:grpSpPr>
      <p:sp>
        <p:nvSpPr>
          <p:cNvPr id="53" name="Google Shape;53;p17"/>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Arial"/>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4" name="Google Shape;54;p17"/>
          <p:cNvSpPr txBox="1">
            <a:spLocks noGrp="1"/>
          </p:cNvSpPr>
          <p:nvPr>
            <p:ph type="body" idx="1"/>
          </p:nvPr>
        </p:nvSpPr>
        <p:spPr>
          <a:xfrm>
            <a:off x="5183188" y="987427"/>
            <a:ext cx="6172200" cy="4873625"/>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750"/>
              </a:spcBef>
              <a:spcAft>
                <a:spcPts val="0"/>
              </a:spcAft>
              <a:buClr>
                <a:schemeClr val="dk1"/>
              </a:buClr>
              <a:buSzPts val="2400"/>
              <a:buChar char="•"/>
              <a:defRPr sz="2400"/>
            </a:lvl1pPr>
            <a:lvl2pPr marL="914400" lvl="1" indent="-361950" algn="l">
              <a:lnSpc>
                <a:spcPct val="90000"/>
              </a:lnSpc>
              <a:spcBef>
                <a:spcPts val="375"/>
              </a:spcBef>
              <a:spcAft>
                <a:spcPts val="0"/>
              </a:spcAft>
              <a:buClr>
                <a:schemeClr val="dk1"/>
              </a:buClr>
              <a:buSzPts val="2100"/>
              <a:buChar char="•"/>
              <a:defRPr sz="2100"/>
            </a:lvl2pPr>
            <a:lvl3pPr marL="1371600" lvl="2" indent="-342900" algn="l">
              <a:lnSpc>
                <a:spcPct val="90000"/>
              </a:lnSpc>
              <a:spcBef>
                <a:spcPts val="375"/>
              </a:spcBef>
              <a:spcAft>
                <a:spcPts val="0"/>
              </a:spcAft>
              <a:buClr>
                <a:schemeClr val="dk1"/>
              </a:buClr>
              <a:buSzPts val="1800"/>
              <a:buChar char="•"/>
              <a:defRPr sz="1800"/>
            </a:lvl3pPr>
            <a:lvl4pPr marL="1828800" lvl="3" indent="-323850" algn="l">
              <a:lnSpc>
                <a:spcPct val="90000"/>
              </a:lnSpc>
              <a:spcBef>
                <a:spcPts val="375"/>
              </a:spcBef>
              <a:spcAft>
                <a:spcPts val="0"/>
              </a:spcAft>
              <a:buClr>
                <a:schemeClr val="dk1"/>
              </a:buClr>
              <a:buSzPts val="1500"/>
              <a:buChar char="•"/>
              <a:defRPr sz="1500"/>
            </a:lvl4pPr>
            <a:lvl5pPr marL="2286000" lvl="4" indent="-323850" algn="l">
              <a:lnSpc>
                <a:spcPct val="90000"/>
              </a:lnSpc>
              <a:spcBef>
                <a:spcPts val="375"/>
              </a:spcBef>
              <a:spcAft>
                <a:spcPts val="0"/>
              </a:spcAft>
              <a:buClr>
                <a:schemeClr val="dk1"/>
              </a:buClr>
              <a:buSzPts val="1500"/>
              <a:buChar char="•"/>
              <a:defRPr sz="1500"/>
            </a:lvl5pPr>
            <a:lvl6pPr marL="2743200" lvl="5" indent="-323850" algn="l">
              <a:lnSpc>
                <a:spcPct val="90000"/>
              </a:lnSpc>
              <a:spcBef>
                <a:spcPts val="375"/>
              </a:spcBef>
              <a:spcAft>
                <a:spcPts val="0"/>
              </a:spcAft>
              <a:buClr>
                <a:schemeClr val="dk1"/>
              </a:buClr>
              <a:buSzPts val="1500"/>
              <a:buChar char="•"/>
              <a:defRPr sz="1500"/>
            </a:lvl6pPr>
            <a:lvl7pPr marL="3200400" lvl="6" indent="-323850" algn="l">
              <a:lnSpc>
                <a:spcPct val="90000"/>
              </a:lnSpc>
              <a:spcBef>
                <a:spcPts val="375"/>
              </a:spcBef>
              <a:spcAft>
                <a:spcPts val="0"/>
              </a:spcAft>
              <a:buClr>
                <a:schemeClr val="dk1"/>
              </a:buClr>
              <a:buSzPts val="1500"/>
              <a:buChar char="•"/>
              <a:defRPr sz="1500"/>
            </a:lvl7pPr>
            <a:lvl8pPr marL="3657600" lvl="7" indent="-323850" algn="l">
              <a:lnSpc>
                <a:spcPct val="90000"/>
              </a:lnSpc>
              <a:spcBef>
                <a:spcPts val="375"/>
              </a:spcBef>
              <a:spcAft>
                <a:spcPts val="0"/>
              </a:spcAft>
              <a:buClr>
                <a:schemeClr val="dk1"/>
              </a:buClr>
              <a:buSzPts val="1500"/>
              <a:buChar char="•"/>
              <a:defRPr sz="1500"/>
            </a:lvl8pPr>
            <a:lvl9pPr marL="4114800" lvl="8" indent="-323850" algn="l">
              <a:lnSpc>
                <a:spcPct val="90000"/>
              </a:lnSpc>
              <a:spcBef>
                <a:spcPts val="375"/>
              </a:spcBef>
              <a:spcAft>
                <a:spcPts val="0"/>
              </a:spcAft>
              <a:buClr>
                <a:schemeClr val="dk1"/>
              </a:buClr>
              <a:buSzPts val="1500"/>
              <a:buChar char="•"/>
              <a:defRPr sz="1500"/>
            </a:lvl9pPr>
          </a:lstStyle>
          <a:p>
            <a:endParaRPr/>
          </a:p>
        </p:txBody>
      </p:sp>
      <p:sp>
        <p:nvSpPr>
          <p:cNvPr id="55" name="Google Shape;55;p17"/>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56" name="Google Shape;56;p17"/>
          <p:cNvSpPr txBox="1">
            <a:spLocks noGrp="1"/>
          </p:cNvSpPr>
          <p:nvPr>
            <p:ph type="sldNum" idx="12"/>
          </p:nvPr>
        </p:nvSpPr>
        <p:spPr>
          <a:xfrm>
            <a:off x="11188014" y="6316597"/>
            <a:ext cx="432487" cy="365125"/>
          </a:xfrm>
          <a:prstGeom prst="rect">
            <a:avLst/>
          </a:prstGeom>
          <a:noFill/>
          <a:ln>
            <a:noFill/>
          </a:ln>
        </p:spPr>
        <p:txBody>
          <a:bodyPr spcFirstLastPara="1" wrap="square" lIns="0" tIns="0" rIns="45700" bIns="0" anchor="ctr" anchorCtr="0">
            <a:noAutofit/>
          </a:bodyPr>
          <a:lstStyle>
            <a:lvl1pPr marL="0" lvl="0" indent="0" algn="r">
              <a:spcBef>
                <a:spcPts val="0"/>
              </a:spcBef>
              <a:buNone/>
              <a:defRPr sz="750" b="0" i="0" u="none" strike="noStrike" cap="none">
                <a:solidFill>
                  <a:schemeClr val="dk1"/>
                </a:solidFill>
                <a:latin typeface="Arial"/>
                <a:ea typeface="Arial"/>
                <a:cs typeface="Arial"/>
                <a:sym typeface="Arial"/>
              </a:defRPr>
            </a:lvl1pPr>
            <a:lvl2pPr marL="0" lvl="1" indent="0" algn="r">
              <a:spcBef>
                <a:spcPts val="0"/>
              </a:spcBef>
              <a:buNone/>
              <a:defRPr sz="750" b="0" i="0" u="none" strike="noStrike" cap="none">
                <a:solidFill>
                  <a:schemeClr val="dk1"/>
                </a:solidFill>
                <a:latin typeface="Arial"/>
                <a:ea typeface="Arial"/>
                <a:cs typeface="Arial"/>
                <a:sym typeface="Arial"/>
              </a:defRPr>
            </a:lvl2pPr>
            <a:lvl3pPr marL="0" lvl="2" indent="0" algn="r">
              <a:spcBef>
                <a:spcPts val="0"/>
              </a:spcBef>
              <a:buNone/>
              <a:defRPr sz="750" b="0" i="0" u="none" strike="noStrike" cap="none">
                <a:solidFill>
                  <a:schemeClr val="dk1"/>
                </a:solidFill>
                <a:latin typeface="Arial"/>
                <a:ea typeface="Arial"/>
                <a:cs typeface="Arial"/>
                <a:sym typeface="Arial"/>
              </a:defRPr>
            </a:lvl3pPr>
            <a:lvl4pPr marL="0" lvl="3" indent="0" algn="r">
              <a:spcBef>
                <a:spcPts val="0"/>
              </a:spcBef>
              <a:buNone/>
              <a:defRPr sz="750" b="0" i="0" u="none" strike="noStrike" cap="none">
                <a:solidFill>
                  <a:schemeClr val="dk1"/>
                </a:solidFill>
                <a:latin typeface="Arial"/>
                <a:ea typeface="Arial"/>
                <a:cs typeface="Arial"/>
                <a:sym typeface="Arial"/>
              </a:defRPr>
            </a:lvl4pPr>
            <a:lvl5pPr marL="0" lvl="4" indent="0" algn="r">
              <a:spcBef>
                <a:spcPts val="0"/>
              </a:spcBef>
              <a:buNone/>
              <a:defRPr sz="750" b="0" i="0" u="none" strike="noStrike" cap="none">
                <a:solidFill>
                  <a:schemeClr val="dk1"/>
                </a:solidFill>
                <a:latin typeface="Arial"/>
                <a:ea typeface="Arial"/>
                <a:cs typeface="Arial"/>
                <a:sym typeface="Arial"/>
              </a:defRPr>
            </a:lvl5pPr>
            <a:lvl6pPr marL="0" lvl="5" indent="0" algn="r">
              <a:spcBef>
                <a:spcPts val="0"/>
              </a:spcBef>
              <a:buNone/>
              <a:defRPr sz="750" b="0" i="0" u="none" strike="noStrike" cap="none">
                <a:solidFill>
                  <a:schemeClr val="dk1"/>
                </a:solidFill>
                <a:latin typeface="Arial"/>
                <a:ea typeface="Arial"/>
                <a:cs typeface="Arial"/>
                <a:sym typeface="Arial"/>
              </a:defRPr>
            </a:lvl6pPr>
            <a:lvl7pPr marL="0" lvl="6" indent="0" algn="r">
              <a:spcBef>
                <a:spcPts val="0"/>
              </a:spcBef>
              <a:buNone/>
              <a:defRPr sz="750" b="0" i="0" u="none" strike="noStrike" cap="none">
                <a:solidFill>
                  <a:schemeClr val="dk1"/>
                </a:solidFill>
                <a:latin typeface="Arial"/>
                <a:ea typeface="Arial"/>
                <a:cs typeface="Arial"/>
                <a:sym typeface="Arial"/>
              </a:defRPr>
            </a:lvl7pPr>
            <a:lvl8pPr marL="0" lvl="7" indent="0" algn="r">
              <a:spcBef>
                <a:spcPts val="0"/>
              </a:spcBef>
              <a:buNone/>
              <a:defRPr sz="750" b="0" i="0" u="none" strike="noStrike" cap="none">
                <a:solidFill>
                  <a:schemeClr val="dk1"/>
                </a:solidFill>
                <a:latin typeface="Arial"/>
                <a:ea typeface="Arial"/>
                <a:cs typeface="Arial"/>
                <a:sym typeface="Arial"/>
              </a:defRPr>
            </a:lvl8pPr>
            <a:lvl9pPr marL="0" lvl="8" indent="0" algn="r">
              <a:spcBef>
                <a:spcPts val="0"/>
              </a:spcBef>
              <a:buNone/>
              <a:defRPr sz="75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57"/>
        <p:cNvGrpSpPr/>
        <p:nvPr/>
      </p:nvGrpSpPr>
      <p:grpSpPr>
        <a:xfrm>
          <a:off x="0" y="0"/>
          <a:ext cx="0" cy="0"/>
          <a:chOff x="0" y="0"/>
          <a:chExt cx="0" cy="0"/>
        </a:xfrm>
      </p:grpSpPr>
      <p:sp>
        <p:nvSpPr>
          <p:cNvPr id="58" name="Google Shape;58;p18"/>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Arial"/>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9" name="Google Shape;59;p18"/>
          <p:cNvSpPr>
            <a:spLocks noGrp="1"/>
          </p:cNvSpPr>
          <p:nvPr>
            <p:ph type="pic" idx="2"/>
          </p:nvPr>
        </p:nvSpPr>
        <p:spPr>
          <a:xfrm>
            <a:off x="5183188" y="987427"/>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75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90000"/>
              </a:lnSpc>
              <a:spcBef>
                <a:spcPts val="375"/>
              </a:spcBef>
              <a:spcAft>
                <a:spcPts val="0"/>
              </a:spcAft>
              <a:buClr>
                <a:schemeClr val="dk1"/>
              </a:buClr>
              <a:buSzPts val="2100"/>
              <a:buFont typeface="Arial"/>
              <a:buNone/>
              <a:defRPr sz="2100" b="0" i="0" u="none" strike="noStrike" cap="none">
                <a:solidFill>
                  <a:schemeClr val="dk1"/>
                </a:solidFill>
                <a:latin typeface="Arial"/>
                <a:ea typeface="Arial"/>
                <a:cs typeface="Arial"/>
                <a:sym typeface="Arial"/>
              </a:defRPr>
            </a:lvl2pPr>
            <a:lvl3pPr marR="0" lvl="2" algn="l" rtl="0">
              <a:lnSpc>
                <a:spcPct val="90000"/>
              </a:lnSpc>
              <a:spcBef>
                <a:spcPts val="375"/>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Arial"/>
                <a:ea typeface="Arial"/>
                <a:cs typeface="Arial"/>
                <a:sym typeface="Arial"/>
              </a:defRPr>
            </a:lvl4pPr>
            <a:lvl5pPr marR="0" lvl="4"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Arial"/>
                <a:ea typeface="Arial"/>
                <a:cs typeface="Arial"/>
                <a:sym typeface="Arial"/>
              </a:defRPr>
            </a:lvl5pPr>
            <a:lvl6pPr marR="0" lvl="5"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Arial"/>
                <a:ea typeface="Arial"/>
                <a:cs typeface="Arial"/>
                <a:sym typeface="Arial"/>
              </a:defRPr>
            </a:lvl6pPr>
            <a:lvl7pPr marR="0" lvl="6"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Arial"/>
                <a:ea typeface="Arial"/>
                <a:cs typeface="Arial"/>
                <a:sym typeface="Arial"/>
              </a:defRPr>
            </a:lvl7pPr>
            <a:lvl8pPr marR="0" lvl="7"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Arial"/>
                <a:ea typeface="Arial"/>
                <a:cs typeface="Arial"/>
                <a:sym typeface="Arial"/>
              </a:defRPr>
            </a:lvl8pPr>
            <a:lvl9pPr marR="0" lvl="8"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Arial"/>
                <a:ea typeface="Arial"/>
                <a:cs typeface="Arial"/>
                <a:sym typeface="Arial"/>
              </a:defRPr>
            </a:lvl9pPr>
          </a:lstStyle>
          <a:p>
            <a:endParaRPr/>
          </a:p>
        </p:txBody>
      </p:sp>
      <p:sp>
        <p:nvSpPr>
          <p:cNvPr id="60" name="Google Shape;60;p18"/>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1" name="Google Shape;61;p18"/>
          <p:cNvSpPr txBox="1">
            <a:spLocks noGrp="1"/>
          </p:cNvSpPr>
          <p:nvPr>
            <p:ph type="sldNum" idx="12"/>
          </p:nvPr>
        </p:nvSpPr>
        <p:spPr>
          <a:xfrm>
            <a:off x="11188014" y="6316597"/>
            <a:ext cx="432487" cy="365125"/>
          </a:xfrm>
          <a:prstGeom prst="rect">
            <a:avLst/>
          </a:prstGeom>
          <a:noFill/>
          <a:ln>
            <a:noFill/>
          </a:ln>
        </p:spPr>
        <p:txBody>
          <a:bodyPr spcFirstLastPara="1" wrap="square" lIns="0" tIns="0" rIns="45700" bIns="0" anchor="ctr" anchorCtr="0">
            <a:noAutofit/>
          </a:bodyPr>
          <a:lstStyle>
            <a:lvl1pPr marL="0" lvl="0" indent="0" algn="r">
              <a:spcBef>
                <a:spcPts val="0"/>
              </a:spcBef>
              <a:buNone/>
              <a:defRPr sz="750" b="0" i="0" u="none" strike="noStrike" cap="none">
                <a:solidFill>
                  <a:schemeClr val="dk1"/>
                </a:solidFill>
                <a:latin typeface="Arial"/>
                <a:ea typeface="Arial"/>
                <a:cs typeface="Arial"/>
                <a:sym typeface="Arial"/>
              </a:defRPr>
            </a:lvl1pPr>
            <a:lvl2pPr marL="0" lvl="1" indent="0" algn="r">
              <a:spcBef>
                <a:spcPts val="0"/>
              </a:spcBef>
              <a:buNone/>
              <a:defRPr sz="750" b="0" i="0" u="none" strike="noStrike" cap="none">
                <a:solidFill>
                  <a:schemeClr val="dk1"/>
                </a:solidFill>
                <a:latin typeface="Arial"/>
                <a:ea typeface="Arial"/>
                <a:cs typeface="Arial"/>
                <a:sym typeface="Arial"/>
              </a:defRPr>
            </a:lvl2pPr>
            <a:lvl3pPr marL="0" lvl="2" indent="0" algn="r">
              <a:spcBef>
                <a:spcPts val="0"/>
              </a:spcBef>
              <a:buNone/>
              <a:defRPr sz="750" b="0" i="0" u="none" strike="noStrike" cap="none">
                <a:solidFill>
                  <a:schemeClr val="dk1"/>
                </a:solidFill>
                <a:latin typeface="Arial"/>
                <a:ea typeface="Arial"/>
                <a:cs typeface="Arial"/>
                <a:sym typeface="Arial"/>
              </a:defRPr>
            </a:lvl3pPr>
            <a:lvl4pPr marL="0" lvl="3" indent="0" algn="r">
              <a:spcBef>
                <a:spcPts val="0"/>
              </a:spcBef>
              <a:buNone/>
              <a:defRPr sz="750" b="0" i="0" u="none" strike="noStrike" cap="none">
                <a:solidFill>
                  <a:schemeClr val="dk1"/>
                </a:solidFill>
                <a:latin typeface="Arial"/>
                <a:ea typeface="Arial"/>
                <a:cs typeface="Arial"/>
                <a:sym typeface="Arial"/>
              </a:defRPr>
            </a:lvl4pPr>
            <a:lvl5pPr marL="0" lvl="4" indent="0" algn="r">
              <a:spcBef>
                <a:spcPts val="0"/>
              </a:spcBef>
              <a:buNone/>
              <a:defRPr sz="750" b="0" i="0" u="none" strike="noStrike" cap="none">
                <a:solidFill>
                  <a:schemeClr val="dk1"/>
                </a:solidFill>
                <a:latin typeface="Arial"/>
                <a:ea typeface="Arial"/>
                <a:cs typeface="Arial"/>
                <a:sym typeface="Arial"/>
              </a:defRPr>
            </a:lvl5pPr>
            <a:lvl6pPr marL="0" lvl="5" indent="0" algn="r">
              <a:spcBef>
                <a:spcPts val="0"/>
              </a:spcBef>
              <a:buNone/>
              <a:defRPr sz="750" b="0" i="0" u="none" strike="noStrike" cap="none">
                <a:solidFill>
                  <a:schemeClr val="dk1"/>
                </a:solidFill>
                <a:latin typeface="Arial"/>
                <a:ea typeface="Arial"/>
                <a:cs typeface="Arial"/>
                <a:sym typeface="Arial"/>
              </a:defRPr>
            </a:lvl6pPr>
            <a:lvl7pPr marL="0" lvl="6" indent="0" algn="r">
              <a:spcBef>
                <a:spcPts val="0"/>
              </a:spcBef>
              <a:buNone/>
              <a:defRPr sz="750" b="0" i="0" u="none" strike="noStrike" cap="none">
                <a:solidFill>
                  <a:schemeClr val="dk1"/>
                </a:solidFill>
                <a:latin typeface="Arial"/>
                <a:ea typeface="Arial"/>
                <a:cs typeface="Arial"/>
                <a:sym typeface="Arial"/>
              </a:defRPr>
            </a:lvl7pPr>
            <a:lvl8pPr marL="0" lvl="7" indent="0" algn="r">
              <a:spcBef>
                <a:spcPts val="0"/>
              </a:spcBef>
              <a:buNone/>
              <a:defRPr sz="750" b="0" i="0" u="none" strike="noStrike" cap="none">
                <a:solidFill>
                  <a:schemeClr val="dk1"/>
                </a:solidFill>
                <a:latin typeface="Arial"/>
                <a:ea typeface="Arial"/>
                <a:cs typeface="Arial"/>
                <a:sym typeface="Arial"/>
              </a:defRPr>
            </a:lvl8pPr>
            <a:lvl9pPr marL="0" lvl="8" indent="0" algn="r">
              <a:spcBef>
                <a:spcPts val="0"/>
              </a:spcBef>
              <a:buNone/>
              <a:defRPr sz="75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2"/>
        <p:cNvGrpSpPr/>
        <p:nvPr/>
      </p:nvGrpSpPr>
      <p:grpSpPr>
        <a:xfrm>
          <a:off x="0" y="0"/>
          <a:ext cx="0" cy="0"/>
          <a:chOff x="0" y="0"/>
          <a:chExt cx="0" cy="0"/>
        </a:xfrm>
      </p:grpSpPr>
      <p:sp>
        <p:nvSpPr>
          <p:cNvPr id="63" name="Google Shape;63;p19"/>
          <p:cNvSpPr txBox="1">
            <a:spLocks noGrp="1"/>
          </p:cNvSpPr>
          <p:nvPr>
            <p:ph type="title"/>
          </p:nvPr>
        </p:nvSpPr>
        <p:spPr>
          <a:xfrm>
            <a:off x="571500" y="365127"/>
            <a:ext cx="110490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4" name="Google Shape;64;p19"/>
          <p:cNvSpPr txBox="1">
            <a:spLocks noGrp="1"/>
          </p:cNvSpPr>
          <p:nvPr>
            <p:ph type="body" idx="1"/>
          </p:nvPr>
        </p:nvSpPr>
        <p:spPr>
          <a:xfrm rot="5400000">
            <a:off x="3992407" y="-1595281"/>
            <a:ext cx="4207185" cy="110490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65" name="Google Shape;65;p19"/>
          <p:cNvSpPr txBox="1">
            <a:spLocks noGrp="1"/>
          </p:cNvSpPr>
          <p:nvPr>
            <p:ph type="sldNum" idx="12"/>
          </p:nvPr>
        </p:nvSpPr>
        <p:spPr>
          <a:xfrm>
            <a:off x="11188014" y="6316597"/>
            <a:ext cx="432487" cy="365125"/>
          </a:xfrm>
          <a:prstGeom prst="rect">
            <a:avLst/>
          </a:prstGeom>
          <a:noFill/>
          <a:ln>
            <a:noFill/>
          </a:ln>
        </p:spPr>
        <p:txBody>
          <a:bodyPr spcFirstLastPara="1" wrap="square" lIns="0" tIns="0" rIns="45700" bIns="0" anchor="ctr" anchorCtr="0">
            <a:noAutofit/>
          </a:bodyPr>
          <a:lstStyle>
            <a:lvl1pPr marL="0" lvl="0" indent="0" algn="r">
              <a:spcBef>
                <a:spcPts val="0"/>
              </a:spcBef>
              <a:buNone/>
              <a:defRPr sz="750" b="0" i="0" u="none" strike="noStrike" cap="none">
                <a:solidFill>
                  <a:schemeClr val="dk1"/>
                </a:solidFill>
                <a:latin typeface="Arial"/>
                <a:ea typeface="Arial"/>
                <a:cs typeface="Arial"/>
                <a:sym typeface="Arial"/>
              </a:defRPr>
            </a:lvl1pPr>
            <a:lvl2pPr marL="0" lvl="1" indent="0" algn="r">
              <a:spcBef>
                <a:spcPts val="0"/>
              </a:spcBef>
              <a:buNone/>
              <a:defRPr sz="750" b="0" i="0" u="none" strike="noStrike" cap="none">
                <a:solidFill>
                  <a:schemeClr val="dk1"/>
                </a:solidFill>
                <a:latin typeface="Arial"/>
                <a:ea typeface="Arial"/>
                <a:cs typeface="Arial"/>
                <a:sym typeface="Arial"/>
              </a:defRPr>
            </a:lvl2pPr>
            <a:lvl3pPr marL="0" lvl="2" indent="0" algn="r">
              <a:spcBef>
                <a:spcPts val="0"/>
              </a:spcBef>
              <a:buNone/>
              <a:defRPr sz="750" b="0" i="0" u="none" strike="noStrike" cap="none">
                <a:solidFill>
                  <a:schemeClr val="dk1"/>
                </a:solidFill>
                <a:latin typeface="Arial"/>
                <a:ea typeface="Arial"/>
                <a:cs typeface="Arial"/>
                <a:sym typeface="Arial"/>
              </a:defRPr>
            </a:lvl3pPr>
            <a:lvl4pPr marL="0" lvl="3" indent="0" algn="r">
              <a:spcBef>
                <a:spcPts val="0"/>
              </a:spcBef>
              <a:buNone/>
              <a:defRPr sz="750" b="0" i="0" u="none" strike="noStrike" cap="none">
                <a:solidFill>
                  <a:schemeClr val="dk1"/>
                </a:solidFill>
                <a:latin typeface="Arial"/>
                <a:ea typeface="Arial"/>
                <a:cs typeface="Arial"/>
                <a:sym typeface="Arial"/>
              </a:defRPr>
            </a:lvl4pPr>
            <a:lvl5pPr marL="0" lvl="4" indent="0" algn="r">
              <a:spcBef>
                <a:spcPts val="0"/>
              </a:spcBef>
              <a:buNone/>
              <a:defRPr sz="750" b="0" i="0" u="none" strike="noStrike" cap="none">
                <a:solidFill>
                  <a:schemeClr val="dk1"/>
                </a:solidFill>
                <a:latin typeface="Arial"/>
                <a:ea typeface="Arial"/>
                <a:cs typeface="Arial"/>
                <a:sym typeface="Arial"/>
              </a:defRPr>
            </a:lvl5pPr>
            <a:lvl6pPr marL="0" lvl="5" indent="0" algn="r">
              <a:spcBef>
                <a:spcPts val="0"/>
              </a:spcBef>
              <a:buNone/>
              <a:defRPr sz="750" b="0" i="0" u="none" strike="noStrike" cap="none">
                <a:solidFill>
                  <a:schemeClr val="dk1"/>
                </a:solidFill>
                <a:latin typeface="Arial"/>
                <a:ea typeface="Arial"/>
                <a:cs typeface="Arial"/>
                <a:sym typeface="Arial"/>
              </a:defRPr>
            </a:lvl6pPr>
            <a:lvl7pPr marL="0" lvl="6" indent="0" algn="r">
              <a:spcBef>
                <a:spcPts val="0"/>
              </a:spcBef>
              <a:buNone/>
              <a:defRPr sz="750" b="0" i="0" u="none" strike="noStrike" cap="none">
                <a:solidFill>
                  <a:schemeClr val="dk1"/>
                </a:solidFill>
                <a:latin typeface="Arial"/>
                <a:ea typeface="Arial"/>
                <a:cs typeface="Arial"/>
                <a:sym typeface="Arial"/>
              </a:defRPr>
            </a:lvl7pPr>
            <a:lvl8pPr marL="0" lvl="7" indent="0" algn="r">
              <a:spcBef>
                <a:spcPts val="0"/>
              </a:spcBef>
              <a:buNone/>
              <a:defRPr sz="750" b="0" i="0" u="none" strike="noStrike" cap="none">
                <a:solidFill>
                  <a:schemeClr val="dk1"/>
                </a:solidFill>
                <a:latin typeface="Arial"/>
                <a:ea typeface="Arial"/>
                <a:cs typeface="Arial"/>
                <a:sym typeface="Arial"/>
              </a:defRPr>
            </a:lvl8pPr>
            <a:lvl9pPr marL="0" lvl="8" indent="0" algn="r">
              <a:spcBef>
                <a:spcPts val="0"/>
              </a:spcBef>
              <a:buNone/>
              <a:defRPr sz="75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66"/>
        <p:cNvGrpSpPr/>
        <p:nvPr/>
      </p:nvGrpSpPr>
      <p:grpSpPr>
        <a:xfrm>
          <a:off x="0" y="0"/>
          <a:ext cx="0" cy="0"/>
          <a:chOff x="0" y="0"/>
          <a:chExt cx="0" cy="0"/>
        </a:xfrm>
      </p:grpSpPr>
      <p:sp>
        <p:nvSpPr>
          <p:cNvPr id="67" name="Google Shape;67;p20"/>
          <p:cNvSpPr txBox="1">
            <a:spLocks noGrp="1"/>
          </p:cNvSpPr>
          <p:nvPr>
            <p:ph type="title"/>
          </p:nvPr>
        </p:nvSpPr>
        <p:spPr>
          <a:xfrm rot="5400000">
            <a:off x="7133432"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8" name="Google Shape;68;p20"/>
          <p:cNvSpPr txBox="1">
            <a:spLocks noGrp="1"/>
          </p:cNvSpPr>
          <p:nvPr>
            <p:ph type="body" idx="1"/>
          </p:nvPr>
        </p:nvSpPr>
        <p:spPr>
          <a:xfrm rot="5400000">
            <a:off x="1799432"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69" name="Google Shape;69;p20"/>
          <p:cNvSpPr txBox="1">
            <a:spLocks noGrp="1"/>
          </p:cNvSpPr>
          <p:nvPr>
            <p:ph type="sldNum" idx="12"/>
          </p:nvPr>
        </p:nvSpPr>
        <p:spPr>
          <a:xfrm>
            <a:off x="11188014" y="6316597"/>
            <a:ext cx="432487" cy="365125"/>
          </a:xfrm>
          <a:prstGeom prst="rect">
            <a:avLst/>
          </a:prstGeom>
          <a:noFill/>
          <a:ln>
            <a:noFill/>
          </a:ln>
        </p:spPr>
        <p:txBody>
          <a:bodyPr spcFirstLastPara="1" wrap="square" lIns="0" tIns="0" rIns="45700" bIns="0" anchor="ctr" anchorCtr="0">
            <a:noAutofit/>
          </a:bodyPr>
          <a:lstStyle>
            <a:lvl1pPr marL="0" lvl="0" indent="0" algn="r">
              <a:spcBef>
                <a:spcPts val="0"/>
              </a:spcBef>
              <a:buNone/>
              <a:defRPr sz="750" b="0" i="0" u="none" strike="noStrike" cap="none">
                <a:solidFill>
                  <a:schemeClr val="dk1"/>
                </a:solidFill>
                <a:latin typeface="Arial"/>
                <a:ea typeface="Arial"/>
                <a:cs typeface="Arial"/>
                <a:sym typeface="Arial"/>
              </a:defRPr>
            </a:lvl1pPr>
            <a:lvl2pPr marL="0" lvl="1" indent="0" algn="r">
              <a:spcBef>
                <a:spcPts val="0"/>
              </a:spcBef>
              <a:buNone/>
              <a:defRPr sz="750" b="0" i="0" u="none" strike="noStrike" cap="none">
                <a:solidFill>
                  <a:schemeClr val="dk1"/>
                </a:solidFill>
                <a:latin typeface="Arial"/>
                <a:ea typeface="Arial"/>
                <a:cs typeface="Arial"/>
                <a:sym typeface="Arial"/>
              </a:defRPr>
            </a:lvl2pPr>
            <a:lvl3pPr marL="0" lvl="2" indent="0" algn="r">
              <a:spcBef>
                <a:spcPts val="0"/>
              </a:spcBef>
              <a:buNone/>
              <a:defRPr sz="750" b="0" i="0" u="none" strike="noStrike" cap="none">
                <a:solidFill>
                  <a:schemeClr val="dk1"/>
                </a:solidFill>
                <a:latin typeface="Arial"/>
                <a:ea typeface="Arial"/>
                <a:cs typeface="Arial"/>
                <a:sym typeface="Arial"/>
              </a:defRPr>
            </a:lvl3pPr>
            <a:lvl4pPr marL="0" lvl="3" indent="0" algn="r">
              <a:spcBef>
                <a:spcPts val="0"/>
              </a:spcBef>
              <a:buNone/>
              <a:defRPr sz="750" b="0" i="0" u="none" strike="noStrike" cap="none">
                <a:solidFill>
                  <a:schemeClr val="dk1"/>
                </a:solidFill>
                <a:latin typeface="Arial"/>
                <a:ea typeface="Arial"/>
                <a:cs typeface="Arial"/>
                <a:sym typeface="Arial"/>
              </a:defRPr>
            </a:lvl4pPr>
            <a:lvl5pPr marL="0" lvl="4" indent="0" algn="r">
              <a:spcBef>
                <a:spcPts val="0"/>
              </a:spcBef>
              <a:buNone/>
              <a:defRPr sz="750" b="0" i="0" u="none" strike="noStrike" cap="none">
                <a:solidFill>
                  <a:schemeClr val="dk1"/>
                </a:solidFill>
                <a:latin typeface="Arial"/>
                <a:ea typeface="Arial"/>
                <a:cs typeface="Arial"/>
                <a:sym typeface="Arial"/>
              </a:defRPr>
            </a:lvl5pPr>
            <a:lvl6pPr marL="0" lvl="5" indent="0" algn="r">
              <a:spcBef>
                <a:spcPts val="0"/>
              </a:spcBef>
              <a:buNone/>
              <a:defRPr sz="750" b="0" i="0" u="none" strike="noStrike" cap="none">
                <a:solidFill>
                  <a:schemeClr val="dk1"/>
                </a:solidFill>
                <a:latin typeface="Arial"/>
                <a:ea typeface="Arial"/>
                <a:cs typeface="Arial"/>
                <a:sym typeface="Arial"/>
              </a:defRPr>
            </a:lvl6pPr>
            <a:lvl7pPr marL="0" lvl="6" indent="0" algn="r">
              <a:spcBef>
                <a:spcPts val="0"/>
              </a:spcBef>
              <a:buNone/>
              <a:defRPr sz="750" b="0" i="0" u="none" strike="noStrike" cap="none">
                <a:solidFill>
                  <a:schemeClr val="dk1"/>
                </a:solidFill>
                <a:latin typeface="Arial"/>
                <a:ea typeface="Arial"/>
                <a:cs typeface="Arial"/>
                <a:sym typeface="Arial"/>
              </a:defRPr>
            </a:lvl7pPr>
            <a:lvl8pPr marL="0" lvl="7" indent="0" algn="r">
              <a:spcBef>
                <a:spcPts val="0"/>
              </a:spcBef>
              <a:buNone/>
              <a:defRPr sz="750" b="0" i="0" u="none" strike="noStrike" cap="none">
                <a:solidFill>
                  <a:schemeClr val="dk1"/>
                </a:solidFill>
                <a:latin typeface="Arial"/>
                <a:ea typeface="Arial"/>
                <a:cs typeface="Arial"/>
                <a:sym typeface="Arial"/>
              </a:defRPr>
            </a:lvl8pPr>
            <a:lvl9pPr marL="0" lvl="8" indent="0" algn="r">
              <a:spcBef>
                <a:spcPts val="0"/>
              </a:spcBef>
              <a:buNone/>
              <a:defRPr sz="75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8"/>
        <p:cNvGrpSpPr/>
        <p:nvPr/>
      </p:nvGrpSpPr>
      <p:grpSpPr>
        <a:xfrm>
          <a:off x="0" y="0"/>
          <a:ext cx="0" cy="0"/>
          <a:chOff x="0" y="0"/>
          <a:chExt cx="0" cy="0"/>
        </a:xfrm>
      </p:grpSpPr>
      <p:sp>
        <p:nvSpPr>
          <p:cNvPr id="19" name="Google Shape;19;p9"/>
          <p:cNvSpPr txBox="1">
            <a:spLocks noGrp="1"/>
          </p:cNvSpPr>
          <p:nvPr>
            <p:ph type="title"/>
          </p:nvPr>
        </p:nvSpPr>
        <p:spPr>
          <a:xfrm>
            <a:off x="571500" y="365127"/>
            <a:ext cx="110490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0" name="Google Shape;20;p9"/>
          <p:cNvSpPr txBox="1">
            <a:spLocks noGrp="1"/>
          </p:cNvSpPr>
          <p:nvPr>
            <p:ph type="body" idx="1"/>
          </p:nvPr>
        </p:nvSpPr>
        <p:spPr>
          <a:xfrm>
            <a:off x="571500" y="1825627"/>
            <a:ext cx="11049000" cy="4207185"/>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2400"/>
              <a:buFont typeface="Arial"/>
              <a:buNone/>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1" name="Google Shape;21;p9"/>
          <p:cNvSpPr txBox="1">
            <a:spLocks noGrp="1"/>
          </p:cNvSpPr>
          <p:nvPr>
            <p:ph type="sldNum" idx="12"/>
          </p:nvPr>
        </p:nvSpPr>
        <p:spPr>
          <a:xfrm>
            <a:off x="11188014" y="6316597"/>
            <a:ext cx="432487" cy="365125"/>
          </a:xfrm>
          <a:prstGeom prst="rect">
            <a:avLst/>
          </a:prstGeom>
          <a:noFill/>
          <a:ln>
            <a:noFill/>
          </a:ln>
        </p:spPr>
        <p:txBody>
          <a:bodyPr spcFirstLastPara="1" wrap="square" lIns="0" tIns="0" rIns="45700" bIns="0" anchor="ctr" anchorCtr="0">
            <a:noAutofit/>
          </a:bodyPr>
          <a:lstStyle>
            <a:lvl1pPr marL="0" lvl="0" indent="0" algn="r">
              <a:spcBef>
                <a:spcPts val="0"/>
              </a:spcBef>
              <a:buNone/>
              <a:defRPr sz="750" b="0" i="0" u="none" strike="noStrike" cap="none">
                <a:solidFill>
                  <a:schemeClr val="dk1"/>
                </a:solidFill>
                <a:latin typeface="Arial"/>
                <a:ea typeface="Arial"/>
                <a:cs typeface="Arial"/>
                <a:sym typeface="Arial"/>
              </a:defRPr>
            </a:lvl1pPr>
            <a:lvl2pPr marL="0" lvl="1" indent="0" algn="r">
              <a:spcBef>
                <a:spcPts val="0"/>
              </a:spcBef>
              <a:buNone/>
              <a:defRPr sz="750" b="0" i="0" u="none" strike="noStrike" cap="none">
                <a:solidFill>
                  <a:schemeClr val="dk1"/>
                </a:solidFill>
                <a:latin typeface="Arial"/>
                <a:ea typeface="Arial"/>
                <a:cs typeface="Arial"/>
                <a:sym typeface="Arial"/>
              </a:defRPr>
            </a:lvl2pPr>
            <a:lvl3pPr marL="0" lvl="2" indent="0" algn="r">
              <a:spcBef>
                <a:spcPts val="0"/>
              </a:spcBef>
              <a:buNone/>
              <a:defRPr sz="750" b="0" i="0" u="none" strike="noStrike" cap="none">
                <a:solidFill>
                  <a:schemeClr val="dk1"/>
                </a:solidFill>
                <a:latin typeface="Arial"/>
                <a:ea typeface="Arial"/>
                <a:cs typeface="Arial"/>
                <a:sym typeface="Arial"/>
              </a:defRPr>
            </a:lvl3pPr>
            <a:lvl4pPr marL="0" lvl="3" indent="0" algn="r">
              <a:spcBef>
                <a:spcPts val="0"/>
              </a:spcBef>
              <a:buNone/>
              <a:defRPr sz="750" b="0" i="0" u="none" strike="noStrike" cap="none">
                <a:solidFill>
                  <a:schemeClr val="dk1"/>
                </a:solidFill>
                <a:latin typeface="Arial"/>
                <a:ea typeface="Arial"/>
                <a:cs typeface="Arial"/>
                <a:sym typeface="Arial"/>
              </a:defRPr>
            </a:lvl4pPr>
            <a:lvl5pPr marL="0" lvl="4" indent="0" algn="r">
              <a:spcBef>
                <a:spcPts val="0"/>
              </a:spcBef>
              <a:buNone/>
              <a:defRPr sz="750" b="0" i="0" u="none" strike="noStrike" cap="none">
                <a:solidFill>
                  <a:schemeClr val="dk1"/>
                </a:solidFill>
                <a:latin typeface="Arial"/>
                <a:ea typeface="Arial"/>
                <a:cs typeface="Arial"/>
                <a:sym typeface="Arial"/>
              </a:defRPr>
            </a:lvl5pPr>
            <a:lvl6pPr marL="0" lvl="5" indent="0" algn="r">
              <a:spcBef>
                <a:spcPts val="0"/>
              </a:spcBef>
              <a:buNone/>
              <a:defRPr sz="750" b="0" i="0" u="none" strike="noStrike" cap="none">
                <a:solidFill>
                  <a:schemeClr val="dk1"/>
                </a:solidFill>
                <a:latin typeface="Arial"/>
                <a:ea typeface="Arial"/>
                <a:cs typeface="Arial"/>
                <a:sym typeface="Arial"/>
              </a:defRPr>
            </a:lvl6pPr>
            <a:lvl7pPr marL="0" lvl="6" indent="0" algn="r">
              <a:spcBef>
                <a:spcPts val="0"/>
              </a:spcBef>
              <a:buNone/>
              <a:defRPr sz="750" b="0" i="0" u="none" strike="noStrike" cap="none">
                <a:solidFill>
                  <a:schemeClr val="dk1"/>
                </a:solidFill>
                <a:latin typeface="Arial"/>
                <a:ea typeface="Arial"/>
                <a:cs typeface="Arial"/>
                <a:sym typeface="Arial"/>
              </a:defRPr>
            </a:lvl7pPr>
            <a:lvl8pPr marL="0" lvl="7" indent="0" algn="r">
              <a:spcBef>
                <a:spcPts val="0"/>
              </a:spcBef>
              <a:buNone/>
              <a:defRPr sz="750" b="0" i="0" u="none" strike="noStrike" cap="none">
                <a:solidFill>
                  <a:schemeClr val="dk1"/>
                </a:solidFill>
                <a:latin typeface="Arial"/>
                <a:ea typeface="Arial"/>
                <a:cs typeface="Arial"/>
                <a:sym typeface="Arial"/>
              </a:defRPr>
            </a:lvl8pPr>
            <a:lvl9pPr marL="0" lvl="8" indent="0" algn="r">
              <a:spcBef>
                <a:spcPts val="0"/>
              </a:spcBef>
              <a:buNone/>
              <a:defRPr sz="75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Title Slide">
  <p:cSld name="Title Slide">
    <p:bg>
      <p:bgPr>
        <a:blipFill>
          <a:blip r:embed="rId2">
            <a:alphaModFix/>
          </a:blip>
          <a:stretch>
            <a:fillRect/>
          </a:stretch>
        </a:blipFill>
        <a:effectLst/>
      </p:bgPr>
    </p:bg>
    <p:spTree>
      <p:nvGrpSpPr>
        <p:cNvPr id="1" name="Shape 22"/>
        <p:cNvGrpSpPr/>
        <p:nvPr/>
      </p:nvGrpSpPr>
      <p:grpSpPr>
        <a:xfrm>
          <a:off x="0" y="0"/>
          <a:ext cx="0" cy="0"/>
          <a:chOff x="0" y="0"/>
          <a:chExt cx="0" cy="0"/>
        </a:xfrm>
      </p:grpSpPr>
      <p:sp>
        <p:nvSpPr>
          <p:cNvPr id="23" name="Google Shape;23;p10"/>
          <p:cNvSpPr txBox="1">
            <a:spLocks noGrp="1"/>
          </p:cNvSpPr>
          <p:nvPr>
            <p:ph type="ctrTitle"/>
          </p:nvPr>
        </p:nvSpPr>
        <p:spPr>
          <a:xfrm>
            <a:off x="813177" y="2541806"/>
            <a:ext cx="10334625" cy="1947460"/>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lt1"/>
              </a:buClr>
              <a:buSzPts val="4800"/>
              <a:buFont typeface="Arial"/>
              <a:buNone/>
              <a:defRPr sz="4800" b="1" i="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4" name="Google Shape;24;p10"/>
          <p:cNvSpPr txBox="1">
            <a:spLocks noGrp="1"/>
          </p:cNvSpPr>
          <p:nvPr>
            <p:ph type="subTitle" idx="1"/>
          </p:nvPr>
        </p:nvSpPr>
        <p:spPr>
          <a:xfrm>
            <a:off x="813177" y="5773231"/>
            <a:ext cx="10334625" cy="746185"/>
          </a:xfrm>
          <a:prstGeom prst="rect">
            <a:avLst/>
          </a:prstGeom>
          <a:noFill/>
          <a:ln>
            <a:noFill/>
          </a:ln>
        </p:spPr>
        <p:txBody>
          <a:bodyPr spcFirstLastPara="1" wrap="square" lIns="91425" tIns="45700" rIns="91425" bIns="45700" anchor="t" anchorCtr="0">
            <a:normAutofit/>
          </a:bodyPr>
          <a:lstStyle>
            <a:lvl1pPr lvl="0" algn="l">
              <a:lnSpc>
                <a:spcPct val="90000"/>
              </a:lnSpc>
              <a:spcBef>
                <a:spcPts val="750"/>
              </a:spcBef>
              <a:spcAft>
                <a:spcPts val="0"/>
              </a:spcAft>
              <a:buClr>
                <a:schemeClr val="lt1"/>
              </a:buClr>
              <a:buSzPts val="1800"/>
              <a:buNone/>
              <a:defRPr sz="1800">
                <a:solidFill>
                  <a:schemeClr val="lt1"/>
                </a:solidFill>
              </a:defRPr>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25" name="Google Shape;25;p10"/>
          <p:cNvSpPr txBox="1">
            <a:spLocks noGrp="1"/>
          </p:cNvSpPr>
          <p:nvPr>
            <p:ph type="body" idx="2"/>
          </p:nvPr>
        </p:nvSpPr>
        <p:spPr>
          <a:xfrm>
            <a:off x="813177" y="4501446"/>
            <a:ext cx="10334625" cy="125960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750"/>
              </a:spcBef>
              <a:spcAft>
                <a:spcPts val="0"/>
              </a:spcAft>
              <a:buClr>
                <a:schemeClr val="lt1"/>
              </a:buClr>
              <a:buSzPts val="2400"/>
              <a:buFont typeface="Arial"/>
              <a:buNone/>
              <a:defRPr sz="2400">
                <a:solidFill>
                  <a:schemeClr val="lt1"/>
                </a:solidFill>
              </a:defRPr>
            </a:lvl1pPr>
            <a:lvl2pPr marL="914400" lvl="1" indent="-228600" algn="l">
              <a:lnSpc>
                <a:spcPct val="90000"/>
              </a:lnSpc>
              <a:spcBef>
                <a:spcPts val="375"/>
              </a:spcBef>
              <a:spcAft>
                <a:spcPts val="0"/>
              </a:spcAft>
              <a:buClr>
                <a:schemeClr val="dk1"/>
              </a:buClr>
              <a:buSzPts val="1500"/>
              <a:buFont typeface="Arial"/>
              <a:buNone/>
              <a:defRPr sz="1500"/>
            </a:lvl2pPr>
            <a:lvl3pPr marL="1371600" lvl="2" indent="-228600" algn="l">
              <a:lnSpc>
                <a:spcPct val="90000"/>
              </a:lnSpc>
              <a:spcBef>
                <a:spcPts val="375"/>
              </a:spcBef>
              <a:spcAft>
                <a:spcPts val="0"/>
              </a:spcAft>
              <a:buClr>
                <a:schemeClr val="dk1"/>
              </a:buClr>
              <a:buSzPts val="1500"/>
              <a:buFont typeface="Arial"/>
              <a:buNone/>
              <a:defRPr sz="1500"/>
            </a:lvl3pPr>
            <a:lvl4pPr marL="1828800" lvl="3" indent="-228600" algn="l">
              <a:lnSpc>
                <a:spcPct val="90000"/>
              </a:lnSpc>
              <a:spcBef>
                <a:spcPts val="375"/>
              </a:spcBef>
              <a:spcAft>
                <a:spcPts val="0"/>
              </a:spcAft>
              <a:buClr>
                <a:schemeClr val="dk1"/>
              </a:buClr>
              <a:buSzPts val="1500"/>
              <a:buFont typeface="Arial"/>
              <a:buNone/>
              <a:defRPr sz="1500"/>
            </a:lvl4pPr>
            <a:lvl5pPr marL="2286000" lvl="4" indent="-228600" algn="l">
              <a:lnSpc>
                <a:spcPct val="90000"/>
              </a:lnSpc>
              <a:spcBef>
                <a:spcPts val="375"/>
              </a:spcBef>
              <a:spcAft>
                <a:spcPts val="0"/>
              </a:spcAft>
              <a:buClr>
                <a:schemeClr val="dk1"/>
              </a:buClr>
              <a:buSzPts val="1500"/>
              <a:buFont typeface="Arial"/>
              <a:buNone/>
              <a:defRPr sz="1500"/>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pic>
        <p:nvPicPr>
          <p:cNvPr id="26" name="Google Shape;26;p10" descr="Graphical user interface&#10;&#10;Description automatically generated with medium confidence"/>
          <p:cNvPicPr preferRelativeResize="0"/>
          <p:nvPr/>
        </p:nvPicPr>
        <p:blipFill rotWithShape="1">
          <a:blip r:embed="rId3">
            <a:alphaModFix/>
          </a:blip>
          <a:srcRect/>
          <a:stretch/>
        </p:blipFill>
        <p:spPr>
          <a:xfrm>
            <a:off x="7248885" y="5761051"/>
            <a:ext cx="4318000" cy="419100"/>
          </a:xfrm>
          <a:prstGeom prst="rect">
            <a:avLst/>
          </a:prstGeom>
          <a:noFill/>
          <a:ln>
            <a:noFill/>
          </a:ln>
        </p:spPr>
      </p:pic>
    </p:spTree>
  </p:cSld>
  <p:clrMapOvr>
    <a:masterClrMapping/>
  </p:clrMapOvr>
  <p:extLst>
    <p:ext uri="{DCECCB84-F9BA-43D5-87BE-67443E8EF086}">
      <p15:sldGuideLst xmlns:p15="http://schemas.microsoft.com/office/powerpoint/2012/main">
        <p15:guide id="1" orient="horz" pos="2160">
          <p15:clr>
            <a:srgbClr val="FBAE40"/>
          </p15:clr>
        </p15:guide>
        <p15:guide id="2" pos="2880">
          <p15:clr>
            <a:srgbClr val="FBAE40"/>
          </p15:clr>
        </p15:guide>
        <p15:guide id="3" orient="horz" pos="3888">
          <p15:clr>
            <a:srgbClr val="FBAE40"/>
          </p15:clr>
        </p15:guide>
        <p15:guide id="4" pos="270">
          <p15:clr>
            <a:srgbClr val="FBAE40"/>
          </p15:clr>
        </p15:guide>
        <p15:guide id="5" pos="5490">
          <p15:clr>
            <a:srgbClr val="FBAE40"/>
          </p15:clr>
        </p15:guide>
        <p15:guide id="6" orient="horz" pos="3984">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p:cSld name="Section Header">
    <p:bg>
      <p:bgPr>
        <a:blipFill>
          <a:blip r:embed="rId2">
            <a:alphaModFix/>
          </a:blip>
          <a:stretch>
            <a:fillRect/>
          </a:stretch>
        </a:blipFill>
        <a:effectLst/>
      </p:bgPr>
    </p:bg>
    <p:spTree>
      <p:nvGrpSpPr>
        <p:cNvPr id="1" name="Shape 27"/>
        <p:cNvGrpSpPr/>
        <p:nvPr/>
      </p:nvGrpSpPr>
      <p:grpSpPr>
        <a:xfrm>
          <a:off x="0" y="0"/>
          <a:ext cx="0" cy="0"/>
          <a:chOff x="0" y="0"/>
          <a:chExt cx="0" cy="0"/>
        </a:xfrm>
      </p:grpSpPr>
      <p:sp>
        <p:nvSpPr>
          <p:cNvPr id="28" name="Google Shape;28;p11"/>
          <p:cNvSpPr txBox="1">
            <a:spLocks noGrp="1"/>
          </p:cNvSpPr>
          <p:nvPr>
            <p:ph type="sldNum" idx="12"/>
          </p:nvPr>
        </p:nvSpPr>
        <p:spPr>
          <a:xfrm>
            <a:off x="11188014" y="6316597"/>
            <a:ext cx="432487" cy="365125"/>
          </a:xfrm>
          <a:prstGeom prst="rect">
            <a:avLst/>
          </a:prstGeom>
          <a:noFill/>
          <a:ln>
            <a:noFill/>
          </a:ln>
        </p:spPr>
        <p:txBody>
          <a:bodyPr spcFirstLastPara="1" wrap="square" lIns="0" tIns="0" rIns="45700" bIns="0" anchor="ctr" anchorCtr="0">
            <a:noAutofit/>
          </a:bodyPr>
          <a:lstStyle>
            <a:lvl1pPr marL="0" lvl="0" indent="0" algn="r">
              <a:spcBef>
                <a:spcPts val="0"/>
              </a:spcBef>
              <a:buNone/>
              <a:defRPr sz="750" b="0" i="0" u="none" strike="noStrike" cap="none">
                <a:solidFill>
                  <a:schemeClr val="dk1"/>
                </a:solidFill>
                <a:latin typeface="Arial"/>
                <a:ea typeface="Arial"/>
                <a:cs typeface="Arial"/>
                <a:sym typeface="Arial"/>
              </a:defRPr>
            </a:lvl1pPr>
            <a:lvl2pPr marL="0" lvl="1" indent="0" algn="r">
              <a:spcBef>
                <a:spcPts val="0"/>
              </a:spcBef>
              <a:buNone/>
              <a:defRPr sz="750" b="0" i="0" u="none" strike="noStrike" cap="none">
                <a:solidFill>
                  <a:schemeClr val="dk1"/>
                </a:solidFill>
                <a:latin typeface="Arial"/>
                <a:ea typeface="Arial"/>
                <a:cs typeface="Arial"/>
                <a:sym typeface="Arial"/>
              </a:defRPr>
            </a:lvl2pPr>
            <a:lvl3pPr marL="0" lvl="2" indent="0" algn="r">
              <a:spcBef>
                <a:spcPts val="0"/>
              </a:spcBef>
              <a:buNone/>
              <a:defRPr sz="750" b="0" i="0" u="none" strike="noStrike" cap="none">
                <a:solidFill>
                  <a:schemeClr val="dk1"/>
                </a:solidFill>
                <a:latin typeface="Arial"/>
                <a:ea typeface="Arial"/>
                <a:cs typeface="Arial"/>
                <a:sym typeface="Arial"/>
              </a:defRPr>
            </a:lvl3pPr>
            <a:lvl4pPr marL="0" lvl="3" indent="0" algn="r">
              <a:spcBef>
                <a:spcPts val="0"/>
              </a:spcBef>
              <a:buNone/>
              <a:defRPr sz="750" b="0" i="0" u="none" strike="noStrike" cap="none">
                <a:solidFill>
                  <a:schemeClr val="dk1"/>
                </a:solidFill>
                <a:latin typeface="Arial"/>
                <a:ea typeface="Arial"/>
                <a:cs typeface="Arial"/>
                <a:sym typeface="Arial"/>
              </a:defRPr>
            </a:lvl4pPr>
            <a:lvl5pPr marL="0" lvl="4" indent="0" algn="r">
              <a:spcBef>
                <a:spcPts val="0"/>
              </a:spcBef>
              <a:buNone/>
              <a:defRPr sz="750" b="0" i="0" u="none" strike="noStrike" cap="none">
                <a:solidFill>
                  <a:schemeClr val="dk1"/>
                </a:solidFill>
                <a:latin typeface="Arial"/>
                <a:ea typeface="Arial"/>
                <a:cs typeface="Arial"/>
                <a:sym typeface="Arial"/>
              </a:defRPr>
            </a:lvl5pPr>
            <a:lvl6pPr marL="0" lvl="5" indent="0" algn="r">
              <a:spcBef>
                <a:spcPts val="0"/>
              </a:spcBef>
              <a:buNone/>
              <a:defRPr sz="750" b="0" i="0" u="none" strike="noStrike" cap="none">
                <a:solidFill>
                  <a:schemeClr val="dk1"/>
                </a:solidFill>
                <a:latin typeface="Arial"/>
                <a:ea typeface="Arial"/>
                <a:cs typeface="Arial"/>
                <a:sym typeface="Arial"/>
              </a:defRPr>
            </a:lvl6pPr>
            <a:lvl7pPr marL="0" lvl="6" indent="0" algn="r">
              <a:spcBef>
                <a:spcPts val="0"/>
              </a:spcBef>
              <a:buNone/>
              <a:defRPr sz="750" b="0" i="0" u="none" strike="noStrike" cap="none">
                <a:solidFill>
                  <a:schemeClr val="dk1"/>
                </a:solidFill>
                <a:latin typeface="Arial"/>
                <a:ea typeface="Arial"/>
                <a:cs typeface="Arial"/>
                <a:sym typeface="Arial"/>
              </a:defRPr>
            </a:lvl7pPr>
            <a:lvl8pPr marL="0" lvl="7" indent="0" algn="r">
              <a:spcBef>
                <a:spcPts val="0"/>
              </a:spcBef>
              <a:buNone/>
              <a:defRPr sz="750" b="0" i="0" u="none" strike="noStrike" cap="none">
                <a:solidFill>
                  <a:schemeClr val="dk1"/>
                </a:solidFill>
                <a:latin typeface="Arial"/>
                <a:ea typeface="Arial"/>
                <a:cs typeface="Arial"/>
                <a:sym typeface="Arial"/>
              </a:defRPr>
            </a:lvl8pPr>
            <a:lvl9pPr marL="0" lvl="8" indent="0" algn="r">
              <a:spcBef>
                <a:spcPts val="0"/>
              </a:spcBef>
              <a:buNone/>
              <a:defRPr sz="75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29" name="Google Shape;29;p11"/>
          <p:cNvSpPr txBox="1">
            <a:spLocks noGrp="1"/>
          </p:cNvSpPr>
          <p:nvPr>
            <p:ph type="ctrTitle"/>
          </p:nvPr>
        </p:nvSpPr>
        <p:spPr>
          <a:xfrm>
            <a:off x="813177" y="2541806"/>
            <a:ext cx="10334625" cy="1947460"/>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lt1"/>
              </a:buClr>
              <a:buSzPts val="4800"/>
              <a:buFont typeface="Arial"/>
              <a:buNone/>
              <a:defRPr sz="4800" b="1" i="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11"/>
          <p:cNvSpPr txBox="1">
            <a:spLocks noGrp="1"/>
          </p:cNvSpPr>
          <p:nvPr>
            <p:ph type="body" idx="1"/>
          </p:nvPr>
        </p:nvSpPr>
        <p:spPr>
          <a:xfrm>
            <a:off x="813177" y="4501446"/>
            <a:ext cx="10334625" cy="125960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750"/>
              </a:spcBef>
              <a:spcAft>
                <a:spcPts val="0"/>
              </a:spcAft>
              <a:buClr>
                <a:schemeClr val="lt1"/>
              </a:buClr>
              <a:buSzPts val="2400"/>
              <a:buFont typeface="Arial"/>
              <a:buNone/>
              <a:defRPr sz="2400">
                <a:solidFill>
                  <a:schemeClr val="lt1"/>
                </a:solidFill>
              </a:defRPr>
            </a:lvl1pPr>
            <a:lvl2pPr marL="914400" lvl="1" indent="-228600" algn="l">
              <a:lnSpc>
                <a:spcPct val="90000"/>
              </a:lnSpc>
              <a:spcBef>
                <a:spcPts val="375"/>
              </a:spcBef>
              <a:spcAft>
                <a:spcPts val="0"/>
              </a:spcAft>
              <a:buClr>
                <a:schemeClr val="dk1"/>
              </a:buClr>
              <a:buSzPts val="1500"/>
              <a:buFont typeface="Arial"/>
              <a:buNone/>
              <a:defRPr sz="1500"/>
            </a:lvl2pPr>
            <a:lvl3pPr marL="1371600" lvl="2" indent="-228600" algn="l">
              <a:lnSpc>
                <a:spcPct val="90000"/>
              </a:lnSpc>
              <a:spcBef>
                <a:spcPts val="375"/>
              </a:spcBef>
              <a:spcAft>
                <a:spcPts val="0"/>
              </a:spcAft>
              <a:buClr>
                <a:schemeClr val="dk1"/>
              </a:buClr>
              <a:buSzPts val="1500"/>
              <a:buFont typeface="Arial"/>
              <a:buNone/>
              <a:defRPr sz="1500"/>
            </a:lvl3pPr>
            <a:lvl4pPr marL="1828800" lvl="3" indent="-228600" algn="l">
              <a:lnSpc>
                <a:spcPct val="90000"/>
              </a:lnSpc>
              <a:spcBef>
                <a:spcPts val="375"/>
              </a:spcBef>
              <a:spcAft>
                <a:spcPts val="0"/>
              </a:spcAft>
              <a:buClr>
                <a:schemeClr val="dk1"/>
              </a:buClr>
              <a:buSzPts val="1500"/>
              <a:buFont typeface="Arial"/>
              <a:buNone/>
              <a:defRPr sz="1500"/>
            </a:lvl4pPr>
            <a:lvl5pPr marL="2286000" lvl="4" indent="-228600" algn="l">
              <a:lnSpc>
                <a:spcPct val="90000"/>
              </a:lnSpc>
              <a:spcBef>
                <a:spcPts val="375"/>
              </a:spcBef>
              <a:spcAft>
                <a:spcPts val="0"/>
              </a:spcAft>
              <a:buClr>
                <a:schemeClr val="dk1"/>
              </a:buClr>
              <a:buSzPts val="1500"/>
              <a:buFont typeface="Arial"/>
              <a:buNone/>
              <a:defRPr sz="1500"/>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1_Section Header_Print-friendly">
  <p:cSld name="1_Section Header_Print-friendly">
    <p:bg>
      <p:bgPr>
        <a:blipFill>
          <a:blip r:embed="rId2">
            <a:alphaModFix/>
          </a:blip>
          <a:stretch>
            <a:fillRect/>
          </a:stretch>
        </a:blipFill>
        <a:effectLst/>
      </p:bgPr>
    </p:bg>
    <p:spTree>
      <p:nvGrpSpPr>
        <p:cNvPr id="1" name="Shape 31"/>
        <p:cNvGrpSpPr/>
        <p:nvPr/>
      </p:nvGrpSpPr>
      <p:grpSpPr>
        <a:xfrm>
          <a:off x="0" y="0"/>
          <a:ext cx="0" cy="0"/>
          <a:chOff x="0" y="0"/>
          <a:chExt cx="0" cy="0"/>
        </a:xfrm>
      </p:grpSpPr>
      <p:sp>
        <p:nvSpPr>
          <p:cNvPr id="32" name="Google Shape;32;p12"/>
          <p:cNvSpPr txBox="1">
            <a:spLocks noGrp="1"/>
          </p:cNvSpPr>
          <p:nvPr>
            <p:ph type="sldNum" idx="12"/>
          </p:nvPr>
        </p:nvSpPr>
        <p:spPr>
          <a:xfrm>
            <a:off x="11188014" y="6316597"/>
            <a:ext cx="432487" cy="365125"/>
          </a:xfrm>
          <a:prstGeom prst="rect">
            <a:avLst/>
          </a:prstGeom>
          <a:noFill/>
          <a:ln>
            <a:noFill/>
          </a:ln>
        </p:spPr>
        <p:txBody>
          <a:bodyPr spcFirstLastPara="1" wrap="square" lIns="0" tIns="0" rIns="45700" bIns="0" anchor="ctr" anchorCtr="0">
            <a:noAutofit/>
          </a:bodyPr>
          <a:lstStyle>
            <a:lvl1pPr marL="0" lvl="0" indent="0" algn="r">
              <a:spcBef>
                <a:spcPts val="0"/>
              </a:spcBef>
              <a:buNone/>
              <a:defRPr sz="750" b="0" i="0" u="none" strike="noStrike" cap="none">
                <a:solidFill>
                  <a:schemeClr val="dk1"/>
                </a:solidFill>
                <a:latin typeface="Arial"/>
                <a:ea typeface="Arial"/>
                <a:cs typeface="Arial"/>
                <a:sym typeface="Arial"/>
              </a:defRPr>
            </a:lvl1pPr>
            <a:lvl2pPr marL="0" lvl="1" indent="0" algn="r">
              <a:spcBef>
                <a:spcPts val="0"/>
              </a:spcBef>
              <a:buNone/>
              <a:defRPr sz="750" b="0" i="0" u="none" strike="noStrike" cap="none">
                <a:solidFill>
                  <a:schemeClr val="dk1"/>
                </a:solidFill>
                <a:latin typeface="Arial"/>
                <a:ea typeface="Arial"/>
                <a:cs typeface="Arial"/>
                <a:sym typeface="Arial"/>
              </a:defRPr>
            </a:lvl2pPr>
            <a:lvl3pPr marL="0" lvl="2" indent="0" algn="r">
              <a:spcBef>
                <a:spcPts val="0"/>
              </a:spcBef>
              <a:buNone/>
              <a:defRPr sz="750" b="0" i="0" u="none" strike="noStrike" cap="none">
                <a:solidFill>
                  <a:schemeClr val="dk1"/>
                </a:solidFill>
                <a:latin typeface="Arial"/>
                <a:ea typeface="Arial"/>
                <a:cs typeface="Arial"/>
                <a:sym typeface="Arial"/>
              </a:defRPr>
            </a:lvl3pPr>
            <a:lvl4pPr marL="0" lvl="3" indent="0" algn="r">
              <a:spcBef>
                <a:spcPts val="0"/>
              </a:spcBef>
              <a:buNone/>
              <a:defRPr sz="750" b="0" i="0" u="none" strike="noStrike" cap="none">
                <a:solidFill>
                  <a:schemeClr val="dk1"/>
                </a:solidFill>
                <a:latin typeface="Arial"/>
                <a:ea typeface="Arial"/>
                <a:cs typeface="Arial"/>
                <a:sym typeface="Arial"/>
              </a:defRPr>
            </a:lvl4pPr>
            <a:lvl5pPr marL="0" lvl="4" indent="0" algn="r">
              <a:spcBef>
                <a:spcPts val="0"/>
              </a:spcBef>
              <a:buNone/>
              <a:defRPr sz="750" b="0" i="0" u="none" strike="noStrike" cap="none">
                <a:solidFill>
                  <a:schemeClr val="dk1"/>
                </a:solidFill>
                <a:latin typeface="Arial"/>
                <a:ea typeface="Arial"/>
                <a:cs typeface="Arial"/>
                <a:sym typeface="Arial"/>
              </a:defRPr>
            </a:lvl5pPr>
            <a:lvl6pPr marL="0" lvl="5" indent="0" algn="r">
              <a:spcBef>
                <a:spcPts val="0"/>
              </a:spcBef>
              <a:buNone/>
              <a:defRPr sz="750" b="0" i="0" u="none" strike="noStrike" cap="none">
                <a:solidFill>
                  <a:schemeClr val="dk1"/>
                </a:solidFill>
                <a:latin typeface="Arial"/>
                <a:ea typeface="Arial"/>
                <a:cs typeface="Arial"/>
                <a:sym typeface="Arial"/>
              </a:defRPr>
            </a:lvl6pPr>
            <a:lvl7pPr marL="0" lvl="6" indent="0" algn="r">
              <a:spcBef>
                <a:spcPts val="0"/>
              </a:spcBef>
              <a:buNone/>
              <a:defRPr sz="750" b="0" i="0" u="none" strike="noStrike" cap="none">
                <a:solidFill>
                  <a:schemeClr val="dk1"/>
                </a:solidFill>
                <a:latin typeface="Arial"/>
                <a:ea typeface="Arial"/>
                <a:cs typeface="Arial"/>
                <a:sym typeface="Arial"/>
              </a:defRPr>
            </a:lvl7pPr>
            <a:lvl8pPr marL="0" lvl="7" indent="0" algn="r">
              <a:spcBef>
                <a:spcPts val="0"/>
              </a:spcBef>
              <a:buNone/>
              <a:defRPr sz="750" b="0" i="0" u="none" strike="noStrike" cap="none">
                <a:solidFill>
                  <a:schemeClr val="dk1"/>
                </a:solidFill>
                <a:latin typeface="Arial"/>
                <a:ea typeface="Arial"/>
                <a:cs typeface="Arial"/>
                <a:sym typeface="Arial"/>
              </a:defRPr>
            </a:lvl8pPr>
            <a:lvl9pPr marL="0" lvl="8" indent="0" algn="r">
              <a:spcBef>
                <a:spcPts val="0"/>
              </a:spcBef>
              <a:buNone/>
              <a:defRPr sz="75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33" name="Google Shape;33;p12"/>
          <p:cNvSpPr txBox="1">
            <a:spLocks noGrp="1"/>
          </p:cNvSpPr>
          <p:nvPr>
            <p:ph type="ctrTitle"/>
          </p:nvPr>
        </p:nvSpPr>
        <p:spPr>
          <a:xfrm>
            <a:off x="813177" y="2541806"/>
            <a:ext cx="10334625" cy="1947460"/>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dk1"/>
              </a:buClr>
              <a:buSzPts val="4800"/>
              <a:buFont typeface="Arial"/>
              <a:buNone/>
              <a:defRPr sz="4800" b="1" i="0">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4" name="Google Shape;34;p12"/>
          <p:cNvSpPr txBox="1">
            <a:spLocks noGrp="1"/>
          </p:cNvSpPr>
          <p:nvPr>
            <p:ph type="body" idx="1"/>
          </p:nvPr>
        </p:nvSpPr>
        <p:spPr>
          <a:xfrm>
            <a:off x="813177" y="4501446"/>
            <a:ext cx="10334625" cy="125960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750"/>
              </a:spcBef>
              <a:spcAft>
                <a:spcPts val="0"/>
              </a:spcAft>
              <a:buClr>
                <a:schemeClr val="dk1"/>
              </a:buClr>
              <a:buSzPts val="2400"/>
              <a:buFont typeface="Arial"/>
              <a:buNone/>
              <a:defRPr sz="2400">
                <a:solidFill>
                  <a:schemeClr val="dk1"/>
                </a:solidFill>
              </a:defRPr>
            </a:lvl1pPr>
            <a:lvl2pPr marL="914400" lvl="1" indent="-228600" algn="l">
              <a:lnSpc>
                <a:spcPct val="90000"/>
              </a:lnSpc>
              <a:spcBef>
                <a:spcPts val="375"/>
              </a:spcBef>
              <a:spcAft>
                <a:spcPts val="0"/>
              </a:spcAft>
              <a:buClr>
                <a:schemeClr val="dk1"/>
              </a:buClr>
              <a:buSzPts val="1500"/>
              <a:buFont typeface="Arial"/>
              <a:buNone/>
              <a:defRPr sz="1500"/>
            </a:lvl2pPr>
            <a:lvl3pPr marL="1371600" lvl="2" indent="-228600" algn="l">
              <a:lnSpc>
                <a:spcPct val="90000"/>
              </a:lnSpc>
              <a:spcBef>
                <a:spcPts val="375"/>
              </a:spcBef>
              <a:spcAft>
                <a:spcPts val="0"/>
              </a:spcAft>
              <a:buClr>
                <a:schemeClr val="dk1"/>
              </a:buClr>
              <a:buSzPts val="1500"/>
              <a:buFont typeface="Arial"/>
              <a:buNone/>
              <a:defRPr sz="1500"/>
            </a:lvl3pPr>
            <a:lvl4pPr marL="1828800" lvl="3" indent="-228600" algn="l">
              <a:lnSpc>
                <a:spcPct val="90000"/>
              </a:lnSpc>
              <a:spcBef>
                <a:spcPts val="375"/>
              </a:spcBef>
              <a:spcAft>
                <a:spcPts val="0"/>
              </a:spcAft>
              <a:buClr>
                <a:schemeClr val="dk1"/>
              </a:buClr>
              <a:buSzPts val="1500"/>
              <a:buFont typeface="Arial"/>
              <a:buNone/>
              <a:defRPr sz="1500"/>
            </a:lvl4pPr>
            <a:lvl5pPr marL="2286000" lvl="4" indent="-228600" algn="l">
              <a:lnSpc>
                <a:spcPct val="90000"/>
              </a:lnSpc>
              <a:spcBef>
                <a:spcPts val="375"/>
              </a:spcBef>
              <a:spcAft>
                <a:spcPts val="0"/>
              </a:spcAft>
              <a:buClr>
                <a:schemeClr val="dk1"/>
              </a:buClr>
              <a:buSzPts val="1500"/>
              <a:buFont typeface="Arial"/>
              <a:buNone/>
              <a:defRPr sz="1500"/>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5"/>
        <p:cNvGrpSpPr/>
        <p:nvPr/>
      </p:nvGrpSpPr>
      <p:grpSpPr>
        <a:xfrm>
          <a:off x="0" y="0"/>
          <a:ext cx="0" cy="0"/>
          <a:chOff x="0" y="0"/>
          <a:chExt cx="0" cy="0"/>
        </a:xfrm>
      </p:grpSpPr>
      <p:sp>
        <p:nvSpPr>
          <p:cNvPr id="36" name="Google Shape;36;p13"/>
          <p:cNvSpPr txBox="1">
            <a:spLocks noGrp="1"/>
          </p:cNvSpPr>
          <p:nvPr>
            <p:ph type="title"/>
          </p:nvPr>
        </p:nvSpPr>
        <p:spPr>
          <a:xfrm>
            <a:off x="571500" y="365127"/>
            <a:ext cx="110490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7" name="Google Shape;37;p13"/>
          <p:cNvSpPr txBox="1">
            <a:spLocks noGrp="1"/>
          </p:cNvSpPr>
          <p:nvPr>
            <p:ph type="body" idx="1"/>
          </p:nvPr>
        </p:nvSpPr>
        <p:spPr>
          <a:xfrm>
            <a:off x="5715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8" name="Google Shape;38;p13"/>
          <p:cNvSpPr txBox="1">
            <a:spLocks noGrp="1"/>
          </p:cNvSpPr>
          <p:nvPr>
            <p:ph type="body" idx="2"/>
          </p:nvPr>
        </p:nvSpPr>
        <p:spPr>
          <a:xfrm>
            <a:off x="60960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9" name="Google Shape;39;p13"/>
          <p:cNvSpPr txBox="1">
            <a:spLocks noGrp="1"/>
          </p:cNvSpPr>
          <p:nvPr>
            <p:ph type="sldNum" idx="12"/>
          </p:nvPr>
        </p:nvSpPr>
        <p:spPr>
          <a:xfrm>
            <a:off x="11188014" y="6316597"/>
            <a:ext cx="432487" cy="365125"/>
          </a:xfrm>
          <a:prstGeom prst="rect">
            <a:avLst/>
          </a:prstGeom>
          <a:noFill/>
          <a:ln>
            <a:noFill/>
          </a:ln>
        </p:spPr>
        <p:txBody>
          <a:bodyPr spcFirstLastPara="1" wrap="square" lIns="0" tIns="0" rIns="45700" bIns="0" anchor="ctr" anchorCtr="0">
            <a:noAutofit/>
          </a:bodyPr>
          <a:lstStyle>
            <a:lvl1pPr marL="0" lvl="0" indent="0" algn="r">
              <a:spcBef>
                <a:spcPts val="0"/>
              </a:spcBef>
              <a:buNone/>
              <a:defRPr sz="750" b="0" i="0" u="none" strike="noStrike" cap="none">
                <a:solidFill>
                  <a:schemeClr val="dk1"/>
                </a:solidFill>
                <a:latin typeface="Arial"/>
                <a:ea typeface="Arial"/>
                <a:cs typeface="Arial"/>
                <a:sym typeface="Arial"/>
              </a:defRPr>
            </a:lvl1pPr>
            <a:lvl2pPr marL="0" lvl="1" indent="0" algn="r">
              <a:spcBef>
                <a:spcPts val="0"/>
              </a:spcBef>
              <a:buNone/>
              <a:defRPr sz="750" b="0" i="0" u="none" strike="noStrike" cap="none">
                <a:solidFill>
                  <a:schemeClr val="dk1"/>
                </a:solidFill>
                <a:latin typeface="Arial"/>
                <a:ea typeface="Arial"/>
                <a:cs typeface="Arial"/>
                <a:sym typeface="Arial"/>
              </a:defRPr>
            </a:lvl2pPr>
            <a:lvl3pPr marL="0" lvl="2" indent="0" algn="r">
              <a:spcBef>
                <a:spcPts val="0"/>
              </a:spcBef>
              <a:buNone/>
              <a:defRPr sz="750" b="0" i="0" u="none" strike="noStrike" cap="none">
                <a:solidFill>
                  <a:schemeClr val="dk1"/>
                </a:solidFill>
                <a:latin typeface="Arial"/>
                <a:ea typeface="Arial"/>
                <a:cs typeface="Arial"/>
                <a:sym typeface="Arial"/>
              </a:defRPr>
            </a:lvl3pPr>
            <a:lvl4pPr marL="0" lvl="3" indent="0" algn="r">
              <a:spcBef>
                <a:spcPts val="0"/>
              </a:spcBef>
              <a:buNone/>
              <a:defRPr sz="750" b="0" i="0" u="none" strike="noStrike" cap="none">
                <a:solidFill>
                  <a:schemeClr val="dk1"/>
                </a:solidFill>
                <a:latin typeface="Arial"/>
                <a:ea typeface="Arial"/>
                <a:cs typeface="Arial"/>
                <a:sym typeface="Arial"/>
              </a:defRPr>
            </a:lvl4pPr>
            <a:lvl5pPr marL="0" lvl="4" indent="0" algn="r">
              <a:spcBef>
                <a:spcPts val="0"/>
              </a:spcBef>
              <a:buNone/>
              <a:defRPr sz="750" b="0" i="0" u="none" strike="noStrike" cap="none">
                <a:solidFill>
                  <a:schemeClr val="dk1"/>
                </a:solidFill>
                <a:latin typeface="Arial"/>
                <a:ea typeface="Arial"/>
                <a:cs typeface="Arial"/>
                <a:sym typeface="Arial"/>
              </a:defRPr>
            </a:lvl5pPr>
            <a:lvl6pPr marL="0" lvl="5" indent="0" algn="r">
              <a:spcBef>
                <a:spcPts val="0"/>
              </a:spcBef>
              <a:buNone/>
              <a:defRPr sz="750" b="0" i="0" u="none" strike="noStrike" cap="none">
                <a:solidFill>
                  <a:schemeClr val="dk1"/>
                </a:solidFill>
                <a:latin typeface="Arial"/>
                <a:ea typeface="Arial"/>
                <a:cs typeface="Arial"/>
                <a:sym typeface="Arial"/>
              </a:defRPr>
            </a:lvl6pPr>
            <a:lvl7pPr marL="0" lvl="6" indent="0" algn="r">
              <a:spcBef>
                <a:spcPts val="0"/>
              </a:spcBef>
              <a:buNone/>
              <a:defRPr sz="750" b="0" i="0" u="none" strike="noStrike" cap="none">
                <a:solidFill>
                  <a:schemeClr val="dk1"/>
                </a:solidFill>
                <a:latin typeface="Arial"/>
                <a:ea typeface="Arial"/>
                <a:cs typeface="Arial"/>
                <a:sym typeface="Arial"/>
              </a:defRPr>
            </a:lvl7pPr>
            <a:lvl8pPr marL="0" lvl="7" indent="0" algn="r">
              <a:spcBef>
                <a:spcPts val="0"/>
              </a:spcBef>
              <a:buNone/>
              <a:defRPr sz="750" b="0" i="0" u="none" strike="noStrike" cap="none">
                <a:solidFill>
                  <a:schemeClr val="dk1"/>
                </a:solidFill>
                <a:latin typeface="Arial"/>
                <a:ea typeface="Arial"/>
                <a:cs typeface="Arial"/>
                <a:sym typeface="Arial"/>
              </a:defRPr>
            </a:lvl8pPr>
            <a:lvl9pPr marL="0" lvl="8" indent="0" algn="r">
              <a:spcBef>
                <a:spcPts val="0"/>
              </a:spcBef>
              <a:buNone/>
              <a:defRPr sz="75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14"/>
          <p:cNvSpPr txBox="1">
            <a:spLocks noGrp="1"/>
          </p:cNvSpPr>
          <p:nvPr>
            <p:ph type="title"/>
          </p:nvPr>
        </p:nvSpPr>
        <p:spPr>
          <a:xfrm>
            <a:off x="571500" y="365127"/>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4"/>
          <p:cNvSpPr txBox="1">
            <a:spLocks noGrp="1"/>
          </p:cNvSpPr>
          <p:nvPr>
            <p:ph type="body" idx="1"/>
          </p:nvPr>
        </p:nvSpPr>
        <p:spPr>
          <a:xfrm>
            <a:off x="571501"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3" name="Google Shape;43;p14"/>
          <p:cNvSpPr txBox="1">
            <a:spLocks noGrp="1"/>
          </p:cNvSpPr>
          <p:nvPr>
            <p:ph type="body" idx="2"/>
          </p:nvPr>
        </p:nvSpPr>
        <p:spPr>
          <a:xfrm>
            <a:off x="571501"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4" name="Google Shape;44;p14"/>
          <p:cNvSpPr txBox="1">
            <a:spLocks noGrp="1"/>
          </p:cNvSpPr>
          <p:nvPr>
            <p:ph type="body" idx="3"/>
          </p:nvPr>
        </p:nvSpPr>
        <p:spPr>
          <a:xfrm>
            <a:off x="6096001"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5" name="Google Shape;45;p14"/>
          <p:cNvSpPr txBox="1">
            <a:spLocks noGrp="1"/>
          </p:cNvSpPr>
          <p:nvPr>
            <p:ph type="body" idx="4"/>
          </p:nvPr>
        </p:nvSpPr>
        <p:spPr>
          <a:xfrm>
            <a:off x="6096001"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6" name="Google Shape;46;p14"/>
          <p:cNvSpPr txBox="1">
            <a:spLocks noGrp="1"/>
          </p:cNvSpPr>
          <p:nvPr>
            <p:ph type="sldNum" idx="12"/>
          </p:nvPr>
        </p:nvSpPr>
        <p:spPr>
          <a:xfrm>
            <a:off x="11188014" y="6316597"/>
            <a:ext cx="432487" cy="365125"/>
          </a:xfrm>
          <a:prstGeom prst="rect">
            <a:avLst/>
          </a:prstGeom>
          <a:noFill/>
          <a:ln>
            <a:noFill/>
          </a:ln>
        </p:spPr>
        <p:txBody>
          <a:bodyPr spcFirstLastPara="1" wrap="square" lIns="0" tIns="0" rIns="45700" bIns="0" anchor="ctr" anchorCtr="0">
            <a:noAutofit/>
          </a:bodyPr>
          <a:lstStyle>
            <a:lvl1pPr marL="0" lvl="0" indent="0" algn="r">
              <a:spcBef>
                <a:spcPts val="0"/>
              </a:spcBef>
              <a:buNone/>
              <a:defRPr sz="750" b="0" i="0" u="none" strike="noStrike" cap="none">
                <a:solidFill>
                  <a:schemeClr val="dk1"/>
                </a:solidFill>
                <a:latin typeface="Arial"/>
                <a:ea typeface="Arial"/>
                <a:cs typeface="Arial"/>
                <a:sym typeface="Arial"/>
              </a:defRPr>
            </a:lvl1pPr>
            <a:lvl2pPr marL="0" lvl="1" indent="0" algn="r">
              <a:spcBef>
                <a:spcPts val="0"/>
              </a:spcBef>
              <a:buNone/>
              <a:defRPr sz="750" b="0" i="0" u="none" strike="noStrike" cap="none">
                <a:solidFill>
                  <a:schemeClr val="dk1"/>
                </a:solidFill>
                <a:latin typeface="Arial"/>
                <a:ea typeface="Arial"/>
                <a:cs typeface="Arial"/>
                <a:sym typeface="Arial"/>
              </a:defRPr>
            </a:lvl2pPr>
            <a:lvl3pPr marL="0" lvl="2" indent="0" algn="r">
              <a:spcBef>
                <a:spcPts val="0"/>
              </a:spcBef>
              <a:buNone/>
              <a:defRPr sz="750" b="0" i="0" u="none" strike="noStrike" cap="none">
                <a:solidFill>
                  <a:schemeClr val="dk1"/>
                </a:solidFill>
                <a:latin typeface="Arial"/>
                <a:ea typeface="Arial"/>
                <a:cs typeface="Arial"/>
                <a:sym typeface="Arial"/>
              </a:defRPr>
            </a:lvl3pPr>
            <a:lvl4pPr marL="0" lvl="3" indent="0" algn="r">
              <a:spcBef>
                <a:spcPts val="0"/>
              </a:spcBef>
              <a:buNone/>
              <a:defRPr sz="750" b="0" i="0" u="none" strike="noStrike" cap="none">
                <a:solidFill>
                  <a:schemeClr val="dk1"/>
                </a:solidFill>
                <a:latin typeface="Arial"/>
                <a:ea typeface="Arial"/>
                <a:cs typeface="Arial"/>
                <a:sym typeface="Arial"/>
              </a:defRPr>
            </a:lvl4pPr>
            <a:lvl5pPr marL="0" lvl="4" indent="0" algn="r">
              <a:spcBef>
                <a:spcPts val="0"/>
              </a:spcBef>
              <a:buNone/>
              <a:defRPr sz="750" b="0" i="0" u="none" strike="noStrike" cap="none">
                <a:solidFill>
                  <a:schemeClr val="dk1"/>
                </a:solidFill>
                <a:latin typeface="Arial"/>
                <a:ea typeface="Arial"/>
                <a:cs typeface="Arial"/>
                <a:sym typeface="Arial"/>
              </a:defRPr>
            </a:lvl5pPr>
            <a:lvl6pPr marL="0" lvl="5" indent="0" algn="r">
              <a:spcBef>
                <a:spcPts val="0"/>
              </a:spcBef>
              <a:buNone/>
              <a:defRPr sz="750" b="0" i="0" u="none" strike="noStrike" cap="none">
                <a:solidFill>
                  <a:schemeClr val="dk1"/>
                </a:solidFill>
                <a:latin typeface="Arial"/>
                <a:ea typeface="Arial"/>
                <a:cs typeface="Arial"/>
                <a:sym typeface="Arial"/>
              </a:defRPr>
            </a:lvl6pPr>
            <a:lvl7pPr marL="0" lvl="6" indent="0" algn="r">
              <a:spcBef>
                <a:spcPts val="0"/>
              </a:spcBef>
              <a:buNone/>
              <a:defRPr sz="750" b="0" i="0" u="none" strike="noStrike" cap="none">
                <a:solidFill>
                  <a:schemeClr val="dk1"/>
                </a:solidFill>
                <a:latin typeface="Arial"/>
                <a:ea typeface="Arial"/>
                <a:cs typeface="Arial"/>
                <a:sym typeface="Arial"/>
              </a:defRPr>
            </a:lvl7pPr>
            <a:lvl8pPr marL="0" lvl="7" indent="0" algn="r">
              <a:spcBef>
                <a:spcPts val="0"/>
              </a:spcBef>
              <a:buNone/>
              <a:defRPr sz="750" b="0" i="0" u="none" strike="noStrike" cap="none">
                <a:solidFill>
                  <a:schemeClr val="dk1"/>
                </a:solidFill>
                <a:latin typeface="Arial"/>
                <a:ea typeface="Arial"/>
                <a:cs typeface="Arial"/>
                <a:sym typeface="Arial"/>
              </a:defRPr>
            </a:lvl8pPr>
            <a:lvl9pPr marL="0" lvl="8" indent="0" algn="r">
              <a:spcBef>
                <a:spcPts val="0"/>
              </a:spcBef>
              <a:buNone/>
              <a:defRPr sz="75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Only" type="titleOnly">
  <p:cSld name="TITLE_ONLY">
    <p:bg>
      <p:bgPr>
        <a:blipFill>
          <a:blip r:embed="rId2">
            <a:alphaModFix/>
          </a:blip>
          <a:stretch>
            <a:fillRect/>
          </a:stretch>
        </a:blipFill>
        <a:effectLst/>
      </p:bgPr>
    </p:bg>
    <p:spTree>
      <p:nvGrpSpPr>
        <p:cNvPr id="1" name="Shape 47"/>
        <p:cNvGrpSpPr/>
        <p:nvPr/>
      </p:nvGrpSpPr>
      <p:grpSpPr>
        <a:xfrm>
          <a:off x="0" y="0"/>
          <a:ext cx="0" cy="0"/>
          <a:chOff x="0" y="0"/>
          <a:chExt cx="0" cy="0"/>
        </a:xfrm>
      </p:grpSpPr>
      <p:sp>
        <p:nvSpPr>
          <p:cNvPr id="48" name="Google Shape;48;p15"/>
          <p:cNvSpPr txBox="1">
            <a:spLocks noGrp="1"/>
          </p:cNvSpPr>
          <p:nvPr>
            <p:ph type="title"/>
          </p:nvPr>
        </p:nvSpPr>
        <p:spPr>
          <a:xfrm>
            <a:off x="571500" y="365127"/>
            <a:ext cx="110490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9" name="Google Shape;49;p15"/>
          <p:cNvSpPr txBox="1">
            <a:spLocks noGrp="1"/>
          </p:cNvSpPr>
          <p:nvPr>
            <p:ph type="sldNum" idx="12"/>
          </p:nvPr>
        </p:nvSpPr>
        <p:spPr>
          <a:xfrm>
            <a:off x="11188014" y="6316597"/>
            <a:ext cx="432487" cy="365125"/>
          </a:xfrm>
          <a:prstGeom prst="rect">
            <a:avLst/>
          </a:prstGeom>
          <a:noFill/>
          <a:ln>
            <a:noFill/>
          </a:ln>
        </p:spPr>
        <p:txBody>
          <a:bodyPr spcFirstLastPara="1" wrap="square" lIns="0" tIns="0" rIns="45700" bIns="0" anchor="ctr" anchorCtr="0">
            <a:noAutofit/>
          </a:bodyPr>
          <a:lstStyle>
            <a:lvl1pPr marL="0" lvl="0" indent="0" algn="r">
              <a:spcBef>
                <a:spcPts val="0"/>
              </a:spcBef>
              <a:buNone/>
              <a:defRPr sz="750" b="0" i="0" u="none" strike="noStrike" cap="none">
                <a:solidFill>
                  <a:schemeClr val="dk1"/>
                </a:solidFill>
                <a:latin typeface="Arial"/>
                <a:ea typeface="Arial"/>
                <a:cs typeface="Arial"/>
                <a:sym typeface="Arial"/>
              </a:defRPr>
            </a:lvl1pPr>
            <a:lvl2pPr marL="0" lvl="1" indent="0" algn="r">
              <a:spcBef>
                <a:spcPts val="0"/>
              </a:spcBef>
              <a:buNone/>
              <a:defRPr sz="750" b="0" i="0" u="none" strike="noStrike" cap="none">
                <a:solidFill>
                  <a:schemeClr val="dk1"/>
                </a:solidFill>
                <a:latin typeface="Arial"/>
                <a:ea typeface="Arial"/>
                <a:cs typeface="Arial"/>
                <a:sym typeface="Arial"/>
              </a:defRPr>
            </a:lvl2pPr>
            <a:lvl3pPr marL="0" lvl="2" indent="0" algn="r">
              <a:spcBef>
                <a:spcPts val="0"/>
              </a:spcBef>
              <a:buNone/>
              <a:defRPr sz="750" b="0" i="0" u="none" strike="noStrike" cap="none">
                <a:solidFill>
                  <a:schemeClr val="dk1"/>
                </a:solidFill>
                <a:latin typeface="Arial"/>
                <a:ea typeface="Arial"/>
                <a:cs typeface="Arial"/>
                <a:sym typeface="Arial"/>
              </a:defRPr>
            </a:lvl3pPr>
            <a:lvl4pPr marL="0" lvl="3" indent="0" algn="r">
              <a:spcBef>
                <a:spcPts val="0"/>
              </a:spcBef>
              <a:buNone/>
              <a:defRPr sz="750" b="0" i="0" u="none" strike="noStrike" cap="none">
                <a:solidFill>
                  <a:schemeClr val="dk1"/>
                </a:solidFill>
                <a:latin typeface="Arial"/>
                <a:ea typeface="Arial"/>
                <a:cs typeface="Arial"/>
                <a:sym typeface="Arial"/>
              </a:defRPr>
            </a:lvl4pPr>
            <a:lvl5pPr marL="0" lvl="4" indent="0" algn="r">
              <a:spcBef>
                <a:spcPts val="0"/>
              </a:spcBef>
              <a:buNone/>
              <a:defRPr sz="750" b="0" i="0" u="none" strike="noStrike" cap="none">
                <a:solidFill>
                  <a:schemeClr val="dk1"/>
                </a:solidFill>
                <a:latin typeface="Arial"/>
                <a:ea typeface="Arial"/>
                <a:cs typeface="Arial"/>
                <a:sym typeface="Arial"/>
              </a:defRPr>
            </a:lvl5pPr>
            <a:lvl6pPr marL="0" lvl="5" indent="0" algn="r">
              <a:spcBef>
                <a:spcPts val="0"/>
              </a:spcBef>
              <a:buNone/>
              <a:defRPr sz="750" b="0" i="0" u="none" strike="noStrike" cap="none">
                <a:solidFill>
                  <a:schemeClr val="dk1"/>
                </a:solidFill>
                <a:latin typeface="Arial"/>
                <a:ea typeface="Arial"/>
                <a:cs typeface="Arial"/>
                <a:sym typeface="Arial"/>
              </a:defRPr>
            </a:lvl6pPr>
            <a:lvl7pPr marL="0" lvl="6" indent="0" algn="r">
              <a:spcBef>
                <a:spcPts val="0"/>
              </a:spcBef>
              <a:buNone/>
              <a:defRPr sz="750" b="0" i="0" u="none" strike="noStrike" cap="none">
                <a:solidFill>
                  <a:schemeClr val="dk1"/>
                </a:solidFill>
                <a:latin typeface="Arial"/>
                <a:ea typeface="Arial"/>
                <a:cs typeface="Arial"/>
                <a:sym typeface="Arial"/>
              </a:defRPr>
            </a:lvl7pPr>
            <a:lvl8pPr marL="0" lvl="7" indent="0" algn="r">
              <a:spcBef>
                <a:spcPts val="0"/>
              </a:spcBef>
              <a:buNone/>
              <a:defRPr sz="750" b="0" i="0" u="none" strike="noStrike" cap="none">
                <a:solidFill>
                  <a:schemeClr val="dk1"/>
                </a:solidFill>
                <a:latin typeface="Arial"/>
                <a:ea typeface="Arial"/>
                <a:cs typeface="Arial"/>
                <a:sym typeface="Arial"/>
              </a:defRPr>
            </a:lvl8pPr>
            <a:lvl9pPr marL="0" lvl="8" indent="0" algn="r">
              <a:spcBef>
                <a:spcPts val="0"/>
              </a:spcBef>
              <a:buNone/>
              <a:defRPr sz="75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6"/>
          <p:cNvSpPr txBox="1">
            <a:spLocks noGrp="1"/>
          </p:cNvSpPr>
          <p:nvPr>
            <p:ph type="sldNum" idx="12"/>
          </p:nvPr>
        </p:nvSpPr>
        <p:spPr>
          <a:xfrm>
            <a:off x="11188014" y="6316597"/>
            <a:ext cx="432487" cy="365125"/>
          </a:xfrm>
          <a:prstGeom prst="rect">
            <a:avLst/>
          </a:prstGeom>
          <a:noFill/>
          <a:ln>
            <a:noFill/>
          </a:ln>
        </p:spPr>
        <p:txBody>
          <a:bodyPr spcFirstLastPara="1" wrap="square" lIns="0" tIns="0" rIns="45700" bIns="0" anchor="ctr" anchorCtr="0">
            <a:noAutofit/>
          </a:bodyPr>
          <a:lstStyle>
            <a:lvl1pPr marL="0" lvl="0" indent="0" algn="r">
              <a:spcBef>
                <a:spcPts val="0"/>
              </a:spcBef>
              <a:buNone/>
              <a:defRPr sz="750" b="0" i="0" u="none" strike="noStrike" cap="none">
                <a:solidFill>
                  <a:schemeClr val="dk1"/>
                </a:solidFill>
                <a:latin typeface="Arial"/>
                <a:ea typeface="Arial"/>
                <a:cs typeface="Arial"/>
                <a:sym typeface="Arial"/>
              </a:defRPr>
            </a:lvl1pPr>
            <a:lvl2pPr marL="0" lvl="1" indent="0" algn="r">
              <a:spcBef>
                <a:spcPts val="0"/>
              </a:spcBef>
              <a:buNone/>
              <a:defRPr sz="750" b="0" i="0" u="none" strike="noStrike" cap="none">
                <a:solidFill>
                  <a:schemeClr val="dk1"/>
                </a:solidFill>
                <a:latin typeface="Arial"/>
                <a:ea typeface="Arial"/>
                <a:cs typeface="Arial"/>
                <a:sym typeface="Arial"/>
              </a:defRPr>
            </a:lvl2pPr>
            <a:lvl3pPr marL="0" lvl="2" indent="0" algn="r">
              <a:spcBef>
                <a:spcPts val="0"/>
              </a:spcBef>
              <a:buNone/>
              <a:defRPr sz="750" b="0" i="0" u="none" strike="noStrike" cap="none">
                <a:solidFill>
                  <a:schemeClr val="dk1"/>
                </a:solidFill>
                <a:latin typeface="Arial"/>
                <a:ea typeface="Arial"/>
                <a:cs typeface="Arial"/>
                <a:sym typeface="Arial"/>
              </a:defRPr>
            </a:lvl3pPr>
            <a:lvl4pPr marL="0" lvl="3" indent="0" algn="r">
              <a:spcBef>
                <a:spcPts val="0"/>
              </a:spcBef>
              <a:buNone/>
              <a:defRPr sz="750" b="0" i="0" u="none" strike="noStrike" cap="none">
                <a:solidFill>
                  <a:schemeClr val="dk1"/>
                </a:solidFill>
                <a:latin typeface="Arial"/>
                <a:ea typeface="Arial"/>
                <a:cs typeface="Arial"/>
                <a:sym typeface="Arial"/>
              </a:defRPr>
            </a:lvl4pPr>
            <a:lvl5pPr marL="0" lvl="4" indent="0" algn="r">
              <a:spcBef>
                <a:spcPts val="0"/>
              </a:spcBef>
              <a:buNone/>
              <a:defRPr sz="750" b="0" i="0" u="none" strike="noStrike" cap="none">
                <a:solidFill>
                  <a:schemeClr val="dk1"/>
                </a:solidFill>
                <a:latin typeface="Arial"/>
                <a:ea typeface="Arial"/>
                <a:cs typeface="Arial"/>
                <a:sym typeface="Arial"/>
              </a:defRPr>
            </a:lvl5pPr>
            <a:lvl6pPr marL="0" lvl="5" indent="0" algn="r">
              <a:spcBef>
                <a:spcPts val="0"/>
              </a:spcBef>
              <a:buNone/>
              <a:defRPr sz="750" b="0" i="0" u="none" strike="noStrike" cap="none">
                <a:solidFill>
                  <a:schemeClr val="dk1"/>
                </a:solidFill>
                <a:latin typeface="Arial"/>
                <a:ea typeface="Arial"/>
                <a:cs typeface="Arial"/>
                <a:sym typeface="Arial"/>
              </a:defRPr>
            </a:lvl6pPr>
            <a:lvl7pPr marL="0" lvl="6" indent="0" algn="r">
              <a:spcBef>
                <a:spcPts val="0"/>
              </a:spcBef>
              <a:buNone/>
              <a:defRPr sz="750" b="0" i="0" u="none" strike="noStrike" cap="none">
                <a:solidFill>
                  <a:schemeClr val="dk1"/>
                </a:solidFill>
                <a:latin typeface="Arial"/>
                <a:ea typeface="Arial"/>
                <a:cs typeface="Arial"/>
                <a:sym typeface="Arial"/>
              </a:defRPr>
            </a:lvl7pPr>
            <a:lvl8pPr marL="0" lvl="7" indent="0" algn="r">
              <a:spcBef>
                <a:spcPts val="0"/>
              </a:spcBef>
              <a:buNone/>
              <a:defRPr sz="750" b="0" i="0" u="none" strike="noStrike" cap="none">
                <a:solidFill>
                  <a:schemeClr val="dk1"/>
                </a:solidFill>
                <a:latin typeface="Arial"/>
                <a:ea typeface="Arial"/>
                <a:cs typeface="Arial"/>
                <a:sym typeface="Arial"/>
              </a:defRPr>
            </a:lvl8pPr>
            <a:lvl9pPr marL="0" lvl="8" indent="0" algn="r">
              <a:spcBef>
                <a:spcPts val="0"/>
              </a:spcBef>
              <a:buNone/>
              <a:defRPr sz="75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5">
            <a:alphaModFix/>
          </a:blip>
          <a:stretch>
            <a:fillRect/>
          </a:stretch>
        </a:blipFill>
        <a:effectLst/>
      </p:bgPr>
    </p:bg>
    <p:spTree>
      <p:nvGrpSpPr>
        <p:cNvPr id="1" name="Shape 9"/>
        <p:cNvGrpSpPr/>
        <p:nvPr/>
      </p:nvGrpSpPr>
      <p:grpSpPr>
        <a:xfrm>
          <a:off x="0" y="0"/>
          <a:ext cx="0" cy="0"/>
          <a:chOff x="0" y="0"/>
          <a:chExt cx="0" cy="0"/>
        </a:xfrm>
      </p:grpSpPr>
      <p:sp>
        <p:nvSpPr>
          <p:cNvPr id="10" name="Google Shape;10;p7"/>
          <p:cNvSpPr txBox="1">
            <a:spLocks noGrp="1"/>
          </p:cNvSpPr>
          <p:nvPr>
            <p:ph type="title"/>
          </p:nvPr>
        </p:nvSpPr>
        <p:spPr>
          <a:xfrm>
            <a:off x="571500" y="365127"/>
            <a:ext cx="110490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7"/>
          <p:cNvSpPr txBox="1">
            <a:spLocks noGrp="1"/>
          </p:cNvSpPr>
          <p:nvPr>
            <p:ph type="body" idx="1"/>
          </p:nvPr>
        </p:nvSpPr>
        <p:spPr>
          <a:xfrm>
            <a:off x="571500" y="1825627"/>
            <a:ext cx="11049000" cy="4207185"/>
          </a:xfrm>
          <a:prstGeom prst="rect">
            <a:avLst/>
          </a:prstGeom>
          <a:noFill/>
          <a:ln>
            <a:noFill/>
          </a:ln>
        </p:spPr>
        <p:txBody>
          <a:bodyPr spcFirstLastPara="1" wrap="square" lIns="91425" tIns="45700" rIns="91425" bIns="45700" anchor="t" anchorCtr="0">
            <a:normAutofit/>
          </a:bodyPr>
          <a:lstStyle>
            <a:lvl1pPr marL="457200" marR="0" lvl="0" indent="-381000" algn="l" rtl="0">
              <a:lnSpc>
                <a:spcPct val="90000"/>
              </a:lnSpc>
              <a:spcBef>
                <a:spcPts val="75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1pPr>
            <a:lvl2pPr marL="914400" marR="0" lvl="1" indent="-355600" algn="l" rtl="0">
              <a:lnSpc>
                <a:spcPct val="90000"/>
              </a:lnSpc>
              <a:spcBef>
                <a:spcPts val="375"/>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2pPr>
            <a:lvl3pPr marL="1371600" marR="0" lvl="2"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3pPr>
            <a:lvl4pPr marL="1828800" marR="0" lvl="3" indent="-330200" algn="l" rtl="0">
              <a:lnSpc>
                <a:spcPct val="90000"/>
              </a:lnSpc>
              <a:spcBef>
                <a:spcPts val="375"/>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17500" algn="l" rtl="0">
              <a:lnSpc>
                <a:spcPct val="90000"/>
              </a:lnSpc>
              <a:spcBef>
                <a:spcPts val="375"/>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
        <p:nvSpPr>
          <p:cNvPr id="12" name="Google Shape;12;p7"/>
          <p:cNvSpPr txBox="1">
            <a:spLocks noGrp="1"/>
          </p:cNvSpPr>
          <p:nvPr>
            <p:ph type="sldNum" idx="12"/>
          </p:nvPr>
        </p:nvSpPr>
        <p:spPr>
          <a:xfrm>
            <a:off x="11188014" y="6316597"/>
            <a:ext cx="432487" cy="365125"/>
          </a:xfrm>
          <a:prstGeom prst="rect">
            <a:avLst/>
          </a:prstGeom>
          <a:noFill/>
          <a:ln>
            <a:noFill/>
          </a:ln>
        </p:spPr>
        <p:txBody>
          <a:bodyPr spcFirstLastPara="1" wrap="square" lIns="0" tIns="0" rIns="45700" bIns="0" anchor="ctr" anchorCtr="0">
            <a:noAutofit/>
          </a:bodyPr>
          <a:lstStyle>
            <a:lvl1pPr marL="0" marR="0" lvl="0" indent="0" algn="r" rtl="0">
              <a:spcBef>
                <a:spcPts val="0"/>
              </a:spcBef>
              <a:buNone/>
              <a:defRPr sz="750" b="0" i="0" u="none" strike="noStrike" cap="none">
                <a:solidFill>
                  <a:schemeClr val="dk1"/>
                </a:solidFill>
                <a:latin typeface="Arial"/>
                <a:ea typeface="Arial"/>
                <a:cs typeface="Arial"/>
                <a:sym typeface="Arial"/>
              </a:defRPr>
            </a:lvl1pPr>
            <a:lvl2pPr marL="0" marR="0" lvl="1" indent="0" algn="r" rtl="0">
              <a:spcBef>
                <a:spcPts val="0"/>
              </a:spcBef>
              <a:buNone/>
              <a:defRPr sz="750" b="0" i="0" u="none" strike="noStrike" cap="none">
                <a:solidFill>
                  <a:schemeClr val="dk1"/>
                </a:solidFill>
                <a:latin typeface="Arial"/>
                <a:ea typeface="Arial"/>
                <a:cs typeface="Arial"/>
                <a:sym typeface="Arial"/>
              </a:defRPr>
            </a:lvl2pPr>
            <a:lvl3pPr marL="0" marR="0" lvl="2" indent="0" algn="r" rtl="0">
              <a:spcBef>
                <a:spcPts val="0"/>
              </a:spcBef>
              <a:buNone/>
              <a:defRPr sz="750" b="0" i="0" u="none" strike="noStrike" cap="none">
                <a:solidFill>
                  <a:schemeClr val="dk1"/>
                </a:solidFill>
                <a:latin typeface="Arial"/>
                <a:ea typeface="Arial"/>
                <a:cs typeface="Arial"/>
                <a:sym typeface="Arial"/>
              </a:defRPr>
            </a:lvl3pPr>
            <a:lvl4pPr marL="0" marR="0" lvl="3" indent="0" algn="r" rtl="0">
              <a:spcBef>
                <a:spcPts val="0"/>
              </a:spcBef>
              <a:buNone/>
              <a:defRPr sz="750" b="0" i="0" u="none" strike="noStrike" cap="none">
                <a:solidFill>
                  <a:schemeClr val="dk1"/>
                </a:solidFill>
                <a:latin typeface="Arial"/>
                <a:ea typeface="Arial"/>
                <a:cs typeface="Arial"/>
                <a:sym typeface="Arial"/>
              </a:defRPr>
            </a:lvl4pPr>
            <a:lvl5pPr marL="0" marR="0" lvl="4" indent="0" algn="r" rtl="0">
              <a:spcBef>
                <a:spcPts val="0"/>
              </a:spcBef>
              <a:buNone/>
              <a:defRPr sz="750" b="0" i="0" u="none" strike="noStrike" cap="none">
                <a:solidFill>
                  <a:schemeClr val="dk1"/>
                </a:solidFill>
                <a:latin typeface="Arial"/>
                <a:ea typeface="Arial"/>
                <a:cs typeface="Arial"/>
                <a:sym typeface="Arial"/>
              </a:defRPr>
            </a:lvl5pPr>
            <a:lvl6pPr marL="0" marR="0" lvl="5" indent="0" algn="r" rtl="0">
              <a:spcBef>
                <a:spcPts val="0"/>
              </a:spcBef>
              <a:buNone/>
              <a:defRPr sz="750" b="0" i="0" u="none" strike="noStrike" cap="none">
                <a:solidFill>
                  <a:schemeClr val="dk1"/>
                </a:solidFill>
                <a:latin typeface="Arial"/>
                <a:ea typeface="Arial"/>
                <a:cs typeface="Arial"/>
                <a:sym typeface="Arial"/>
              </a:defRPr>
            </a:lvl6pPr>
            <a:lvl7pPr marL="0" marR="0" lvl="6" indent="0" algn="r" rtl="0">
              <a:spcBef>
                <a:spcPts val="0"/>
              </a:spcBef>
              <a:buNone/>
              <a:defRPr sz="750" b="0" i="0" u="none" strike="noStrike" cap="none">
                <a:solidFill>
                  <a:schemeClr val="dk1"/>
                </a:solidFill>
                <a:latin typeface="Arial"/>
                <a:ea typeface="Arial"/>
                <a:cs typeface="Arial"/>
                <a:sym typeface="Arial"/>
              </a:defRPr>
            </a:lvl7pPr>
            <a:lvl8pPr marL="0" marR="0" lvl="7" indent="0" algn="r" rtl="0">
              <a:spcBef>
                <a:spcPts val="0"/>
              </a:spcBef>
              <a:buNone/>
              <a:defRPr sz="750" b="0" i="0" u="none" strike="noStrike" cap="none">
                <a:solidFill>
                  <a:schemeClr val="dk1"/>
                </a:solidFill>
                <a:latin typeface="Arial"/>
                <a:ea typeface="Arial"/>
                <a:cs typeface="Arial"/>
                <a:sym typeface="Arial"/>
              </a:defRPr>
            </a:lvl8pPr>
            <a:lvl9pPr marL="0" marR="0" lvl="8" indent="0" algn="r" rtl="0">
              <a:spcBef>
                <a:spcPts val="0"/>
              </a:spcBef>
              <a:buNone/>
              <a:defRPr sz="75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160">
          <p15:clr>
            <a:srgbClr val="F26B43"/>
          </p15:clr>
        </p15:guide>
        <p15:guide id="2" pos="2880">
          <p15:clr>
            <a:srgbClr val="F26B43"/>
          </p15:clr>
        </p15:guide>
        <p15:guide id="3" pos="270">
          <p15:clr>
            <a:srgbClr val="F26B43"/>
          </p15:clr>
        </p15:guide>
        <p15:guide id="4" orient="horz" pos="3888">
          <p15:clr>
            <a:srgbClr val="F26B43"/>
          </p15:clr>
        </p15:guide>
        <p15:guide id="5" pos="5490">
          <p15:clr>
            <a:srgbClr val="F26B43"/>
          </p15:clr>
        </p15:guide>
        <p15:guide id="6" orient="horz" pos="4128">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1"/>
          <p:cNvSpPr txBox="1">
            <a:spLocks noGrp="1"/>
          </p:cNvSpPr>
          <p:nvPr>
            <p:ph type="ctrTitle"/>
          </p:nvPr>
        </p:nvSpPr>
        <p:spPr>
          <a:xfrm>
            <a:off x="813177" y="2541806"/>
            <a:ext cx="10334625" cy="194746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800"/>
              <a:buFont typeface="Arial"/>
              <a:buNone/>
            </a:pPr>
            <a:r>
              <a:rPr lang="en-US" sz="3200" dirty="0"/>
              <a:t>LDRD-A Proposal</a:t>
            </a:r>
            <a:br>
              <a:rPr lang="en-US" sz="3200" dirty="0"/>
            </a:br>
            <a:r>
              <a:rPr lang="en-US" sz="3200" dirty="0"/>
              <a:t>The ‘ABC’ of cognizant Data Acquisitions</a:t>
            </a:r>
            <a:endParaRPr sz="3200" dirty="0"/>
          </a:p>
        </p:txBody>
      </p:sp>
      <p:sp>
        <p:nvSpPr>
          <p:cNvPr id="75" name="Google Shape;75;p1"/>
          <p:cNvSpPr txBox="1">
            <a:spLocks noGrp="1"/>
          </p:cNvSpPr>
          <p:nvPr>
            <p:ph type="subTitle" idx="1"/>
          </p:nvPr>
        </p:nvSpPr>
        <p:spPr>
          <a:xfrm>
            <a:off x="813177" y="5773231"/>
            <a:ext cx="10334625" cy="746185"/>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1800"/>
              <a:buNone/>
            </a:pPr>
            <a:r>
              <a:rPr lang="en-US" dirty="0"/>
              <a:t>Date: June 1, 2022</a:t>
            </a:r>
            <a:endParaRPr dirty="0"/>
          </a:p>
        </p:txBody>
      </p:sp>
      <p:sp>
        <p:nvSpPr>
          <p:cNvPr id="76" name="Google Shape;76;p1"/>
          <p:cNvSpPr txBox="1">
            <a:spLocks noGrp="1"/>
          </p:cNvSpPr>
          <p:nvPr>
            <p:ph type="body" idx="2"/>
          </p:nvPr>
        </p:nvSpPr>
        <p:spPr>
          <a:xfrm>
            <a:off x="813177" y="4501446"/>
            <a:ext cx="10334625" cy="1259607"/>
          </a:xfrm>
          <a:prstGeom prst="rect">
            <a:avLst/>
          </a:prstGeom>
          <a:noFill/>
          <a:ln>
            <a:noFill/>
          </a:ln>
        </p:spPr>
        <p:txBody>
          <a:bodyPr spcFirstLastPara="1" wrap="square" lIns="91425" tIns="45700" rIns="91425" bIns="45700" anchor="t" anchorCtr="0">
            <a:noAutofit/>
          </a:bodyPr>
          <a:lstStyle/>
          <a:p>
            <a:pPr marL="0" lvl="0" indent="0">
              <a:spcBef>
                <a:spcPts val="0"/>
              </a:spcBef>
            </a:pPr>
            <a:r>
              <a:rPr lang="en-US" dirty="0"/>
              <a:t>PIs: </a:t>
            </a:r>
            <a:r>
              <a:rPr lang="en-US" b="1" dirty="0"/>
              <a:t>E.C. </a:t>
            </a:r>
            <a:r>
              <a:rPr lang="en-US" b="1" dirty="0" err="1"/>
              <a:t>Aschenauer</a:t>
            </a:r>
            <a:r>
              <a:rPr lang="en-US" b="1" dirty="0"/>
              <a:t>, M. </a:t>
            </a:r>
            <a:r>
              <a:rPr lang="en-US" b="1" dirty="0" err="1"/>
              <a:t>Begel</a:t>
            </a:r>
            <a:r>
              <a:rPr lang="en-US" b="1" dirty="0"/>
              <a:t>, and G.A. </a:t>
            </a:r>
            <a:r>
              <a:rPr lang="en-US" b="1" dirty="0" err="1"/>
              <a:t>Carini</a:t>
            </a:r>
            <a:endParaRPr b="1" dirty="0"/>
          </a:p>
          <a:p>
            <a:pPr marL="0" lvl="0" indent="0" algn="l" rtl="0">
              <a:lnSpc>
                <a:spcPct val="90000"/>
              </a:lnSpc>
              <a:spcBef>
                <a:spcPts val="750"/>
              </a:spcBef>
              <a:spcAft>
                <a:spcPts val="0"/>
              </a:spcAft>
              <a:buClr>
                <a:schemeClr val="dk1"/>
              </a:buClr>
              <a:buSzPts val="2400"/>
              <a:buFont typeface="Arial"/>
              <a:buNone/>
            </a:pPr>
            <a:r>
              <a:rPr lang="en-US" dirty="0"/>
              <a:t>Other Investigators: M. Benoit, J. Fried, J. Landgraf, S. </a:t>
            </a:r>
            <a:r>
              <a:rPr lang="en-US" dirty="0" err="1"/>
              <a:t>Stucci</a:t>
            </a:r>
            <a:r>
              <a:rPr lang="en-US" dirty="0"/>
              <a:t>, S. Zohar</a:t>
            </a:r>
            <a:endParaRPr dirty="0"/>
          </a:p>
          <a:p>
            <a:pPr marL="0" lvl="0" indent="0" algn="l" rtl="0">
              <a:lnSpc>
                <a:spcPct val="90000"/>
              </a:lnSpc>
              <a:spcBef>
                <a:spcPts val="750"/>
              </a:spcBef>
              <a:spcAft>
                <a:spcPts val="0"/>
              </a:spcAft>
              <a:buClr>
                <a:schemeClr val="dk1"/>
              </a:buClr>
              <a:buSzPts val="2400"/>
              <a:buFont typeface="Arial"/>
              <a:buNone/>
            </a:pP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3079E7A-2E0B-7F4D-844B-63B265AF7FB4}"/>
              </a:ext>
            </a:extLst>
          </p:cNvPr>
          <p:cNvSpPr>
            <a:spLocks noGrp="1"/>
          </p:cNvSpPr>
          <p:nvPr>
            <p:ph type="title"/>
          </p:nvPr>
        </p:nvSpPr>
        <p:spPr>
          <a:xfrm>
            <a:off x="355257" y="32659"/>
            <a:ext cx="11049000" cy="838200"/>
          </a:xfrm>
        </p:spPr>
        <p:txBody>
          <a:bodyPr/>
          <a:lstStyle/>
          <a:p>
            <a:r>
              <a:rPr lang="en-US" dirty="0"/>
              <a:t>FY2023 NPP LDRD Type A Proposal</a:t>
            </a:r>
          </a:p>
        </p:txBody>
      </p:sp>
      <p:sp>
        <p:nvSpPr>
          <p:cNvPr id="4" name="Slide Number Placeholder 3">
            <a:extLst>
              <a:ext uri="{FF2B5EF4-FFF2-40B4-BE49-F238E27FC236}">
                <a16:creationId xmlns:a16="http://schemas.microsoft.com/office/drawing/2014/main" id="{EC21AA76-BF54-2641-9814-28A499FC021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2</a:t>
            </a:fld>
            <a:endParaRPr lang="en-US"/>
          </a:p>
        </p:txBody>
      </p:sp>
      <p:sp>
        <p:nvSpPr>
          <p:cNvPr id="6" name="Google Shape;96;p2">
            <a:extLst>
              <a:ext uri="{FF2B5EF4-FFF2-40B4-BE49-F238E27FC236}">
                <a16:creationId xmlns:a16="http://schemas.microsoft.com/office/drawing/2014/main" id="{6B7191EA-84AD-9F40-9730-4AF4CD04382F}"/>
              </a:ext>
            </a:extLst>
          </p:cNvPr>
          <p:cNvSpPr txBox="1">
            <a:spLocks/>
          </p:cNvSpPr>
          <p:nvPr/>
        </p:nvSpPr>
        <p:spPr>
          <a:xfrm>
            <a:off x="621957" y="946150"/>
            <a:ext cx="10515600" cy="4965699"/>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ct val="90000"/>
              </a:lnSpc>
              <a:buClr>
                <a:srgbClr val="1F3864"/>
              </a:buClr>
              <a:buSzPct val="100000"/>
            </a:pPr>
            <a:r>
              <a:rPr lang="en-US" sz="2000" dirty="0">
                <a:solidFill>
                  <a:srgbClr val="1F3864"/>
                </a:solidFill>
              </a:rPr>
              <a:t>Proposal Title (proposal Type A): </a:t>
            </a:r>
            <a:r>
              <a:rPr lang="en-US" sz="2000" i="1" dirty="0">
                <a:solidFill>
                  <a:srgbClr val="0432FF"/>
                </a:solidFill>
              </a:rPr>
              <a:t>The </a:t>
            </a:r>
            <a:r>
              <a:rPr lang="en-US" sz="2000" i="1" dirty="0">
                <a:solidFill>
                  <a:srgbClr val="0432FF"/>
                </a:solidFill>
                <a:highlight>
                  <a:srgbClr val="FFFFFF"/>
                </a:highlight>
              </a:rPr>
              <a:t>'ABC' of cognizant DAQs</a:t>
            </a:r>
            <a:endParaRPr lang="en-US" sz="2000" dirty="0">
              <a:solidFill>
                <a:srgbClr val="1F3864"/>
              </a:solidFill>
            </a:endParaRPr>
          </a:p>
          <a:p>
            <a:pPr>
              <a:lnSpc>
                <a:spcPct val="90000"/>
              </a:lnSpc>
              <a:spcBef>
                <a:spcPts val="1000"/>
              </a:spcBef>
              <a:buClr>
                <a:schemeClr val="dk1"/>
              </a:buClr>
              <a:buSzPct val="100000"/>
            </a:pPr>
            <a:endParaRPr lang="en-US" sz="2000" dirty="0">
              <a:solidFill>
                <a:srgbClr val="1F3864"/>
              </a:solidFill>
            </a:endParaRPr>
          </a:p>
          <a:p>
            <a:pPr>
              <a:lnSpc>
                <a:spcPct val="90000"/>
              </a:lnSpc>
              <a:spcBef>
                <a:spcPts val="1000"/>
              </a:spcBef>
              <a:buClr>
                <a:srgbClr val="1F3864"/>
              </a:buClr>
              <a:buSzPct val="100000"/>
            </a:pPr>
            <a:r>
              <a:rPr lang="en-US" sz="2000" dirty="0">
                <a:solidFill>
                  <a:srgbClr val="1F3864"/>
                </a:solidFill>
              </a:rPr>
              <a:t>Principal Investigator: E.C. </a:t>
            </a:r>
            <a:r>
              <a:rPr lang="en-US" sz="2000" dirty="0" err="1">
                <a:solidFill>
                  <a:srgbClr val="1F3864"/>
                </a:solidFill>
              </a:rPr>
              <a:t>Aschenauer</a:t>
            </a:r>
            <a:r>
              <a:rPr lang="en-US" sz="2000" dirty="0">
                <a:solidFill>
                  <a:srgbClr val="1F3864"/>
                </a:solidFill>
              </a:rPr>
              <a:t>, M. </a:t>
            </a:r>
            <a:r>
              <a:rPr lang="en-US" sz="2000" dirty="0" err="1">
                <a:solidFill>
                  <a:srgbClr val="1F3864"/>
                </a:solidFill>
              </a:rPr>
              <a:t>Begel</a:t>
            </a:r>
            <a:r>
              <a:rPr lang="en-US" sz="2000" dirty="0">
                <a:solidFill>
                  <a:srgbClr val="1F3864"/>
                </a:solidFill>
              </a:rPr>
              <a:t> and G. </a:t>
            </a:r>
            <a:r>
              <a:rPr lang="en-US" sz="2000" dirty="0" err="1">
                <a:solidFill>
                  <a:srgbClr val="1F3864"/>
                </a:solidFill>
              </a:rPr>
              <a:t>Carini</a:t>
            </a:r>
            <a:endParaRPr lang="en-US" sz="2000" dirty="0">
              <a:solidFill>
                <a:srgbClr val="1F3864"/>
              </a:solidFill>
            </a:endParaRPr>
          </a:p>
          <a:p>
            <a:pPr>
              <a:lnSpc>
                <a:spcPct val="90000"/>
              </a:lnSpc>
              <a:spcBef>
                <a:spcPts val="1000"/>
              </a:spcBef>
              <a:buClr>
                <a:schemeClr val="dk1"/>
              </a:buClr>
              <a:buSzPct val="100000"/>
            </a:pPr>
            <a:endParaRPr lang="en-US" sz="2000" dirty="0">
              <a:solidFill>
                <a:srgbClr val="1F3864"/>
              </a:solidFill>
            </a:endParaRPr>
          </a:p>
          <a:p>
            <a:pPr>
              <a:lnSpc>
                <a:spcPct val="90000"/>
              </a:lnSpc>
              <a:spcBef>
                <a:spcPts val="1000"/>
              </a:spcBef>
              <a:buClr>
                <a:srgbClr val="1F3864"/>
              </a:buClr>
              <a:buSzPct val="100000"/>
            </a:pPr>
            <a:r>
              <a:rPr lang="en-US" sz="2000" dirty="0">
                <a:solidFill>
                  <a:srgbClr val="1F3864"/>
                </a:solidFill>
              </a:rPr>
              <a:t>Department/Division: NPP/P0 and ATRO/IO</a:t>
            </a:r>
            <a:endParaRPr lang="en-US" sz="2000" dirty="0"/>
          </a:p>
          <a:p>
            <a:pPr>
              <a:lnSpc>
                <a:spcPct val="90000"/>
              </a:lnSpc>
              <a:spcBef>
                <a:spcPts val="1000"/>
              </a:spcBef>
              <a:buClr>
                <a:schemeClr val="dk1"/>
              </a:buClr>
              <a:buSzPct val="100000"/>
            </a:pPr>
            <a:endParaRPr lang="en-US" sz="2000" dirty="0">
              <a:solidFill>
                <a:srgbClr val="1F3864"/>
              </a:solidFill>
            </a:endParaRPr>
          </a:p>
          <a:p>
            <a:pPr>
              <a:lnSpc>
                <a:spcPct val="90000"/>
              </a:lnSpc>
              <a:spcBef>
                <a:spcPts val="1000"/>
              </a:spcBef>
              <a:buClr>
                <a:srgbClr val="1F3864"/>
              </a:buClr>
              <a:buSzPct val="100000"/>
            </a:pPr>
            <a:r>
              <a:rPr lang="en-US" sz="2000" dirty="0">
                <a:solidFill>
                  <a:srgbClr val="1F3864"/>
                </a:solidFill>
              </a:rPr>
              <a:t>Other Investigators: </a:t>
            </a:r>
            <a:r>
              <a:rPr lang="en-US" sz="2000" dirty="0"/>
              <a:t>M. Benoit, J. Fried, J. Landgraf, S. </a:t>
            </a:r>
            <a:r>
              <a:rPr lang="en-US" sz="2000" dirty="0" err="1"/>
              <a:t>Stucci</a:t>
            </a:r>
            <a:r>
              <a:rPr lang="en-US" sz="2000" dirty="0"/>
              <a:t>, S. Zohar</a:t>
            </a:r>
            <a:endParaRPr lang="en-US" sz="2000" dirty="0">
              <a:solidFill>
                <a:srgbClr val="1F3864"/>
              </a:solidFill>
            </a:endParaRPr>
          </a:p>
          <a:p>
            <a:pPr>
              <a:lnSpc>
                <a:spcPct val="90000"/>
              </a:lnSpc>
              <a:spcBef>
                <a:spcPts val="1000"/>
              </a:spcBef>
              <a:buClr>
                <a:schemeClr val="dk1"/>
              </a:buClr>
              <a:buSzPct val="100000"/>
            </a:pPr>
            <a:endParaRPr lang="en-US" sz="2000" dirty="0">
              <a:solidFill>
                <a:srgbClr val="1F3864"/>
              </a:solidFill>
            </a:endParaRPr>
          </a:p>
          <a:p>
            <a:pPr>
              <a:lnSpc>
                <a:spcPct val="90000"/>
              </a:lnSpc>
              <a:spcBef>
                <a:spcPts val="1000"/>
              </a:spcBef>
              <a:buClr>
                <a:srgbClr val="1F3864"/>
              </a:buClr>
              <a:buSzPct val="100000"/>
            </a:pPr>
            <a:r>
              <a:rPr lang="en-US" sz="2000" dirty="0">
                <a:solidFill>
                  <a:srgbClr val="1F3864"/>
                </a:solidFill>
              </a:rPr>
              <a:t>Indicate if this is a cross -directorate proposal. 		Yes _X__             No___</a:t>
            </a:r>
            <a:endParaRPr lang="en-US" sz="2000" dirty="0"/>
          </a:p>
          <a:p>
            <a:pPr>
              <a:lnSpc>
                <a:spcPct val="90000"/>
              </a:lnSpc>
              <a:spcBef>
                <a:spcPts val="1000"/>
              </a:spcBef>
              <a:buClr>
                <a:srgbClr val="1F3864"/>
              </a:buClr>
              <a:buSzPct val="100000"/>
            </a:pPr>
            <a:r>
              <a:rPr lang="en-US" sz="2000" dirty="0">
                <a:solidFill>
                  <a:srgbClr val="1F3864"/>
                </a:solidFill>
              </a:rPr>
              <a:t>If yes, Identify submitting directorate; i.e., NPP – ATRO -  CSI (?)</a:t>
            </a:r>
            <a:endParaRPr lang="en-US" sz="2000" dirty="0"/>
          </a:p>
          <a:p>
            <a:pPr>
              <a:lnSpc>
                <a:spcPct val="90000"/>
              </a:lnSpc>
              <a:spcBef>
                <a:spcPts val="1000"/>
              </a:spcBef>
              <a:buClr>
                <a:schemeClr val="dk1"/>
              </a:buClr>
              <a:buSzPct val="100000"/>
            </a:pPr>
            <a:endParaRPr lang="en-US" sz="2000" dirty="0">
              <a:solidFill>
                <a:srgbClr val="1F3864"/>
              </a:solidFill>
            </a:endParaRPr>
          </a:p>
          <a:p>
            <a:pPr>
              <a:lnSpc>
                <a:spcPct val="90000"/>
              </a:lnSpc>
              <a:spcBef>
                <a:spcPts val="1000"/>
              </a:spcBef>
              <a:buClr>
                <a:srgbClr val="1F3864"/>
              </a:buClr>
              <a:buSzPct val="100000"/>
            </a:pPr>
            <a:r>
              <a:rPr lang="en-US" sz="2000" dirty="0">
                <a:solidFill>
                  <a:srgbClr val="1F3864"/>
                </a:solidFill>
              </a:rPr>
              <a:t>Proposal Term:  		From -  10/01/2022             	To – 09/30/2025</a:t>
            </a:r>
            <a:endParaRPr lang="en-US" sz="2000" dirty="0"/>
          </a:p>
        </p:txBody>
      </p:sp>
    </p:spTree>
    <p:extLst>
      <p:ext uri="{BB962C8B-B14F-4D97-AF65-F5344CB8AC3E}">
        <p14:creationId xmlns:p14="http://schemas.microsoft.com/office/powerpoint/2010/main" val="31594548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0758F-2D99-6F46-AFF6-8EE5AF7322EA}"/>
              </a:ext>
            </a:extLst>
          </p:cNvPr>
          <p:cNvSpPr>
            <a:spLocks noGrp="1"/>
          </p:cNvSpPr>
          <p:nvPr>
            <p:ph type="title"/>
          </p:nvPr>
        </p:nvSpPr>
        <p:spPr>
          <a:xfrm>
            <a:off x="321129" y="6809"/>
            <a:ext cx="11049000" cy="723444"/>
          </a:xfrm>
        </p:spPr>
        <p:txBody>
          <a:bodyPr/>
          <a:lstStyle/>
          <a:p>
            <a:r>
              <a:rPr lang="en-US" dirty="0"/>
              <a:t>Heart of the Proposal</a:t>
            </a:r>
          </a:p>
        </p:txBody>
      </p:sp>
      <p:sp>
        <p:nvSpPr>
          <p:cNvPr id="3" name="Slide Number Placeholder 2">
            <a:extLst>
              <a:ext uri="{FF2B5EF4-FFF2-40B4-BE49-F238E27FC236}">
                <a16:creationId xmlns:a16="http://schemas.microsoft.com/office/drawing/2014/main" id="{E73AED24-28EC-404B-B51C-46B5784B9E2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3</a:t>
            </a:fld>
            <a:endParaRPr lang="en-US"/>
          </a:p>
        </p:txBody>
      </p:sp>
      <p:sp>
        <p:nvSpPr>
          <p:cNvPr id="4" name="Google Shape;81;p2">
            <a:extLst>
              <a:ext uri="{FF2B5EF4-FFF2-40B4-BE49-F238E27FC236}">
                <a16:creationId xmlns:a16="http://schemas.microsoft.com/office/drawing/2014/main" id="{8F806107-3AA5-3941-8AAE-AEB254CED9E7}"/>
              </a:ext>
            </a:extLst>
          </p:cNvPr>
          <p:cNvSpPr txBox="1"/>
          <p:nvPr/>
        </p:nvSpPr>
        <p:spPr>
          <a:xfrm>
            <a:off x="450395" y="1043731"/>
            <a:ext cx="11393261" cy="4770537"/>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b="0" i="0" u="none" strike="noStrike" cap="none" dirty="0">
                <a:solidFill>
                  <a:schemeClr val="dk1"/>
                </a:solidFill>
                <a:latin typeface="Arial"/>
                <a:ea typeface="Arial"/>
                <a:cs typeface="Arial"/>
                <a:sym typeface="Arial"/>
              </a:rPr>
              <a:t>DAQ systems are the heart of any detector at a collider or accelerator facility. Having the possibility to enhance recorded signal purity and quality by filtering out noise and/or correcting quickly sub-detector performance issues would have several long-lasting advantages.</a:t>
            </a:r>
            <a:endParaRPr sz="1800" dirty="0"/>
          </a:p>
          <a:p>
            <a:pPr marL="0" marR="0" lvl="0" indent="0" algn="l" rtl="0">
              <a:spcBef>
                <a:spcPts val="0"/>
              </a:spcBef>
              <a:spcAft>
                <a:spcPts val="0"/>
              </a:spcAft>
              <a:buNone/>
            </a:pPr>
            <a:endParaRPr sz="1800" dirty="0">
              <a:solidFill>
                <a:schemeClr val="dk1"/>
              </a:solidFill>
              <a:latin typeface="Arial"/>
              <a:ea typeface="Arial"/>
              <a:cs typeface="Arial"/>
              <a:sym typeface="Arial"/>
            </a:endParaRPr>
          </a:p>
          <a:p>
            <a:pPr marL="285750" marR="0" lvl="0" indent="-285750" algn="l" rtl="0">
              <a:spcBef>
                <a:spcPts val="0"/>
              </a:spcBef>
              <a:spcAft>
                <a:spcPts val="0"/>
              </a:spcAft>
              <a:buClr>
                <a:srgbClr val="92D050"/>
              </a:buClr>
              <a:buSzPts val="1600"/>
              <a:buFont typeface="Noto Sans Symbols"/>
              <a:buChar char="▪"/>
            </a:pPr>
            <a:r>
              <a:rPr lang="en-US" sz="1800" dirty="0">
                <a:solidFill>
                  <a:schemeClr val="dk1"/>
                </a:solidFill>
                <a:latin typeface="Arial"/>
                <a:ea typeface="Arial"/>
                <a:cs typeface="Arial"/>
                <a:sym typeface="Arial"/>
              </a:rPr>
              <a:t>improve effective use of the delivered luminosity</a:t>
            </a:r>
            <a:endParaRPr sz="1800" dirty="0"/>
          </a:p>
          <a:p>
            <a:pPr marL="285750" marR="0" lvl="0" indent="-285750" algn="l" rtl="0">
              <a:spcBef>
                <a:spcPts val="0"/>
              </a:spcBef>
              <a:spcAft>
                <a:spcPts val="0"/>
              </a:spcAft>
              <a:buClr>
                <a:srgbClr val="92D050"/>
              </a:buClr>
              <a:buSzPts val="1600"/>
              <a:buFont typeface="Noto Sans Symbols"/>
              <a:buChar char="▪"/>
            </a:pPr>
            <a:r>
              <a:rPr lang="en-US" sz="1800" dirty="0">
                <a:solidFill>
                  <a:schemeClr val="dk1"/>
                </a:solidFill>
                <a:latin typeface="Arial"/>
                <a:ea typeface="Arial"/>
                <a:cs typeface="Arial"/>
                <a:sym typeface="Arial"/>
              </a:rPr>
              <a:t>reduce requisite storage space from exabyte scale by several orders of magnitude</a:t>
            </a:r>
            <a:endParaRPr sz="1800" dirty="0"/>
          </a:p>
          <a:p>
            <a:pPr marL="285750" marR="0" lvl="0" indent="-285750" algn="l" rtl="0">
              <a:spcBef>
                <a:spcPts val="0"/>
              </a:spcBef>
              <a:spcAft>
                <a:spcPts val="0"/>
              </a:spcAft>
              <a:buClr>
                <a:srgbClr val="92D050"/>
              </a:buClr>
              <a:buSzPts val="1600"/>
              <a:buFont typeface="Noto Sans Symbols"/>
              <a:buChar char="▪"/>
            </a:pPr>
            <a:r>
              <a:rPr lang="en-US" sz="1800" dirty="0">
                <a:solidFill>
                  <a:schemeClr val="dk1"/>
                </a:solidFill>
                <a:latin typeface="Arial"/>
                <a:ea typeface="Arial"/>
                <a:cs typeface="Arial"/>
                <a:sym typeface="Arial"/>
              </a:rPr>
              <a:t>offline data calibration and reconstruction and such time to publication would be reduced.</a:t>
            </a:r>
            <a:endParaRPr sz="1800" dirty="0"/>
          </a:p>
          <a:p>
            <a:pPr marL="285750" marR="0" lvl="0" indent="-184150" algn="l" rtl="0">
              <a:spcBef>
                <a:spcPts val="0"/>
              </a:spcBef>
              <a:spcAft>
                <a:spcPts val="0"/>
              </a:spcAft>
              <a:buClr>
                <a:srgbClr val="92D050"/>
              </a:buClr>
              <a:buSzPts val="1600"/>
              <a:buFont typeface="Noto Sans Symbols"/>
              <a:buNone/>
            </a:pPr>
            <a:endParaRPr sz="1800" dirty="0">
              <a:solidFill>
                <a:schemeClr val="dk1"/>
              </a:solidFill>
              <a:latin typeface="Arial"/>
              <a:ea typeface="Arial"/>
              <a:cs typeface="Arial"/>
              <a:sym typeface="Arial"/>
            </a:endParaRPr>
          </a:p>
          <a:p>
            <a:pPr marL="0" marR="0" lvl="0" indent="0" algn="l" rtl="0">
              <a:spcBef>
                <a:spcPts val="0"/>
              </a:spcBef>
              <a:spcAft>
                <a:spcPts val="0"/>
              </a:spcAft>
              <a:buNone/>
            </a:pPr>
            <a:r>
              <a:rPr lang="en-US" sz="1800" b="1" dirty="0">
                <a:solidFill>
                  <a:schemeClr val="dk1"/>
                </a:solidFill>
                <a:latin typeface="Arial"/>
                <a:ea typeface="Arial"/>
                <a:cs typeface="Arial"/>
                <a:sym typeface="Arial"/>
              </a:rPr>
              <a:t>This significantly enhanced data quality can be achieved if one designs a cognizant DAQ, which brings intelligence based on AI/ML from offline post processing into the detector readout electronics. This will allow for use of Deep Neural Networks (DNN) with low power consumption and latency to classify and discriminate between real signal-based hits/events from false positives.</a:t>
            </a:r>
            <a:r>
              <a:rPr lang="en-US" sz="1800" dirty="0">
                <a:solidFill>
                  <a:schemeClr val="dk1"/>
                </a:solidFill>
                <a:latin typeface="Arial"/>
                <a:ea typeface="Arial"/>
                <a:cs typeface="Arial"/>
                <a:sym typeface="Arial"/>
              </a:rPr>
              <a:t> </a:t>
            </a:r>
            <a:endParaRPr sz="1800" dirty="0"/>
          </a:p>
          <a:p>
            <a:pPr marL="0" marR="0" lvl="0" indent="0" algn="l" rtl="0">
              <a:spcBef>
                <a:spcPts val="0"/>
              </a:spcBef>
              <a:spcAft>
                <a:spcPts val="0"/>
              </a:spcAft>
              <a:buNone/>
            </a:pPr>
            <a:endParaRPr sz="1800" dirty="0">
              <a:solidFill>
                <a:schemeClr val="dk1"/>
              </a:solidFill>
              <a:latin typeface="Arial"/>
              <a:ea typeface="Arial"/>
              <a:cs typeface="Arial"/>
              <a:sym typeface="Arial"/>
            </a:endParaRPr>
          </a:p>
          <a:p>
            <a:pPr marL="0" marR="0" lvl="0" indent="0" algn="l" rtl="0">
              <a:spcBef>
                <a:spcPts val="0"/>
              </a:spcBef>
              <a:spcAft>
                <a:spcPts val="0"/>
              </a:spcAft>
              <a:buNone/>
            </a:pPr>
            <a:r>
              <a:rPr lang="en-US" sz="1800" dirty="0">
                <a:solidFill>
                  <a:schemeClr val="dk1"/>
                </a:solidFill>
                <a:latin typeface="Arial"/>
                <a:ea typeface="Arial"/>
                <a:cs typeface="Arial"/>
                <a:sym typeface="Arial"/>
              </a:rPr>
              <a:t>Additionally, this will enhance the quality of the signal events by detecting problems in sub-detector performances by interfering and recalibrating the problematic section of the detector. The goal of this R&amp;D project is to provide a set of modular building blocks (software and hardware)  for a cognizant DAQ easily applicable at different experiments.</a:t>
            </a:r>
            <a:endParaRPr sz="1800" dirty="0"/>
          </a:p>
          <a:p>
            <a:pPr marL="0" marR="0" lvl="0" indent="0" algn="l" rtl="0">
              <a:spcBef>
                <a:spcPts val="0"/>
              </a:spcBef>
              <a:spcAft>
                <a:spcPts val="0"/>
              </a:spcAft>
              <a:buNone/>
            </a:pPr>
            <a:endParaRPr sz="1800"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37958035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AFADB-FD66-274B-BCDD-869F45BF4CEB}"/>
              </a:ext>
            </a:extLst>
          </p:cNvPr>
          <p:cNvSpPr>
            <a:spLocks noGrp="1"/>
          </p:cNvSpPr>
          <p:nvPr>
            <p:ph type="title"/>
          </p:nvPr>
        </p:nvSpPr>
        <p:spPr>
          <a:xfrm>
            <a:off x="355257" y="0"/>
            <a:ext cx="11706114" cy="859971"/>
          </a:xfrm>
        </p:spPr>
        <p:txBody>
          <a:bodyPr/>
          <a:lstStyle/>
          <a:p>
            <a:r>
              <a:rPr lang="en-US" dirty="0"/>
              <a:t>Description of the LDRD Proposal</a:t>
            </a:r>
          </a:p>
        </p:txBody>
      </p:sp>
      <p:sp>
        <p:nvSpPr>
          <p:cNvPr id="3" name="Slide Number Placeholder 2">
            <a:extLst>
              <a:ext uri="{FF2B5EF4-FFF2-40B4-BE49-F238E27FC236}">
                <a16:creationId xmlns:a16="http://schemas.microsoft.com/office/drawing/2014/main" id="{D2087046-C502-1441-A1E4-194DDFFE20D9}"/>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4</a:t>
            </a:fld>
            <a:endParaRPr lang="en-US"/>
          </a:p>
        </p:txBody>
      </p:sp>
      <p:sp>
        <p:nvSpPr>
          <p:cNvPr id="4" name="Google Shape;125;p6">
            <a:extLst>
              <a:ext uri="{FF2B5EF4-FFF2-40B4-BE49-F238E27FC236}">
                <a16:creationId xmlns:a16="http://schemas.microsoft.com/office/drawing/2014/main" id="{231E0349-D6AB-F446-B68A-A5C5B088CB5E}"/>
              </a:ext>
            </a:extLst>
          </p:cNvPr>
          <p:cNvSpPr txBox="1">
            <a:spLocks/>
          </p:cNvSpPr>
          <p:nvPr/>
        </p:nvSpPr>
        <p:spPr>
          <a:xfrm>
            <a:off x="355257" y="673909"/>
            <a:ext cx="11706114" cy="5642688"/>
          </a:xfrm>
          <a:prstGeom prst="rect">
            <a:avLst/>
          </a:prstGeom>
          <a:noFill/>
          <a:ln>
            <a:noFill/>
          </a:ln>
        </p:spPr>
        <p:txBody>
          <a:bodyPr spcFirstLastPara="1" wrap="square" lIns="91425" tIns="45700" rIns="91425" bIns="45700" anchor="t" anchorCtr="0">
            <a:normAutofit fontScale="77500" lnSpcReduction="20000"/>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228600" indent="-50800">
              <a:lnSpc>
                <a:spcPct val="90000"/>
              </a:lnSpc>
              <a:spcBef>
                <a:spcPts val="1000"/>
              </a:spcBef>
              <a:buClr>
                <a:srgbClr val="0432FF"/>
              </a:buClr>
              <a:buSzPts val="2800"/>
            </a:pPr>
            <a:r>
              <a:rPr lang="en-US" sz="2000" dirty="0"/>
              <a:t>The goal of this R&amp;D project is to provide a set of modular building blocks (software and  hardware)  for a cognizant DAQ easily applicable at different experiments.</a:t>
            </a:r>
          </a:p>
          <a:p>
            <a:pPr marL="228600" lvl="0" indent="-228600">
              <a:lnSpc>
                <a:spcPct val="90000"/>
              </a:lnSpc>
              <a:spcBef>
                <a:spcPts val="1000"/>
              </a:spcBef>
              <a:buClr>
                <a:srgbClr val="0432FF"/>
              </a:buClr>
              <a:buSzPts val="2000"/>
              <a:buFont typeface="Noto Sans Symbols"/>
              <a:buChar char="▪"/>
            </a:pPr>
            <a:r>
              <a:rPr lang="en-US" sz="2000" dirty="0"/>
              <a:t>prototype electronic boards to integrate intelligence next to the Detector and develop an autonomous system</a:t>
            </a:r>
          </a:p>
          <a:p>
            <a:pPr marL="228600" lvl="0" indent="-228600">
              <a:lnSpc>
                <a:spcPct val="90000"/>
              </a:lnSpc>
              <a:spcBef>
                <a:spcPts val="1000"/>
              </a:spcBef>
              <a:buClr>
                <a:srgbClr val="0432FF"/>
              </a:buClr>
              <a:buSzPts val="2000"/>
              <a:buFont typeface="Noto Sans Symbols"/>
              <a:buChar char="▪"/>
            </a:pPr>
            <a:r>
              <a:rPr lang="en-US" sz="2000" dirty="0"/>
              <a:t>software and algorithms to integrate the intelligence next to the detector</a:t>
            </a:r>
          </a:p>
          <a:p>
            <a:pPr marL="228600" lvl="0" indent="-228600">
              <a:lnSpc>
                <a:spcPct val="90000"/>
              </a:lnSpc>
              <a:spcBef>
                <a:spcPts val="1000"/>
              </a:spcBef>
              <a:buClr>
                <a:srgbClr val="0432FF"/>
              </a:buClr>
              <a:buSzPts val="2000"/>
              <a:buFont typeface="Noto Sans Symbols"/>
              <a:buChar char="▪"/>
            </a:pPr>
            <a:r>
              <a:rPr lang="en-US" sz="2000" dirty="0"/>
              <a:t>full readout chain of detector based on a </a:t>
            </a:r>
            <a:r>
              <a:rPr lang="en-US" sz="2000" dirty="0" err="1"/>
              <a:t>SiPM</a:t>
            </a:r>
            <a:r>
              <a:rPr lang="en-US" sz="2000" dirty="0"/>
              <a:t> photosensor based calorimeter system </a:t>
            </a:r>
            <a:r>
              <a:rPr lang="en-US" sz="2000" dirty="0">
                <a:sym typeface="Wingdings" pitchFamily="2" charset="2"/>
              </a:rPr>
              <a:t></a:t>
            </a:r>
            <a:r>
              <a:rPr lang="en-US" sz="2000" dirty="0"/>
              <a:t> this will allow us to use already existing electronics boards and update them to integrate AI/ML</a:t>
            </a:r>
          </a:p>
          <a:p>
            <a:pPr marL="228600" indent="-50800">
              <a:lnSpc>
                <a:spcPct val="90000"/>
              </a:lnSpc>
              <a:spcBef>
                <a:spcPts val="1000"/>
              </a:spcBef>
              <a:buClr>
                <a:srgbClr val="0432FF"/>
              </a:buClr>
              <a:buSzPts val="2800"/>
            </a:pPr>
            <a:endParaRPr lang="en-US" dirty="0"/>
          </a:p>
          <a:p>
            <a:pPr marL="410139" indent="-342900">
              <a:lnSpc>
                <a:spcPct val="120000"/>
              </a:lnSpc>
              <a:buClr>
                <a:srgbClr val="0432FF"/>
              </a:buClr>
              <a:buSzPts val="2400"/>
              <a:buFont typeface="Noto Sans Symbols"/>
              <a:buChar char="▪"/>
            </a:pPr>
            <a:r>
              <a:rPr lang="en-US" sz="2400" dirty="0"/>
              <a:t>Full chains:</a:t>
            </a:r>
            <a:endParaRPr lang="en-US" dirty="0"/>
          </a:p>
          <a:p>
            <a:pPr marL="806867" lvl="1" indent="-302575">
              <a:lnSpc>
                <a:spcPct val="120000"/>
              </a:lnSpc>
              <a:buClr>
                <a:srgbClr val="0432FF"/>
              </a:buClr>
              <a:buSzPts val="1800"/>
              <a:buFont typeface="Arial"/>
              <a:buChar char="○"/>
            </a:pPr>
            <a:r>
              <a:rPr lang="en-US" sz="2000" dirty="0"/>
              <a:t>detector → readout → detector</a:t>
            </a:r>
            <a:endParaRPr lang="en-US" dirty="0"/>
          </a:p>
          <a:p>
            <a:pPr marL="806867" lvl="1" indent="-302575">
              <a:lnSpc>
                <a:spcPct val="120000"/>
              </a:lnSpc>
              <a:buClr>
                <a:srgbClr val="0432FF"/>
              </a:buClr>
              <a:buSzPts val="1800"/>
              <a:buFont typeface="Arial"/>
              <a:buChar char="○"/>
            </a:pPr>
            <a:r>
              <a:rPr lang="en-US" sz="2000" dirty="0"/>
              <a:t>detector → readout → analysis → readout → detector</a:t>
            </a:r>
            <a:endParaRPr lang="en-US" dirty="0"/>
          </a:p>
          <a:p>
            <a:pPr marL="410139" indent="-342900">
              <a:lnSpc>
                <a:spcPct val="120000"/>
              </a:lnSpc>
              <a:spcBef>
                <a:spcPts val="882"/>
              </a:spcBef>
              <a:buClr>
                <a:srgbClr val="0432FF"/>
              </a:buClr>
              <a:buSzPts val="2400"/>
              <a:buFont typeface="Noto Sans Symbols"/>
              <a:buChar char="▪"/>
            </a:pPr>
            <a:r>
              <a:rPr lang="en-US" sz="2400" dirty="0"/>
              <a:t>AI/ML Tools run on FELIX FPGA and on CPU/GPU</a:t>
            </a:r>
            <a:endParaRPr lang="en-US" dirty="0"/>
          </a:p>
          <a:p>
            <a:pPr marL="806867" lvl="1" indent="-302575">
              <a:lnSpc>
                <a:spcPct val="120000"/>
              </a:lnSpc>
              <a:buClr>
                <a:srgbClr val="0432FF"/>
              </a:buClr>
              <a:buSzPts val="1800"/>
              <a:buFont typeface="Arial"/>
              <a:buChar char="○"/>
            </a:pPr>
            <a:r>
              <a:rPr lang="en-US" sz="2000" dirty="0"/>
              <a:t>FPGA provides low-latency active control of detector and self-calibration capability</a:t>
            </a:r>
            <a:endParaRPr lang="en-US" dirty="0"/>
          </a:p>
          <a:p>
            <a:pPr marL="806867" lvl="1" indent="-302575">
              <a:lnSpc>
                <a:spcPct val="120000"/>
              </a:lnSpc>
              <a:buClr>
                <a:srgbClr val="0432FF"/>
              </a:buClr>
              <a:buSzPts val="1800"/>
              <a:buFont typeface="Arial"/>
              <a:buChar char="○"/>
            </a:pPr>
            <a:r>
              <a:rPr lang="en-US" sz="2000" dirty="0"/>
              <a:t>CPU/GPU provides fast analysis and response to quickly-changing conditions</a:t>
            </a:r>
            <a:endParaRPr lang="en-US" dirty="0"/>
          </a:p>
          <a:p>
            <a:pPr marL="410139" indent="-342900">
              <a:lnSpc>
                <a:spcPct val="120000"/>
              </a:lnSpc>
              <a:spcBef>
                <a:spcPts val="882"/>
              </a:spcBef>
              <a:buClr>
                <a:srgbClr val="0432FF"/>
              </a:buClr>
              <a:buSzPts val="2400"/>
              <a:buFont typeface="Noto Sans Symbols"/>
              <a:buChar char="▪"/>
            </a:pPr>
            <a:r>
              <a:rPr lang="en-US" sz="2400" dirty="0"/>
              <a:t>Examples:</a:t>
            </a:r>
            <a:endParaRPr lang="en-US" dirty="0"/>
          </a:p>
          <a:p>
            <a:pPr marL="806867" lvl="1" indent="-302575">
              <a:lnSpc>
                <a:spcPct val="120000"/>
              </a:lnSpc>
              <a:buClr>
                <a:srgbClr val="0432FF"/>
              </a:buClr>
              <a:buSzPts val="1800"/>
              <a:buFont typeface="Arial"/>
              <a:buChar char="○"/>
            </a:pPr>
            <a:r>
              <a:rPr lang="en-US" sz="2000" b="1" dirty="0">
                <a:solidFill>
                  <a:srgbClr val="0432FF"/>
                </a:solidFill>
              </a:rPr>
              <a:t>readout mode changed based on local conditions </a:t>
            </a:r>
            <a:r>
              <a:rPr lang="en-US" sz="2000" dirty="0"/>
              <a:t>(e.g., between zero-suppressed and full-channel):</a:t>
            </a:r>
            <a:endParaRPr lang="en-US" dirty="0"/>
          </a:p>
          <a:p>
            <a:pPr marL="1210300" lvl="2" indent="-302573">
              <a:lnSpc>
                <a:spcPct val="120000"/>
              </a:lnSpc>
              <a:buClr>
                <a:srgbClr val="0432FF"/>
              </a:buClr>
              <a:buSzPts val="1800"/>
              <a:buFont typeface="Arial"/>
              <a:buChar char="■"/>
            </a:pPr>
            <a:r>
              <a:rPr lang="en-US" dirty="0"/>
              <a:t>rare conditions (e.g., supernova @ DUNE, synchrotron event in Si MAPS)</a:t>
            </a:r>
          </a:p>
          <a:p>
            <a:pPr marL="1210300" lvl="2" indent="-302573">
              <a:lnSpc>
                <a:spcPct val="120000"/>
              </a:lnSpc>
              <a:buClr>
                <a:srgbClr val="0432FF"/>
              </a:buClr>
              <a:buSzPts val="1800"/>
              <a:buFont typeface="Arial"/>
              <a:buChar char="■"/>
            </a:pPr>
            <a:r>
              <a:rPr lang="en-US" dirty="0"/>
              <a:t>unexpected signals (e.g., noise bursts)</a:t>
            </a:r>
          </a:p>
          <a:p>
            <a:pPr marL="1210300" lvl="2" indent="-302573">
              <a:lnSpc>
                <a:spcPct val="120000"/>
              </a:lnSpc>
              <a:buClr>
                <a:srgbClr val="0432FF"/>
              </a:buClr>
              <a:buSzPts val="1800"/>
              <a:buFont typeface="Arial"/>
              <a:buChar char="■"/>
            </a:pPr>
            <a:r>
              <a:rPr lang="en-US" dirty="0"/>
              <a:t>anticipated special events (e.g., radiation damage from beam interaction)</a:t>
            </a:r>
          </a:p>
          <a:p>
            <a:pPr marL="806867" lvl="1" indent="-302575">
              <a:lnSpc>
                <a:spcPct val="120000"/>
              </a:lnSpc>
              <a:spcBef>
                <a:spcPts val="882"/>
              </a:spcBef>
              <a:buClr>
                <a:srgbClr val="0432FF"/>
              </a:buClr>
              <a:buSzPts val="1800"/>
              <a:buFont typeface="Arial"/>
              <a:buChar char="○"/>
            </a:pPr>
            <a:r>
              <a:rPr lang="en-US" sz="2000" b="1" dirty="0">
                <a:solidFill>
                  <a:srgbClr val="0432FF"/>
                </a:solidFill>
              </a:rPr>
              <a:t>analysis of event requires stronger response</a:t>
            </a:r>
            <a:r>
              <a:rPr lang="en-US" sz="2000" dirty="0">
                <a:solidFill>
                  <a:srgbClr val="0432FF"/>
                </a:solidFill>
              </a:rPr>
              <a:t>:</a:t>
            </a:r>
            <a:endParaRPr lang="en-US" dirty="0"/>
          </a:p>
          <a:p>
            <a:pPr marL="1210300" lvl="2" indent="-302573">
              <a:lnSpc>
                <a:spcPct val="120000"/>
              </a:lnSpc>
              <a:buClr>
                <a:srgbClr val="0432FF"/>
              </a:buClr>
              <a:buSzPts val="1800"/>
              <a:buFont typeface="Arial"/>
              <a:buChar char="■"/>
            </a:pPr>
            <a:r>
              <a:rPr lang="en-US" dirty="0"/>
              <a:t>self-calibration for quickly-changing local conditions (e.g., radiation and temperature in </a:t>
            </a:r>
            <a:r>
              <a:rPr lang="en-US" dirty="0" err="1"/>
              <a:t>SiPM</a:t>
            </a:r>
            <a:r>
              <a:rPr lang="en-US" dirty="0"/>
              <a:t>)</a:t>
            </a:r>
          </a:p>
          <a:p>
            <a:pPr marL="1210300" lvl="2" indent="-302573">
              <a:lnSpc>
                <a:spcPct val="120000"/>
              </a:lnSpc>
              <a:buClr>
                <a:srgbClr val="0432FF"/>
              </a:buClr>
              <a:buSzPts val="1800"/>
              <a:buFont typeface="Arial"/>
              <a:buChar char="■"/>
            </a:pPr>
            <a:r>
              <a:rPr lang="en-US" dirty="0"/>
              <a:t>adjust operational mode for readout (e.g., noise suppression)</a:t>
            </a:r>
          </a:p>
          <a:p>
            <a:pPr marL="1210300" lvl="2" indent="-302573">
              <a:lnSpc>
                <a:spcPct val="120000"/>
              </a:lnSpc>
              <a:buClr>
                <a:srgbClr val="0432FF"/>
              </a:buClr>
              <a:buSzPts val="1800"/>
              <a:buFont typeface="Arial"/>
              <a:buChar char="■"/>
            </a:pPr>
            <a:r>
              <a:rPr lang="en-US" dirty="0"/>
              <a:t>re-optimize readout in streamed DAQ (e.g., load balance)</a:t>
            </a:r>
          </a:p>
        </p:txBody>
      </p:sp>
    </p:spTree>
    <p:extLst>
      <p:ext uri="{BB962C8B-B14F-4D97-AF65-F5344CB8AC3E}">
        <p14:creationId xmlns:p14="http://schemas.microsoft.com/office/powerpoint/2010/main" val="3347905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4"/>
          <p:cNvSpPr txBox="1">
            <a:spLocks noGrp="1"/>
          </p:cNvSpPr>
          <p:nvPr>
            <p:ph type="title"/>
          </p:nvPr>
        </p:nvSpPr>
        <p:spPr>
          <a:xfrm>
            <a:off x="355257" y="0"/>
            <a:ext cx="11049000" cy="696686"/>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2800"/>
              <a:buFont typeface="Arial"/>
              <a:buNone/>
            </a:pPr>
            <a:r>
              <a:rPr lang="en-US" sz="2800" dirty="0">
                <a:latin typeface="Arial"/>
                <a:ea typeface="Arial"/>
                <a:cs typeface="Arial"/>
                <a:sym typeface="Arial"/>
              </a:rPr>
              <a:t>Proposed Budget/Accomplishments in Year 1 - 3</a:t>
            </a:r>
            <a:endParaRPr sz="2800" dirty="0"/>
          </a:p>
        </p:txBody>
      </p:sp>
      <p:sp>
        <p:nvSpPr>
          <p:cNvPr id="96" name="Google Shape;96;p4"/>
          <p:cNvSpPr txBox="1">
            <a:spLocks noGrp="1"/>
          </p:cNvSpPr>
          <p:nvPr>
            <p:ph type="body" idx="1"/>
          </p:nvPr>
        </p:nvSpPr>
        <p:spPr>
          <a:xfrm>
            <a:off x="355257" y="611404"/>
            <a:ext cx="11690100" cy="5454900"/>
          </a:xfrm>
          <a:prstGeom prst="rect">
            <a:avLst/>
          </a:prstGeom>
          <a:noFill/>
          <a:ln>
            <a:noFill/>
          </a:ln>
        </p:spPr>
        <p:txBody>
          <a:bodyPr spcFirstLastPara="1" wrap="square" lIns="91425" tIns="45700" rIns="91425" bIns="45700" anchor="t" anchorCtr="0">
            <a:noAutofit/>
          </a:bodyPr>
          <a:lstStyle/>
          <a:p>
            <a:pPr marL="457200" lvl="0" indent="-381000" algn="l" rtl="0">
              <a:spcBef>
                <a:spcPts val="750"/>
              </a:spcBef>
              <a:spcAft>
                <a:spcPts val="0"/>
              </a:spcAft>
              <a:buSzPts val="2400"/>
              <a:buFont typeface="Wingdings" pitchFamily="2" charset="2"/>
              <a:buChar char="§"/>
            </a:pPr>
            <a:r>
              <a:rPr lang="en-US" dirty="0"/>
              <a:t>Expected Results:</a:t>
            </a:r>
            <a:endParaRPr dirty="0"/>
          </a:p>
          <a:p>
            <a:pPr lvl="1" algn="l" rtl="0">
              <a:spcBef>
                <a:spcPts val="375"/>
              </a:spcBef>
              <a:spcAft>
                <a:spcPts val="0"/>
              </a:spcAft>
              <a:buSzPts val="1800"/>
              <a:buFont typeface="Wingdings" pitchFamily="2" charset="2"/>
              <a:buChar char="§"/>
            </a:pPr>
            <a:r>
              <a:rPr lang="en-US" sz="1800" b="1" dirty="0"/>
              <a:t>Software and algorithms to integrate intelligence next to detector</a:t>
            </a:r>
            <a:endParaRPr sz="1800" b="1" dirty="0"/>
          </a:p>
          <a:p>
            <a:pPr lvl="1" algn="l" rtl="0">
              <a:spcBef>
                <a:spcPts val="375"/>
              </a:spcBef>
              <a:spcAft>
                <a:spcPts val="0"/>
              </a:spcAft>
              <a:buSzPts val="1800"/>
              <a:buFont typeface="Wingdings" pitchFamily="2" charset="2"/>
              <a:buChar char="§"/>
            </a:pPr>
            <a:r>
              <a:rPr lang="en-US" sz="1800" dirty="0"/>
              <a:t>Prototype electronic boards to integrate intelligence next to detector and develop an autonomous calibration system (based on existing FELIX card)</a:t>
            </a:r>
            <a:endParaRPr sz="1800" dirty="0"/>
          </a:p>
          <a:p>
            <a:pPr lvl="0" indent="-381000">
              <a:buFont typeface="Wingdings" pitchFamily="2" charset="2"/>
              <a:buChar char="§"/>
            </a:pPr>
            <a:r>
              <a:rPr lang="en-US" dirty="0"/>
              <a:t>Milestones: </a:t>
            </a:r>
          </a:p>
          <a:p>
            <a:pPr marL="457200" lvl="1" indent="0">
              <a:lnSpc>
                <a:spcPct val="100000"/>
              </a:lnSpc>
              <a:buNone/>
            </a:pPr>
            <a:r>
              <a:rPr lang="en-US" b="1" dirty="0"/>
              <a:t>Year 1</a:t>
            </a:r>
            <a:endParaRPr b="1" dirty="0"/>
          </a:p>
          <a:p>
            <a:pPr lvl="1" indent="-457200" algn="l" rtl="0">
              <a:lnSpc>
                <a:spcPct val="100000"/>
              </a:lnSpc>
              <a:spcBef>
                <a:spcPts val="375"/>
              </a:spcBef>
              <a:spcAft>
                <a:spcPts val="0"/>
              </a:spcAft>
              <a:buSzPts val="1800"/>
              <a:buFont typeface="Courier New" panose="02070309020205020404" pitchFamily="49" charset="0"/>
              <a:buChar char="o"/>
            </a:pPr>
            <a:r>
              <a:rPr lang="en-US" sz="1800" dirty="0"/>
              <a:t>Use simulated data to select and tune AI/ML algorithm and test application on data</a:t>
            </a:r>
            <a:endParaRPr sz="1800" dirty="0"/>
          </a:p>
          <a:p>
            <a:pPr lvl="1" indent="-457200" algn="l" rtl="0">
              <a:lnSpc>
                <a:spcPct val="100000"/>
              </a:lnSpc>
              <a:spcBef>
                <a:spcPts val="375"/>
              </a:spcBef>
              <a:spcAft>
                <a:spcPts val="0"/>
              </a:spcAft>
              <a:buSzPts val="1800"/>
              <a:buFont typeface="Courier New" panose="02070309020205020404" pitchFamily="49" charset="0"/>
              <a:buChar char="o"/>
            </a:pPr>
            <a:r>
              <a:rPr lang="en-US" sz="1800" dirty="0"/>
              <a:t>Demonstrate real-time detector configuration change in response to conditions through AI/ML </a:t>
            </a:r>
            <a:endParaRPr sz="1800" dirty="0"/>
          </a:p>
          <a:p>
            <a:pPr lvl="1" indent="-457200">
              <a:lnSpc>
                <a:spcPct val="100000"/>
              </a:lnSpc>
              <a:buFont typeface="Courier New" panose="02070309020205020404" pitchFamily="49" charset="0"/>
              <a:buChar char="o"/>
            </a:pPr>
            <a:r>
              <a:rPr lang="en-US" sz="1800" dirty="0"/>
              <a:t>P</a:t>
            </a:r>
            <a:r>
              <a:rPr lang="en-US" sz="1800"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
                  </a:ext>
                </a:extLst>
              </a:rPr>
              <a:t>roof of concept based on </a:t>
            </a:r>
            <a:r>
              <a:rPr lang="en-US" sz="1800" i="1"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
                  </a:ext>
                </a:extLst>
              </a:rPr>
              <a:t>existing</a:t>
            </a:r>
            <a:r>
              <a:rPr lang="en-US" sz="1800"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
                  </a:ext>
                </a:extLst>
              </a:rPr>
              <a:t> </a:t>
            </a:r>
            <a:r>
              <a:rPr lang="en-US" sz="1800" dirty="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xmlns:lc="http://schemas.openxmlformats.org/drawingml/2006/lockedCanvas" textRoundtripDataId="8"/>
                  </a:ext>
                </a:extLst>
              </a:rPr>
              <a:t>calorimeter system based on a silicon photomultiplier photosensor readout</a:t>
            </a:r>
            <a:r>
              <a:rPr lang="en-US" sz="1800" dirty="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xmlns:lc="http://schemas.openxmlformats.org/drawingml/2006/lockedCanvas" textRoundtripDataId="9"/>
                  </a:ext>
                </a:extLst>
              </a:rPr>
              <a:t> </a:t>
            </a:r>
            <a:r>
              <a:rPr lang="en-US" sz="1800"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
                  </a:ext>
                </a:extLst>
              </a:rPr>
              <a:t>&amp; FELIX (</a:t>
            </a:r>
            <a:r>
              <a:rPr lang="en-US" sz="1800" dirty="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xmlns:lc="http://schemas.openxmlformats.org/drawingml/2006/lockedCanvas" textRoundtripDataId="10"/>
                  </a:ext>
                </a:extLst>
              </a:rPr>
              <a:t>currently in operation at STAR@RHIC</a:t>
            </a:r>
            <a:r>
              <a:rPr lang="en-US" sz="1800"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5"/>
                  </a:ext>
                </a:extLst>
              </a:rPr>
              <a:t>)</a:t>
            </a:r>
            <a:endParaRPr lang="en-US" sz="1800"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5"/>
                </a:ext>
              </a:extLst>
            </a:endParaRPr>
          </a:p>
          <a:p>
            <a:pPr marL="457200" lvl="1" indent="0">
              <a:lnSpc>
                <a:spcPct val="100000"/>
              </a:lnSpc>
              <a:buNone/>
            </a:pPr>
            <a:r>
              <a:rPr lang="en-US" b="1" dirty="0"/>
              <a:t>Year 2</a:t>
            </a:r>
          </a:p>
          <a:p>
            <a:pPr lvl="1" indent="-457200">
              <a:lnSpc>
                <a:spcPct val="100000"/>
              </a:lnSpc>
              <a:buFont typeface="Courier New" panose="02070309020205020404" pitchFamily="49" charset="0"/>
              <a:buChar char="o"/>
            </a:pPr>
            <a:r>
              <a:rPr lang="en-US" dirty="0"/>
              <a:t>Demonstrate real-time data calibration in response to detector conditions through ML/AI tools.</a:t>
            </a:r>
          </a:p>
          <a:p>
            <a:pPr marL="457200" lvl="1" indent="0">
              <a:lnSpc>
                <a:spcPct val="100000"/>
              </a:lnSpc>
              <a:buNone/>
            </a:pPr>
            <a:r>
              <a:rPr lang="en-US" b="1" dirty="0"/>
              <a:t>Year 3</a:t>
            </a:r>
          </a:p>
          <a:p>
            <a:pPr lvl="1" indent="-457200">
              <a:lnSpc>
                <a:spcPct val="100000"/>
              </a:lnSpc>
              <a:buFont typeface="Courier New" panose="02070309020205020404" pitchFamily="49" charset="0"/>
              <a:buChar char="o"/>
            </a:pPr>
            <a:r>
              <a:rPr lang="en-US" sz="1600" dirty="0"/>
              <a:t>Full chain of ML/AI tools in firmware &amp; software to optimize data taking in response to detector conditions through ML/AI tools.</a:t>
            </a:r>
            <a:endParaRPr sz="1600" dirty="0"/>
          </a:p>
          <a:p>
            <a:pPr marL="457200" lvl="0" indent="-381000" algn="l" rtl="0">
              <a:spcBef>
                <a:spcPts val="750"/>
              </a:spcBef>
              <a:spcAft>
                <a:spcPts val="0"/>
              </a:spcAft>
              <a:buSzPts val="2400"/>
              <a:buFont typeface="Wingdings" pitchFamily="2" charset="2"/>
              <a:buChar char="§"/>
            </a:pPr>
            <a:r>
              <a:rPr lang="en-US" dirty="0"/>
              <a:t>All personnel with relevant experience and equipment already at BNL </a:t>
            </a:r>
            <a:br>
              <a:rPr lang="en-US" dirty="0"/>
            </a:br>
            <a:r>
              <a:rPr lang="en-US" b="1" dirty="0"/>
              <a:t>→ fast start!                        </a:t>
            </a:r>
            <a:r>
              <a:rPr lang="en-US" dirty="0"/>
              <a:t>$500k/year budget</a:t>
            </a:r>
            <a:endParaRPr dirty="0"/>
          </a:p>
        </p:txBody>
      </p:sp>
      <p:sp>
        <p:nvSpPr>
          <p:cNvPr id="97" name="Google Shape;97;p4"/>
          <p:cNvSpPr txBox="1">
            <a:spLocks noGrp="1"/>
          </p:cNvSpPr>
          <p:nvPr>
            <p:ph type="sldNum" idx="12"/>
          </p:nvPr>
        </p:nvSpPr>
        <p:spPr>
          <a:xfrm>
            <a:off x="11188014" y="6316597"/>
            <a:ext cx="432487" cy="365125"/>
          </a:xfrm>
          <a:prstGeom prst="rect">
            <a:avLst/>
          </a:prstGeom>
          <a:noFill/>
          <a:ln>
            <a:noFill/>
          </a:ln>
        </p:spPr>
        <p:txBody>
          <a:bodyPr spcFirstLastPara="1" wrap="square" lIns="0" tIns="0" rIns="45700" bIns="0" anchor="ctr" anchorCtr="0">
            <a:noAutofit/>
          </a:bodyPr>
          <a:lstStyle/>
          <a:p>
            <a:pPr marL="0" lvl="0" indent="0" algn="r" rtl="0">
              <a:spcBef>
                <a:spcPts val="0"/>
              </a:spcBef>
              <a:spcAft>
                <a:spcPts val="0"/>
              </a:spcAft>
              <a:buNone/>
            </a:pPr>
            <a:fld id="{00000000-1234-1234-1234-123412341234}" type="slidenum">
              <a:rPr lang="en-US"/>
              <a:t>5</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2"/>
          <p:cNvSpPr txBox="1">
            <a:spLocks noGrp="1"/>
          </p:cNvSpPr>
          <p:nvPr>
            <p:ph type="title"/>
          </p:nvPr>
        </p:nvSpPr>
        <p:spPr>
          <a:xfrm>
            <a:off x="571500" y="225526"/>
            <a:ext cx="11049000" cy="8169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2800"/>
              <a:buFont typeface="Arial"/>
              <a:buNone/>
            </a:pPr>
            <a:r>
              <a:rPr lang="en-US" sz="2800"/>
              <a:t>LDRD Overview/Alignment to the Lab’s Strategy</a:t>
            </a:r>
            <a:endParaRPr/>
          </a:p>
        </p:txBody>
      </p:sp>
      <p:sp>
        <p:nvSpPr>
          <p:cNvPr id="82" name="Google Shape;82;p2"/>
          <p:cNvSpPr txBox="1">
            <a:spLocks noGrp="1"/>
          </p:cNvSpPr>
          <p:nvPr>
            <p:ph type="body" idx="1"/>
          </p:nvPr>
        </p:nvSpPr>
        <p:spPr>
          <a:xfrm>
            <a:off x="571500" y="1042425"/>
            <a:ext cx="11049000" cy="45045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2400"/>
              <a:buFont typeface="Arial"/>
              <a:buNone/>
            </a:pPr>
            <a:r>
              <a:rPr lang="en-US"/>
              <a:t>BNL’s developing strategy on AI/ML has several thrusts including AI enhanced detectors, accelerators and sensors. The laboratory user facilities will produce increasingly large amount of data.</a:t>
            </a:r>
            <a:r>
              <a:rPr lang="en-US">
                <a:solidFill>
                  <a:srgbClr val="FF0000"/>
                </a:solidFill>
              </a:rPr>
              <a:t> </a:t>
            </a:r>
            <a:endParaRPr>
              <a:solidFill>
                <a:srgbClr val="FF0000"/>
              </a:solidFill>
            </a:endParaRPr>
          </a:p>
          <a:p>
            <a:pPr marL="457200" lvl="0" indent="-374650" algn="l" rtl="0">
              <a:lnSpc>
                <a:spcPct val="100000"/>
              </a:lnSpc>
              <a:spcBef>
                <a:spcPts val="1000"/>
              </a:spcBef>
              <a:spcAft>
                <a:spcPts val="0"/>
              </a:spcAft>
              <a:buSzPts val="2300"/>
              <a:buChar char="●"/>
            </a:pPr>
            <a:r>
              <a:rPr lang="en-US" sz="2300"/>
              <a:t>The proposed research will serve as concrete demonstration of how extensively real-time AI/ML can be used to optimize detector data (management and handling) close to the generation point</a:t>
            </a:r>
            <a:endParaRPr sz="2300"/>
          </a:p>
          <a:p>
            <a:pPr marL="457200" lvl="0" indent="-374650" algn="l" rtl="0">
              <a:lnSpc>
                <a:spcPct val="100000"/>
              </a:lnSpc>
              <a:spcBef>
                <a:spcPts val="1000"/>
              </a:spcBef>
              <a:spcAft>
                <a:spcPts val="0"/>
              </a:spcAft>
              <a:buSzPts val="2300"/>
              <a:buChar char="●"/>
            </a:pPr>
            <a:r>
              <a:rPr lang="en-US" sz="2300"/>
              <a:t>It will provide a different approach to improve data quality, and in turn detector performance, aiming to produce the optimal value of information per available electrical power (a typical figure of merit)</a:t>
            </a:r>
            <a:endParaRPr sz="2300"/>
          </a:p>
          <a:p>
            <a:pPr marL="457200" lvl="0" indent="-374650" algn="l" rtl="0">
              <a:lnSpc>
                <a:spcPct val="100000"/>
              </a:lnSpc>
              <a:spcBef>
                <a:spcPts val="1000"/>
              </a:spcBef>
              <a:spcAft>
                <a:spcPts val="1000"/>
              </a:spcAft>
              <a:buSzPts val="2300"/>
              <a:buChar char="●"/>
            </a:pPr>
            <a:r>
              <a:rPr lang="en-US" sz="2300"/>
              <a:t>It will reduce the need for human control making the use of complex detection systems (more) autonomous</a:t>
            </a:r>
            <a:endParaRPr>
              <a:solidFill>
                <a:srgbClr val="FF0000"/>
              </a:solidFill>
            </a:endParaRPr>
          </a:p>
        </p:txBody>
      </p:sp>
      <p:sp>
        <p:nvSpPr>
          <p:cNvPr id="83" name="Google Shape;83;p2"/>
          <p:cNvSpPr txBox="1">
            <a:spLocks noGrp="1"/>
          </p:cNvSpPr>
          <p:nvPr>
            <p:ph type="sldNum" idx="12"/>
          </p:nvPr>
        </p:nvSpPr>
        <p:spPr>
          <a:xfrm>
            <a:off x="11188014" y="6316597"/>
            <a:ext cx="432487" cy="365125"/>
          </a:xfrm>
          <a:prstGeom prst="rect">
            <a:avLst/>
          </a:prstGeom>
          <a:noFill/>
          <a:ln>
            <a:noFill/>
          </a:ln>
        </p:spPr>
        <p:txBody>
          <a:bodyPr spcFirstLastPara="1" wrap="square" lIns="0" tIns="0" rIns="45700" bIns="0" anchor="ctr" anchorCtr="0">
            <a:noAutofit/>
          </a:bodyPr>
          <a:lstStyle/>
          <a:p>
            <a:pPr marL="0" lvl="0" indent="0" algn="r" rtl="0">
              <a:spcBef>
                <a:spcPts val="0"/>
              </a:spcBef>
              <a:spcAft>
                <a:spcPts val="0"/>
              </a:spcAft>
              <a:buNone/>
            </a:pPr>
            <a:fld id="{00000000-1234-1234-1234-123412341234}" type="slidenum">
              <a:rPr lang="en-US"/>
              <a:t>6</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3"/>
          <p:cNvSpPr txBox="1">
            <a:spLocks noGrp="1"/>
          </p:cNvSpPr>
          <p:nvPr>
            <p:ph type="title"/>
          </p:nvPr>
        </p:nvSpPr>
        <p:spPr>
          <a:xfrm>
            <a:off x="538475" y="158750"/>
            <a:ext cx="11049000" cy="6996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2800"/>
              <a:buFont typeface="Arial"/>
              <a:buNone/>
            </a:pPr>
            <a:r>
              <a:rPr lang="en-US" sz="2800"/>
              <a:t>Why Brookhaven</a:t>
            </a:r>
            <a:endParaRPr/>
          </a:p>
        </p:txBody>
      </p:sp>
      <p:sp>
        <p:nvSpPr>
          <p:cNvPr id="89" name="Google Shape;89;p3"/>
          <p:cNvSpPr txBox="1">
            <a:spLocks noGrp="1"/>
          </p:cNvSpPr>
          <p:nvPr>
            <p:ph type="body" idx="1"/>
          </p:nvPr>
        </p:nvSpPr>
        <p:spPr>
          <a:xfrm>
            <a:off x="538475" y="858350"/>
            <a:ext cx="11546100" cy="53139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None/>
            </a:pPr>
            <a:r>
              <a:rPr lang="en-US"/>
              <a:t>At BNL all STARs align...</a:t>
            </a:r>
            <a:endParaRPr/>
          </a:p>
          <a:p>
            <a:pPr marL="457200" lvl="0" indent="-381000" algn="l" rtl="0">
              <a:lnSpc>
                <a:spcPct val="100000"/>
              </a:lnSpc>
              <a:spcBef>
                <a:spcPts val="1000"/>
              </a:spcBef>
              <a:spcAft>
                <a:spcPts val="0"/>
              </a:spcAft>
              <a:buSzPts val="2400"/>
              <a:buChar char="●"/>
            </a:pPr>
            <a:r>
              <a:rPr lang="en-US"/>
              <a:t>Extensive expertise in</a:t>
            </a:r>
            <a:endParaRPr/>
          </a:p>
          <a:p>
            <a:pPr marL="914400" lvl="1" indent="-342900" algn="l" rtl="0">
              <a:lnSpc>
                <a:spcPct val="100000"/>
              </a:lnSpc>
              <a:spcBef>
                <a:spcPts val="0"/>
              </a:spcBef>
              <a:spcAft>
                <a:spcPts val="0"/>
              </a:spcAft>
              <a:buSzPts val="1800"/>
              <a:buChar char="○"/>
            </a:pPr>
            <a:r>
              <a:rPr lang="en-US"/>
              <a:t>operating large collider detectors </a:t>
            </a:r>
            <a:endParaRPr/>
          </a:p>
          <a:p>
            <a:pPr marL="914400" lvl="1" indent="-342900" algn="l" rtl="0">
              <a:lnSpc>
                <a:spcPct val="100000"/>
              </a:lnSpc>
              <a:spcBef>
                <a:spcPts val="0"/>
              </a:spcBef>
              <a:spcAft>
                <a:spcPts val="0"/>
              </a:spcAft>
              <a:buSzPts val="1800"/>
              <a:buChar char="○"/>
            </a:pPr>
            <a:r>
              <a:rPr lang="en-US"/>
              <a:t>building specialized instrumentation </a:t>
            </a:r>
            <a:endParaRPr/>
          </a:p>
          <a:p>
            <a:pPr marL="1371600" lvl="2" indent="-342900" algn="l" rtl="0">
              <a:lnSpc>
                <a:spcPct val="100000"/>
              </a:lnSpc>
              <a:spcBef>
                <a:spcPts val="0"/>
              </a:spcBef>
              <a:spcAft>
                <a:spcPts val="0"/>
              </a:spcAft>
              <a:buSzPts val="1800"/>
              <a:buChar char="■"/>
            </a:pPr>
            <a:r>
              <a:rPr lang="en-US"/>
              <a:t>demonstrated capability in high-throughput custom hardware-based DAQ using high-speed FPGA</a:t>
            </a:r>
            <a:endParaRPr/>
          </a:p>
          <a:p>
            <a:pPr marL="1828800" lvl="3" indent="-342900" algn="l" rtl="0">
              <a:lnSpc>
                <a:spcPct val="100000"/>
              </a:lnSpc>
              <a:spcBef>
                <a:spcPts val="0"/>
              </a:spcBef>
              <a:spcAft>
                <a:spcPts val="0"/>
              </a:spcAft>
              <a:buSzPts val="1800"/>
              <a:buChar char="●"/>
            </a:pPr>
            <a:r>
              <a:rPr lang="en-US"/>
              <a:t>created FELIX, CaRIBOu, high-speed electronics for ATLAS, DUNE, sPHENIX, BMX</a:t>
            </a:r>
            <a:endParaRPr/>
          </a:p>
          <a:p>
            <a:pPr marL="914400" lvl="1" indent="-342900" algn="l" rtl="0">
              <a:lnSpc>
                <a:spcPct val="100000"/>
              </a:lnSpc>
              <a:spcBef>
                <a:spcPts val="0"/>
              </a:spcBef>
              <a:spcAft>
                <a:spcPts val="0"/>
              </a:spcAft>
              <a:buSzPts val="1800"/>
              <a:buChar char="○"/>
            </a:pPr>
            <a:r>
              <a:rPr lang="en-US" b="1"/>
              <a:t>hardware-based real-time AI/ML</a:t>
            </a:r>
            <a:endParaRPr b="1"/>
          </a:p>
          <a:p>
            <a:pPr marL="914400" lvl="1" indent="-342900" algn="l" rtl="0">
              <a:lnSpc>
                <a:spcPct val="100000"/>
              </a:lnSpc>
              <a:spcBef>
                <a:spcPts val="0"/>
              </a:spcBef>
              <a:spcAft>
                <a:spcPts val="0"/>
              </a:spcAft>
              <a:buSzPts val="1800"/>
              <a:buChar char="○"/>
            </a:pPr>
            <a:r>
              <a:rPr lang="en-US"/>
              <a:t>available infrastructure, talent, expertise, and drive to succeed</a:t>
            </a:r>
            <a:endParaRPr/>
          </a:p>
          <a:p>
            <a:pPr marL="457200" lvl="0" indent="-381000" algn="l" rtl="0">
              <a:lnSpc>
                <a:spcPct val="100000"/>
              </a:lnSpc>
              <a:spcBef>
                <a:spcPts val="1000"/>
              </a:spcBef>
              <a:spcAft>
                <a:spcPts val="0"/>
              </a:spcAft>
              <a:buSzPts val="2400"/>
              <a:buChar char="●"/>
            </a:pPr>
            <a:r>
              <a:rPr lang="en-US"/>
              <a:t>Timely opportunity</a:t>
            </a:r>
            <a:endParaRPr/>
          </a:p>
          <a:p>
            <a:pPr marL="914400" lvl="1" indent="-342900" algn="l" rtl="0">
              <a:lnSpc>
                <a:spcPct val="100000"/>
              </a:lnSpc>
              <a:spcBef>
                <a:spcPts val="0"/>
              </a:spcBef>
              <a:spcAft>
                <a:spcPts val="0"/>
              </a:spcAft>
              <a:buSzPts val="1800"/>
              <a:buChar char="○"/>
            </a:pPr>
            <a:r>
              <a:rPr lang="en-US"/>
              <a:t>all components at BNL </a:t>
            </a:r>
            <a:r>
              <a:rPr lang="en-US" i="1"/>
              <a:t>right now</a:t>
            </a:r>
            <a:r>
              <a:rPr lang="en-US"/>
              <a:t> → opportunity to create new experimental techniques</a:t>
            </a:r>
            <a:endParaRPr/>
          </a:p>
          <a:p>
            <a:pPr marL="914400" lvl="1" indent="-342900" algn="l" rtl="0">
              <a:lnSpc>
                <a:spcPct val="100000"/>
              </a:lnSpc>
              <a:spcBef>
                <a:spcPts val="0"/>
              </a:spcBef>
              <a:spcAft>
                <a:spcPts val="0"/>
              </a:spcAft>
              <a:buSzPts val="1800"/>
              <a:buChar char="○"/>
            </a:pPr>
            <a:r>
              <a:rPr lang="en-US"/>
              <a:t>synergistic development across multiple areas of the lab: NP, HEP, IO → </a:t>
            </a:r>
            <a:r>
              <a:rPr lang="en-US" b="1"/>
              <a:t>strategic growth</a:t>
            </a:r>
            <a:endParaRPr b="1"/>
          </a:p>
          <a:p>
            <a:pPr marL="457200" lvl="0" indent="-381000" algn="l" rtl="0">
              <a:lnSpc>
                <a:spcPct val="100000"/>
              </a:lnSpc>
              <a:spcBef>
                <a:spcPts val="1000"/>
              </a:spcBef>
              <a:spcAft>
                <a:spcPts val="0"/>
              </a:spcAft>
              <a:buSzPts val="2400"/>
              <a:buChar char="●"/>
            </a:pPr>
            <a:r>
              <a:rPr lang="en-US"/>
              <a:t>Widely applicable to many potential needs</a:t>
            </a:r>
            <a:endParaRPr/>
          </a:p>
          <a:p>
            <a:pPr marL="914400" lvl="1" indent="-342900" algn="l" rtl="0">
              <a:lnSpc>
                <a:spcPct val="100000"/>
              </a:lnSpc>
              <a:spcBef>
                <a:spcPts val="0"/>
              </a:spcBef>
              <a:spcAft>
                <a:spcPts val="0"/>
              </a:spcAft>
              <a:buSzPts val="1800"/>
              <a:buChar char="○"/>
            </a:pPr>
            <a:r>
              <a:rPr lang="en-US"/>
              <a:t>HEP &amp; NP — EIC, DUNE, HL-LHC, Belle II, 21 cm, ...</a:t>
            </a:r>
            <a:endParaRPr/>
          </a:p>
          <a:p>
            <a:pPr marL="914400" lvl="1" indent="-342900" algn="l" rtl="0">
              <a:lnSpc>
                <a:spcPct val="100000"/>
              </a:lnSpc>
              <a:spcBef>
                <a:spcPts val="0"/>
              </a:spcBef>
              <a:spcAft>
                <a:spcPts val="0"/>
              </a:spcAft>
              <a:buSzPts val="1800"/>
              <a:buChar char="○"/>
            </a:pPr>
            <a:r>
              <a:rPr lang="en-US"/>
              <a:t>BES — Light Sources</a:t>
            </a:r>
            <a:endParaRPr/>
          </a:p>
          <a:p>
            <a:pPr marL="914400" lvl="1" indent="-342900" algn="l" rtl="0">
              <a:lnSpc>
                <a:spcPct val="100000"/>
              </a:lnSpc>
              <a:spcBef>
                <a:spcPts val="0"/>
              </a:spcBef>
              <a:spcAft>
                <a:spcPts val="0"/>
              </a:spcAft>
              <a:buSzPts val="1800"/>
              <a:buChar char="○"/>
            </a:pPr>
            <a:r>
              <a:rPr lang="en-US"/>
              <a:t>CSI — platform for future </a:t>
            </a:r>
            <a:r>
              <a:rPr lang="en-US">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
                  </a:ext>
                </a:extLst>
              </a:rPr>
              <a:t>algorithm </a:t>
            </a:r>
            <a:r>
              <a:rPr lang="en-US"/>
              <a:t>development</a:t>
            </a:r>
            <a:endParaRPr/>
          </a:p>
        </p:txBody>
      </p:sp>
      <p:sp>
        <p:nvSpPr>
          <p:cNvPr id="90" name="Google Shape;90;p3"/>
          <p:cNvSpPr txBox="1">
            <a:spLocks noGrp="1"/>
          </p:cNvSpPr>
          <p:nvPr>
            <p:ph type="sldNum" idx="12"/>
          </p:nvPr>
        </p:nvSpPr>
        <p:spPr>
          <a:xfrm>
            <a:off x="11188014" y="6316597"/>
            <a:ext cx="432487" cy="365125"/>
          </a:xfrm>
          <a:prstGeom prst="rect">
            <a:avLst/>
          </a:prstGeom>
          <a:noFill/>
          <a:ln>
            <a:noFill/>
          </a:ln>
        </p:spPr>
        <p:txBody>
          <a:bodyPr spcFirstLastPara="1" wrap="square" lIns="0" tIns="0" rIns="45700" bIns="0" anchor="ctr" anchorCtr="0">
            <a:noAutofit/>
          </a:bodyPr>
          <a:lstStyle/>
          <a:p>
            <a:pPr marL="0" lvl="0" indent="0" algn="r" rtl="0">
              <a:spcBef>
                <a:spcPts val="0"/>
              </a:spcBef>
              <a:spcAft>
                <a:spcPts val="0"/>
              </a:spcAft>
              <a:buNone/>
            </a:pPr>
            <a:fld id="{00000000-1234-1234-1234-123412341234}" type="slidenum">
              <a:rPr lang="en-US"/>
              <a:t>7</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6"/>
          <p:cNvSpPr txBox="1">
            <a:spLocks noGrp="1"/>
          </p:cNvSpPr>
          <p:nvPr>
            <p:ph type="title"/>
          </p:nvPr>
        </p:nvSpPr>
        <p:spPr>
          <a:xfrm>
            <a:off x="571500" y="0"/>
            <a:ext cx="11049000" cy="10521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2800"/>
              <a:buFont typeface="Arial"/>
              <a:buNone/>
            </a:pPr>
            <a:r>
              <a:rPr lang="en-US" sz="2800"/>
              <a:t>Potential Financial Return on Investment</a:t>
            </a:r>
            <a:endParaRPr/>
          </a:p>
        </p:txBody>
      </p:sp>
      <p:sp>
        <p:nvSpPr>
          <p:cNvPr id="110" name="Google Shape;110;p6"/>
          <p:cNvSpPr txBox="1">
            <a:spLocks noGrp="1"/>
          </p:cNvSpPr>
          <p:nvPr>
            <p:ph type="body" idx="1"/>
          </p:nvPr>
        </p:nvSpPr>
        <p:spPr>
          <a:xfrm>
            <a:off x="571500" y="1196577"/>
            <a:ext cx="11049000" cy="4207200"/>
          </a:xfrm>
          <a:prstGeom prst="rect">
            <a:avLst/>
          </a:prstGeom>
          <a:noFill/>
          <a:ln>
            <a:noFill/>
          </a:ln>
        </p:spPr>
        <p:txBody>
          <a:bodyPr spcFirstLastPara="1" wrap="square" lIns="91425" tIns="45700" rIns="91425" bIns="45700" anchor="t" anchorCtr="0">
            <a:noAutofit/>
          </a:bodyPr>
          <a:lstStyle/>
          <a:p>
            <a:pPr marL="457200" lvl="0" indent="-381000" algn="l" rtl="0">
              <a:lnSpc>
                <a:spcPct val="100000"/>
              </a:lnSpc>
              <a:spcBef>
                <a:spcPts val="750"/>
              </a:spcBef>
              <a:spcAft>
                <a:spcPts val="0"/>
              </a:spcAft>
              <a:buSzPts val="2400"/>
              <a:buChar char="●"/>
            </a:pPr>
            <a:r>
              <a:rPr lang="en-US"/>
              <a:t>BNL can capture design of modern DAQ systems for EIC (NP) and DUNE (HEP), which are estimated to be $26M and $8M, respectively</a:t>
            </a:r>
            <a:endParaRPr/>
          </a:p>
          <a:p>
            <a:pPr marL="914400" lvl="1" indent="-342900" algn="l" rtl="0">
              <a:lnSpc>
                <a:spcPct val="100000"/>
              </a:lnSpc>
              <a:spcBef>
                <a:spcPts val="375"/>
              </a:spcBef>
              <a:spcAft>
                <a:spcPts val="0"/>
              </a:spcAft>
              <a:buSzPts val="1800"/>
              <a:buChar char="○"/>
            </a:pPr>
            <a:r>
              <a:rPr lang="en-US"/>
              <a:t>improved efficiency at colliders and light sources at these expensive-to-operate facilities</a:t>
            </a:r>
            <a:endParaRPr/>
          </a:p>
          <a:p>
            <a:pPr marL="914400" lvl="1" indent="-342900" algn="l" rtl="0">
              <a:lnSpc>
                <a:spcPct val="100000"/>
              </a:lnSpc>
              <a:spcBef>
                <a:spcPts val="375"/>
              </a:spcBef>
              <a:spcAft>
                <a:spcPts val="0"/>
              </a:spcAft>
              <a:buSzPts val="1800"/>
              <a:buChar char="○"/>
            </a:pPr>
            <a:r>
              <a:rPr lang="en-US"/>
              <a:t>decreasing experimental deadtime by 5% at EIC would save $9.4M/year</a:t>
            </a:r>
            <a:endParaRPr/>
          </a:p>
          <a:p>
            <a:pPr marL="1371600" lvl="2" indent="-342900" algn="l" rtl="0">
              <a:lnSpc>
                <a:spcPct val="100000"/>
              </a:lnSpc>
              <a:spcBef>
                <a:spcPts val="375"/>
              </a:spcBef>
              <a:spcAft>
                <a:spcPts val="0"/>
              </a:spcAft>
              <a:buSzPts val="1800"/>
              <a:buChar char="■"/>
            </a:pPr>
            <a:r>
              <a:rPr lang="en-US"/>
              <a:t>higher quality data per dollar spent</a:t>
            </a:r>
            <a:endParaRPr/>
          </a:p>
          <a:p>
            <a:pPr marL="457200" lvl="0" indent="-381000" algn="l" rtl="0">
              <a:lnSpc>
                <a:spcPct val="100000"/>
              </a:lnSpc>
              <a:spcBef>
                <a:spcPts val="750"/>
              </a:spcBef>
              <a:spcAft>
                <a:spcPts val="0"/>
              </a:spcAft>
              <a:buSzPts val="2400"/>
              <a:buChar char="●"/>
            </a:pPr>
            <a:r>
              <a:rPr lang="en-US"/>
              <a:t>Using cognizant DAQs at HEP, NP, and BES experiments leads to reduced computing storage costs</a:t>
            </a:r>
            <a:endParaRPr/>
          </a:p>
          <a:p>
            <a:pPr marL="914400" lvl="1" indent="-342900" algn="l" rtl="0">
              <a:lnSpc>
                <a:spcPct val="100000"/>
              </a:lnSpc>
              <a:spcBef>
                <a:spcPts val="375"/>
              </a:spcBef>
              <a:spcAft>
                <a:spcPts val="0"/>
              </a:spcAft>
              <a:buSzPts val="1800"/>
              <a:buChar char="○"/>
            </a:pPr>
            <a:r>
              <a:rPr lang="en-US"/>
              <a:t>improving signal-to-background by 10% saves EIC $300k/year for archiving media</a:t>
            </a:r>
            <a:endParaRPr/>
          </a:p>
          <a:p>
            <a:pPr marL="914400" lvl="1" indent="-342900" algn="l" rtl="0">
              <a:lnSpc>
                <a:spcPct val="100000"/>
              </a:lnSpc>
              <a:spcBef>
                <a:spcPts val="375"/>
              </a:spcBef>
              <a:spcAft>
                <a:spcPts val="0"/>
              </a:spcAft>
              <a:buSzPts val="1800"/>
              <a:buChar char="○"/>
            </a:pPr>
            <a:r>
              <a:rPr lang="en-US"/>
              <a:t>new beam lines being planned for NSLS-II can take advantage of these savings</a:t>
            </a:r>
            <a:endParaRPr/>
          </a:p>
          <a:p>
            <a:pPr marL="457200" lvl="0" indent="-381000" algn="l" rtl="0">
              <a:lnSpc>
                <a:spcPct val="100000"/>
              </a:lnSpc>
              <a:spcBef>
                <a:spcPts val="750"/>
              </a:spcBef>
              <a:spcAft>
                <a:spcPts val="0"/>
              </a:spcAft>
              <a:buSzPts val="2400"/>
              <a:buChar char="●"/>
            </a:pPr>
            <a:r>
              <a:rPr lang="en-US"/>
              <a:t>Potential patent for suite of modular IP cores that can be deployed in FPGA readout electronics across different facilities. </a:t>
            </a:r>
            <a:r>
              <a:rPr lang="en-US" i="1"/>
              <a:t>This patent can be marketed and form part of an SPP.</a:t>
            </a:r>
            <a:endParaRPr/>
          </a:p>
        </p:txBody>
      </p:sp>
      <p:sp>
        <p:nvSpPr>
          <p:cNvPr id="111" name="Google Shape;111;p6"/>
          <p:cNvSpPr txBox="1">
            <a:spLocks noGrp="1"/>
          </p:cNvSpPr>
          <p:nvPr>
            <p:ph type="sldNum" idx="12"/>
          </p:nvPr>
        </p:nvSpPr>
        <p:spPr>
          <a:xfrm>
            <a:off x="11188014" y="6316597"/>
            <a:ext cx="432487" cy="365125"/>
          </a:xfrm>
          <a:prstGeom prst="rect">
            <a:avLst/>
          </a:prstGeom>
          <a:noFill/>
          <a:ln>
            <a:noFill/>
          </a:ln>
        </p:spPr>
        <p:txBody>
          <a:bodyPr spcFirstLastPara="1" wrap="square" lIns="0" tIns="0" rIns="45700" bIns="0" anchor="ctr" anchorCtr="0">
            <a:noAutofit/>
          </a:bodyPr>
          <a:lstStyle/>
          <a:p>
            <a:pPr marL="0" lvl="0" indent="0" algn="r" rtl="0">
              <a:spcBef>
                <a:spcPts val="0"/>
              </a:spcBef>
              <a:spcAft>
                <a:spcPts val="0"/>
              </a:spcAft>
              <a:buNone/>
            </a:pPr>
            <a:fld id="{00000000-1234-1234-1234-123412341234}" type="slidenum">
              <a:rPr lang="en-US"/>
              <a:t>8</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5"/>
          <p:cNvSpPr txBox="1">
            <a:spLocks noGrp="1"/>
          </p:cNvSpPr>
          <p:nvPr>
            <p:ph type="title"/>
          </p:nvPr>
        </p:nvSpPr>
        <p:spPr>
          <a:xfrm>
            <a:off x="571500" y="365127"/>
            <a:ext cx="110490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2800"/>
              <a:buFont typeface="Arial"/>
              <a:buNone/>
            </a:pPr>
            <a:r>
              <a:rPr lang="en-US" sz="2800" dirty="0"/>
              <a:t>Impact having Delayed the Project by a Year</a:t>
            </a:r>
            <a:endParaRPr dirty="0"/>
          </a:p>
        </p:txBody>
      </p:sp>
      <p:sp>
        <p:nvSpPr>
          <p:cNvPr id="103" name="Google Shape;103;p5"/>
          <p:cNvSpPr txBox="1">
            <a:spLocks noGrp="1"/>
          </p:cNvSpPr>
          <p:nvPr>
            <p:ph type="body" idx="1"/>
          </p:nvPr>
        </p:nvSpPr>
        <p:spPr>
          <a:xfrm>
            <a:off x="571500" y="1631202"/>
            <a:ext cx="11049000" cy="4207200"/>
          </a:xfrm>
          <a:prstGeom prst="rect">
            <a:avLst/>
          </a:prstGeom>
          <a:noFill/>
          <a:ln>
            <a:noFill/>
          </a:ln>
        </p:spPr>
        <p:txBody>
          <a:bodyPr spcFirstLastPara="1" wrap="square" lIns="91425" tIns="45700" rIns="91425" bIns="45700" anchor="t" anchorCtr="0">
            <a:normAutofit/>
          </a:bodyPr>
          <a:lstStyle/>
          <a:p>
            <a:pPr marL="457200" lvl="0" indent="-381000" algn="l" rtl="0">
              <a:lnSpc>
                <a:spcPct val="100000"/>
              </a:lnSpc>
              <a:spcBef>
                <a:spcPts val="1000"/>
              </a:spcBef>
              <a:spcAft>
                <a:spcPts val="0"/>
              </a:spcAft>
              <a:buSzPts val="2400"/>
              <a:buChar char="●"/>
            </a:pPr>
            <a:r>
              <a:rPr lang="en-US" dirty="0"/>
              <a:t>Loss of unique opportunity to get ahead of other labs </a:t>
            </a:r>
            <a:endParaRPr dirty="0"/>
          </a:p>
          <a:p>
            <a:pPr marL="457200" lvl="0" indent="0" algn="l" rtl="0">
              <a:lnSpc>
                <a:spcPct val="100000"/>
              </a:lnSpc>
              <a:spcBef>
                <a:spcPts val="1000"/>
              </a:spcBef>
              <a:spcAft>
                <a:spcPts val="0"/>
              </a:spcAft>
              <a:buNone/>
            </a:pPr>
            <a:r>
              <a:rPr lang="en-US" dirty="0"/>
              <a:t>→ CERN is gearing up on this</a:t>
            </a:r>
            <a:endParaRPr dirty="0"/>
          </a:p>
          <a:p>
            <a:pPr marL="457200" lvl="0" indent="-381000" algn="l" rtl="0">
              <a:lnSpc>
                <a:spcPct val="100000"/>
              </a:lnSpc>
              <a:spcBef>
                <a:spcPts val="1000"/>
              </a:spcBef>
              <a:spcAft>
                <a:spcPts val="0"/>
              </a:spcAft>
              <a:buSzPts val="2400"/>
              <a:buChar char="●"/>
            </a:pPr>
            <a:r>
              <a:rPr lang="en-US" dirty="0"/>
              <a:t>window to significantly impact the development of the EIC DAQ design is shrinking</a:t>
            </a:r>
            <a:endParaRPr dirty="0"/>
          </a:p>
          <a:p>
            <a:pPr marL="457200" lvl="0" indent="-381000" algn="l" rtl="0">
              <a:lnSpc>
                <a:spcPct val="100000"/>
              </a:lnSpc>
              <a:spcBef>
                <a:spcPts val="1000"/>
              </a:spcBef>
              <a:spcAft>
                <a:spcPts val="0"/>
              </a:spcAft>
              <a:buSzPts val="2400"/>
              <a:buChar char="●"/>
            </a:pPr>
            <a:r>
              <a:rPr lang="en-US" dirty="0"/>
              <a:t>Loss of momentum</a:t>
            </a:r>
            <a:endParaRPr dirty="0"/>
          </a:p>
          <a:p>
            <a:pPr marL="914400" lvl="1" indent="-342900" algn="l" rtl="0">
              <a:lnSpc>
                <a:spcPct val="100000"/>
              </a:lnSpc>
              <a:spcBef>
                <a:spcPts val="1000"/>
              </a:spcBef>
              <a:spcAft>
                <a:spcPts val="0"/>
              </a:spcAft>
              <a:buSzPts val="1800"/>
              <a:buChar char="○"/>
            </a:pPr>
            <a:r>
              <a:rPr lang="en-US" dirty="0"/>
              <a:t>Labor resources moved to other projects … priorities change</a:t>
            </a:r>
          </a:p>
          <a:p>
            <a:pPr marL="914400" lvl="1" indent="-342900" algn="l" rtl="0">
              <a:lnSpc>
                <a:spcPct val="100000"/>
              </a:lnSpc>
              <a:spcBef>
                <a:spcPts val="1000"/>
              </a:spcBef>
              <a:spcAft>
                <a:spcPts val="0"/>
              </a:spcAft>
              <a:buSzPts val="1800"/>
              <a:buChar char="○"/>
            </a:pPr>
            <a:r>
              <a:rPr lang="en-US" dirty="0"/>
              <a:t>one earlier collaborator took a job outside research</a:t>
            </a:r>
            <a:endParaRPr dirty="0"/>
          </a:p>
          <a:p>
            <a:pPr marL="171450" lvl="0" indent="-171450" algn="l" rtl="0">
              <a:lnSpc>
                <a:spcPct val="100000"/>
              </a:lnSpc>
              <a:spcBef>
                <a:spcPts val="1000"/>
              </a:spcBef>
              <a:spcAft>
                <a:spcPts val="1000"/>
              </a:spcAft>
              <a:buClr>
                <a:schemeClr val="dk1"/>
              </a:buClr>
              <a:buSzPts val="2400"/>
              <a:buFont typeface="Arial"/>
              <a:buNone/>
            </a:pPr>
            <a:endParaRPr dirty="0"/>
          </a:p>
        </p:txBody>
      </p:sp>
      <p:sp>
        <p:nvSpPr>
          <p:cNvPr id="104" name="Google Shape;104;p5"/>
          <p:cNvSpPr txBox="1">
            <a:spLocks noGrp="1"/>
          </p:cNvSpPr>
          <p:nvPr>
            <p:ph type="sldNum" idx="12"/>
          </p:nvPr>
        </p:nvSpPr>
        <p:spPr>
          <a:xfrm>
            <a:off x="11188014" y="6316597"/>
            <a:ext cx="432487" cy="365125"/>
          </a:xfrm>
          <a:prstGeom prst="rect">
            <a:avLst/>
          </a:prstGeom>
          <a:noFill/>
          <a:ln>
            <a:noFill/>
          </a:ln>
        </p:spPr>
        <p:txBody>
          <a:bodyPr spcFirstLastPara="1" wrap="square" lIns="0" tIns="0" rIns="45700" bIns="0" anchor="ctr" anchorCtr="0">
            <a:noAutofit/>
          </a:bodyPr>
          <a:lstStyle/>
          <a:p>
            <a:pPr marL="0" lvl="0" indent="0" algn="r" rtl="0">
              <a:spcBef>
                <a:spcPts val="0"/>
              </a:spcBef>
              <a:spcAft>
                <a:spcPts val="0"/>
              </a:spcAft>
              <a:buNone/>
            </a:pPr>
            <a:fld id="{00000000-1234-1234-1234-123412341234}" type="slidenum">
              <a:rPr lang="en-US"/>
              <a:t>9</a:t>
            </a:fld>
            <a:endParaRPr/>
          </a:p>
        </p:txBody>
      </p:sp>
    </p:spTree>
  </p:cSld>
  <p:clrMapOvr>
    <a:masterClrMapping/>
  </p:clrMapOvr>
</p:sld>
</file>

<file path=ppt/theme/theme1.xml><?xml version="1.0" encoding="utf-8"?>
<a:theme xmlns:a="http://schemas.openxmlformats.org/drawingml/2006/main" name="BNL">
  <a:themeElements>
    <a:clrScheme name="BNL Color Palette">
      <a:dk1>
        <a:srgbClr val="000000"/>
      </a:dk1>
      <a:lt1>
        <a:srgbClr val="FFFFFF"/>
      </a:lt1>
      <a:dk2>
        <a:srgbClr val="000000"/>
      </a:dk2>
      <a:lt2>
        <a:srgbClr val="FFFFFF"/>
      </a:lt2>
      <a:accent1>
        <a:srgbClr val="105C78"/>
      </a:accent1>
      <a:accent2>
        <a:srgbClr val="00ADDC"/>
      </a:accent2>
      <a:accent3>
        <a:srgbClr val="B2D33B"/>
      </a:accent3>
      <a:accent4>
        <a:srgbClr val="F68B1F"/>
      </a:accent4>
      <a:accent5>
        <a:srgbClr val="B72467"/>
      </a:accent5>
      <a:accent6>
        <a:srgbClr val="FFCD34"/>
      </a:accent6>
      <a:hlink>
        <a:srgbClr val="4881C3"/>
      </a:hlink>
      <a:folHlink>
        <a:srgbClr val="51499E"/>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194</TotalTime>
  <Words>1258</Words>
  <Application>Microsoft Macintosh PowerPoint</Application>
  <PresentationFormat>Widescreen</PresentationFormat>
  <Paragraphs>107</Paragraphs>
  <Slides>9</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Courier New</vt:lpstr>
      <vt:lpstr>Noto Sans Symbols</vt:lpstr>
      <vt:lpstr>Wingdings</vt:lpstr>
      <vt:lpstr>BNL</vt:lpstr>
      <vt:lpstr>LDRD-A Proposal The ‘ABC’ of cognizant Data Acquisitions</vt:lpstr>
      <vt:lpstr>FY2023 NPP LDRD Type A Proposal</vt:lpstr>
      <vt:lpstr>Heart of the Proposal</vt:lpstr>
      <vt:lpstr>Description of the LDRD Proposal</vt:lpstr>
      <vt:lpstr>Proposed Budget/Accomplishments in Year 1 - 3</vt:lpstr>
      <vt:lpstr>LDRD Overview/Alignment to the Lab’s Strategy</vt:lpstr>
      <vt:lpstr>Why Brookhaven</vt:lpstr>
      <vt:lpstr>Potential Financial Return on Investment</vt:lpstr>
      <vt:lpstr>Impact having Delayed the Project by a Year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LDRD-A Proposal Title: The ‘ABC’ of cognizant Data Acquisitions</dc:title>
  <dc:creator>Spetko, Brittany</dc:creator>
  <cp:lastModifiedBy>Elke-Caroline Aschenauer</cp:lastModifiedBy>
  <cp:revision>25</cp:revision>
  <dcterms:created xsi:type="dcterms:W3CDTF">2021-07-12T17:27:57Z</dcterms:created>
  <dcterms:modified xsi:type="dcterms:W3CDTF">2022-06-01T17:15:15Z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0x01010009AF11560A9A3D42A6D720F5CE9EB9B4</vt:lpwstr>
  </property>
</Properties>
</file>