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60" r:id="rId2"/>
    <p:sldId id="257" r:id="rId3"/>
    <p:sldId id="271" r:id="rId4"/>
    <p:sldId id="272" r:id="rId5"/>
    <p:sldId id="269" r:id="rId6"/>
    <p:sldId id="270" r:id="rId7"/>
    <p:sldId id="273" r:id="rId8"/>
    <p:sldId id="275"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1520D-BA27-4CFB-AE9A-4A32F9668506}" v="18" dt="2022-06-01T17:38:22.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128" d="100"/>
          <a:sy n="128" d="100"/>
        </p:scale>
        <p:origin x="117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ulski, Michael" userId="0d39efda-df82-462f-b03a-8b02abbc196f" providerId="ADAL" clId="{DBC1520D-BA27-4CFB-AE9A-4A32F9668506}"/>
    <pc:docChg chg="undo redo custSel addSld delSld modSld sldOrd">
      <pc:chgData name="Skulski, Michael" userId="0d39efda-df82-462f-b03a-8b02abbc196f" providerId="ADAL" clId="{DBC1520D-BA27-4CFB-AE9A-4A32F9668506}" dt="2022-06-02T15:49:55.177" v="6017" actId="47"/>
      <pc:docMkLst>
        <pc:docMk/>
      </pc:docMkLst>
      <pc:sldChg chg="modSp mod">
        <pc:chgData name="Skulski, Michael" userId="0d39efda-df82-462f-b03a-8b02abbc196f" providerId="ADAL" clId="{DBC1520D-BA27-4CFB-AE9A-4A32F9668506}" dt="2022-06-01T17:39:32.762" v="6014"/>
        <pc:sldMkLst>
          <pc:docMk/>
          <pc:sldMk cId="3681362828" sldId="257"/>
        </pc:sldMkLst>
        <pc:spChg chg="mod">
          <ac:chgData name="Skulski, Michael" userId="0d39efda-df82-462f-b03a-8b02abbc196f" providerId="ADAL" clId="{DBC1520D-BA27-4CFB-AE9A-4A32F9668506}" dt="2022-06-01T17:39:32.762" v="6014"/>
          <ac:spMkLst>
            <pc:docMk/>
            <pc:sldMk cId="3681362828" sldId="257"/>
            <ac:spMk id="7" creationId="{84BED499-6ED4-F54A-8BC4-75AB617CA064}"/>
          </ac:spMkLst>
        </pc:spChg>
      </pc:sldChg>
      <pc:sldChg chg="modSp add del mod">
        <pc:chgData name="Skulski, Michael" userId="0d39efda-df82-462f-b03a-8b02abbc196f" providerId="ADAL" clId="{DBC1520D-BA27-4CFB-AE9A-4A32F9668506}" dt="2022-06-02T15:49:52.053" v="6016" actId="47"/>
        <pc:sldMkLst>
          <pc:docMk/>
          <pc:sldMk cId="2421414929" sldId="260"/>
        </pc:sldMkLst>
        <pc:spChg chg="mod">
          <ac:chgData name="Skulski, Michael" userId="0d39efda-df82-462f-b03a-8b02abbc196f" providerId="ADAL" clId="{DBC1520D-BA27-4CFB-AE9A-4A32F9668506}" dt="2022-05-31T16:18:26.052" v="8" actId="255"/>
          <ac:spMkLst>
            <pc:docMk/>
            <pc:sldMk cId="2421414929" sldId="260"/>
            <ac:spMk id="2" creationId="{B05BF63D-F575-484A-BC46-59E485E57469}"/>
          </ac:spMkLst>
        </pc:spChg>
        <pc:spChg chg="mod">
          <ac:chgData name="Skulski, Michael" userId="0d39efda-df82-462f-b03a-8b02abbc196f" providerId="ADAL" clId="{DBC1520D-BA27-4CFB-AE9A-4A32F9668506}" dt="2022-05-31T16:18:57.774" v="13" actId="113"/>
          <ac:spMkLst>
            <pc:docMk/>
            <pc:sldMk cId="2421414929" sldId="260"/>
            <ac:spMk id="4" creationId="{6C607F09-5764-A242-ABEB-396D1B9BF174}"/>
          </ac:spMkLst>
        </pc:spChg>
      </pc:sldChg>
      <pc:sldChg chg="del">
        <pc:chgData name="Skulski, Michael" userId="0d39efda-df82-462f-b03a-8b02abbc196f" providerId="ADAL" clId="{DBC1520D-BA27-4CFB-AE9A-4A32F9668506}" dt="2022-06-01T00:17:14.774" v="3529" actId="47"/>
        <pc:sldMkLst>
          <pc:docMk/>
          <pc:sldMk cId="3658300326" sldId="267"/>
        </pc:sldMkLst>
      </pc:sldChg>
      <pc:sldChg chg="modSp mod">
        <pc:chgData name="Skulski, Michael" userId="0d39efda-df82-462f-b03a-8b02abbc196f" providerId="ADAL" clId="{DBC1520D-BA27-4CFB-AE9A-4A32F9668506}" dt="2022-06-01T04:07:02.460" v="5599" actId="20577"/>
        <pc:sldMkLst>
          <pc:docMk/>
          <pc:sldMk cId="1479474693" sldId="268"/>
        </pc:sldMkLst>
        <pc:spChg chg="mod">
          <ac:chgData name="Skulski, Michael" userId="0d39efda-df82-462f-b03a-8b02abbc196f" providerId="ADAL" clId="{DBC1520D-BA27-4CFB-AE9A-4A32F9668506}" dt="2022-06-01T04:07:02.460" v="5599" actId="20577"/>
          <ac:spMkLst>
            <pc:docMk/>
            <pc:sldMk cId="1479474693" sldId="268"/>
            <ac:spMk id="3" creationId="{F0BC3821-C346-476A-A76D-9986D454B338}"/>
          </ac:spMkLst>
        </pc:spChg>
      </pc:sldChg>
      <pc:sldChg chg="addSp delSp modSp new mod">
        <pc:chgData name="Skulski, Michael" userId="0d39efda-df82-462f-b03a-8b02abbc196f" providerId="ADAL" clId="{DBC1520D-BA27-4CFB-AE9A-4A32F9668506}" dt="2022-06-01T03:58:40.684" v="5575" actId="20577"/>
        <pc:sldMkLst>
          <pc:docMk/>
          <pc:sldMk cId="999847254" sldId="269"/>
        </pc:sldMkLst>
        <pc:spChg chg="mod">
          <ac:chgData name="Skulski, Michael" userId="0d39efda-df82-462f-b03a-8b02abbc196f" providerId="ADAL" clId="{DBC1520D-BA27-4CFB-AE9A-4A32F9668506}" dt="2022-05-31T21:25:47.411" v="1858" actId="20577"/>
          <ac:spMkLst>
            <pc:docMk/>
            <pc:sldMk cId="999847254" sldId="269"/>
            <ac:spMk id="2" creationId="{CE204D5B-0513-25E6-934D-109AFA4D5139}"/>
          </ac:spMkLst>
        </pc:spChg>
        <pc:spChg chg="mod">
          <ac:chgData name="Skulski, Michael" userId="0d39efda-df82-462f-b03a-8b02abbc196f" providerId="ADAL" clId="{DBC1520D-BA27-4CFB-AE9A-4A32F9668506}" dt="2022-06-01T03:58:40.684" v="5575" actId="20577"/>
          <ac:spMkLst>
            <pc:docMk/>
            <pc:sldMk cId="999847254" sldId="269"/>
            <ac:spMk id="3" creationId="{FF0E3FFF-FD4F-4FF5-953F-4919172C5D90}"/>
          </ac:spMkLst>
        </pc:spChg>
        <pc:picChg chg="add del mod">
          <ac:chgData name="Skulski, Michael" userId="0d39efda-df82-462f-b03a-8b02abbc196f" providerId="ADAL" clId="{DBC1520D-BA27-4CFB-AE9A-4A32F9668506}" dt="2022-05-31T20:29:39.824" v="829" actId="478"/>
          <ac:picMkLst>
            <pc:docMk/>
            <pc:sldMk cId="999847254" sldId="269"/>
            <ac:picMk id="6" creationId="{00F765B8-91CA-5AF0-E230-6844101E9678}"/>
          </ac:picMkLst>
        </pc:picChg>
        <pc:picChg chg="add del mod">
          <ac:chgData name="Skulski, Michael" userId="0d39efda-df82-462f-b03a-8b02abbc196f" providerId="ADAL" clId="{DBC1520D-BA27-4CFB-AE9A-4A32F9668506}" dt="2022-05-31T20:37:48.625" v="1173"/>
          <ac:picMkLst>
            <pc:docMk/>
            <pc:sldMk cId="999847254" sldId="269"/>
            <ac:picMk id="7" creationId="{0CC3FE1D-8FA4-5190-5AC8-7475AC77FC33}"/>
          </ac:picMkLst>
        </pc:picChg>
      </pc:sldChg>
      <pc:sldChg chg="addSp delSp modSp new mod">
        <pc:chgData name="Skulski, Michael" userId="0d39efda-df82-462f-b03a-8b02abbc196f" providerId="ADAL" clId="{DBC1520D-BA27-4CFB-AE9A-4A32F9668506}" dt="2022-05-31T20:31:13.895" v="924" actId="1076"/>
        <pc:sldMkLst>
          <pc:docMk/>
          <pc:sldMk cId="2124725381" sldId="270"/>
        </pc:sldMkLst>
        <pc:spChg chg="mod">
          <ac:chgData name="Skulski, Michael" userId="0d39efda-df82-462f-b03a-8b02abbc196f" providerId="ADAL" clId="{DBC1520D-BA27-4CFB-AE9A-4A32F9668506}" dt="2022-05-31T20:29:59.982" v="866" actId="14100"/>
          <ac:spMkLst>
            <pc:docMk/>
            <pc:sldMk cId="2124725381" sldId="270"/>
            <ac:spMk id="2" creationId="{DC6317C3-2747-94FD-A77E-6837DE1A593D}"/>
          </ac:spMkLst>
        </pc:spChg>
        <pc:spChg chg="del">
          <ac:chgData name="Skulski, Michael" userId="0d39efda-df82-462f-b03a-8b02abbc196f" providerId="ADAL" clId="{DBC1520D-BA27-4CFB-AE9A-4A32F9668506}" dt="2022-05-31T20:29:43.106" v="830"/>
          <ac:spMkLst>
            <pc:docMk/>
            <pc:sldMk cId="2124725381" sldId="270"/>
            <ac:spMk id="3" creationId="{8F91D174-A176-8070-F0D5-257AED7E9A2B}"/>
          </ac:spMkLst>
        </pc:spChg>
        <pc:picChg chg="add mod">
          <ac:chgData name="Skulski, Michael" userId="0d39efda-df82-462f-b03a-8b02abbc196f" providerId="ADAL" clId="{DBC1520D-BA27-4CFB-AE9A-4A32F9668506}" dt="2022-05-31T20:31:13.895" v="924" actId="1076"/>
          <ac:picMkLst>
            <pc:docMk/>
            <pc:sldMk cId="2124725381" sldId="270"/>
            <ac:picMk id="5" creationId="{473F3E62-7D10-9825-D78F-4106BE32526B}"/>
          </ac:picMkLst>
        </pc:picChg>
      </pc:sldChg>
      <pc:sldChg chg="modSp new del mod">
        <pc:chgData name="Skulski, Michael" userId="0d39efda-df82-462f-b03a-8b02abbc196f" providerId="ADAL" clId="{DBC1520D-BA27-4CFB-AE9A-4A32F9668506}" dt="2022-05-31T20:37:49.048" v="1174" actId="680"/>
        <pc:sldMkLst>
          <pc:docMk/>
          <pc:sldMk cId="2770168990" sldId="271"/>
        </pc:sldMkLst>
        <pc:spChg chg="mod">
          <ac:chgData name="Skulski, Michael" userId="0d39efda-df82-462f-b03a-8b02abbc196f" providerId="ADAL" clId="{DBC1520D-BA27-4CFB-AE9A-4A32F9668506}" dt="2022-05-31T20:37:47.221" v="1170"/>
          <ac:spMkLst>
            <pc:docMk/>
            <pc:sldMk cId="2770168990" sldId="271"/>
            <ac:spMk id="3" creationId="{A0293181-70F3-ED5A-3874-CC4310E0ACEE}"/>
          </ac:spMkLst>
        </pc:spChg>
      </pc:sldChg>
      <pc:sldChg chg="addSp delSp modSp new mod ord">
        <pc:chgData name="Skulski, Michael" userId="0d39efda-df82-462f-b03a-8b02abbc196f" providerId="ADAL" clId="{DBC1520D-BA27-4CFB-AE9A-4A32F9668506}" dt="2022-06-01T00:14:44.461" v="3522" actId="20577"/>
        <pc:sldMkLst>
          <pc:docMk/>
          <pc:sldMk cId="3419345142" sldId="271"/>
        </pc:sldMkLst>
        <pc:spChg chg="mod">
          <ac:chgData name="Skulski, Michael" userId="0d39efda-df82-462f-b03a-8b02abbc196f" providerId="ADAL" clId="{DBC1520D-BA27-4CFB-AE9A-4A32F9668506}" dt="2022-05-31T21:20:40.805" v="1853" actId="20577"/>
          <ac:spMkLst>
            <pc:docMk/>
            <pc:sldMk cId="3419345142" sldId="271"/>
            <ac:spMk id="2" creationId="{7E6B9A27-78FF-5108-9DC2-1310B5908BE4}"/>
          </ac:spMkLst>
        </pc:spChg>
        <pc:spChg chg="mod">
          <ac:chgData name="Skulski, Michael" userId="0d39efda-df82-462f-b03a-8b02abbc196f" providerId="ADAL" clId="{DBC1520D-BA27-4CFB-AE9A-4A32F9668506}" dt="2022-06-01T00:14:44.461" v="3522" actId="20577"/>
          <ac:spMkLst>
            <pc:docMk/>
            <pc:sldMk cId="3419345142" sldId="271"/>
            <ac:spMk id="3" creationId="{61D9B5DD-C36F-CA8C-6BC5-21B063335672}"/>
          </ac:spMkLst>
        </pc:spChg>
        <pc:picChg chg="add del mod">
          <ac:chgData name="Skulski, Michael" userId="0d39efda-df82-462f-b03a-8b02abbc196f" providerId="ADAL" clId="{DBC1520D-BA27-4CFB-AE9A-4A32F9668506}" dt="2022-05-31T21:19:27.314" v="1821" actId="478"/>
          <ac:picMkLst>
            <pc:docMk/>
            <pc:sldMk cId="3419345142" sldId="271"/>
            <ac:picMk id="6" creationId="{5FB57FB6-12B4-CBB6-BE5E-81E207D4E64E}"/>
          </ac:picMkLst>
        </pc:picChg>
        <pc:picChg chg="add del mod">
          <ac:chgData name="Skulski, Michael" userId="0d39efda-df82-462f-b03a-8b02abbc196f" providerId="ADAL" clId="{DBC1520D-BA27-4CFB-AE9A-4A32F9668506}" dt="2022-05-31T21:22:49.314" v="1857" actId="478"/>
          <ac:picMkLst>
            <pc:docMk/>
            <pc:sldMk cId="3419345142" sldId="271"/>
            <ac:picMk id="8" creationId="{F8103FBB-823A-D162-8660-970337F4E614}"/>
          </ac:picMkLst>
        </pc:picChg>
      </pc:sldChg>
      <pc:sldChg chg="addSp delSp modSp new mod ord">
        <pc:chgData name="Skulski, Michael" userId="0d39efda-df82-462f-b03a-8b02abbc196f" providerId="ADAL" clId="{DBC1520D-BA27-4CFB-AE9A-4A32F9668506}" dt="2022-05-31T23:32:14.833" v="2151" actId="1076"/>
        <pc:sldMkLst>
          <pc:docMk/>
          <pc:sldMk cId="616475852" sldId="272"/>
        </pc:sldMkLst>
        <pc:spChg chg="mod">
          <ac:chgData name="Skulski, Michael" userId="0d39efda-df82-462f-b03a-8b02abbc196f" providerId="ADAL" clId="{DBC1520D-BA27-4CFB-AE9A-4A32F9668506}" dt="2022-05-31T21:38:18.648" v="2079" actId="20577"/>
          <ac:spMkLst>
            <pc:docMk/>
            <pc:sldMk cId="616475852" sldId="272"/>
            <ac:spMk id="2" creationId="{495E7486-7C51-E253-028A-4F275E2DF544}"/>
          </ac:spMkLst>
        </pc:spChg>
        <pc:spChg chg="del">
          <ac:chgData name="Skulski, Michael" userId="0d39efda-df82-462f-b03a-8b02abbc196f" providerId="ADAL" clId="{DBC1520D-BA27-4CFB-AE9A-4A32F9668506}" dt="2022-05-31T21:21:12.450" v="1856"/>
          <ac:spMkLst>
            <pc:docMk/>
            <pc:sldMk cId="616475852" sldId="272"/>
            <ac:spMk id="3" creationId="{D32E1369-0213-5C56-8A20-817FEE53211F}"/>
          </ac:spMkLst>
        </pc:spChg>
        <pc:spChg chg="del">
          <ac:chgData name="Skulski, Michael" userId="0d39efda-df82-462f-b03a-8b02abbc196f" providerId="ADAL" clId="{DBC1520D-BA27-4CFB-AE9A-4A32F9668506}" dt="2022-05-31T21:21:04.618" v="1855"/>
          <ac:spMkLst>
            <pc:docMk/>
            <pc:sldMk cId="616475852" sldId="272"/>
            <ac:spMk id="4" creationId="{5EF31EE1-778E-6C7C-22A0-1EF5B7A57726}"/>
          </ac:spMkLst>
        </pc:spChg>
        <pc:spChg chg="add mod">
          <ac:chgData name="Skulski, Michael" userId="0d39efda-df82-462f-b03a-8b02abbc196f" providerId="ADAL" clId="{DBC1520D-BA27-4CFB-AE9A-4A32F9668506}" dt="2022-05-31T23:27:39.566" v="2099" actId="208"/>
          <ac:spMkLst>
            <pc:docMk/>
            <pc:sldMk cId="616475852" sldId="272"/>
            <ac:spMk id="9" creationId="{5EA629E9-3255-0169-6215-267BEFD18066}"/>
          </ac:spMkLst>
        </pc:spChg>
        <pc:spChg chg="add mod">
          <ac:chgData name="Skulski, Michael" userId="0d39efda-df82-462f-b03a-8b02abbc196f" providerId="ADAL" clId="{DBC1520D-BA27-4CFB-AE9A-4A32F9668506}" dt="2022-05-31T23:32:14.833" v="2151" actId="1076"/>
          <ac:spMkLst>
            <pc:docMk/>
            <pc:sldMk cId="616475852" sldId="272"/>
            <ac:spMk id="10" creationId="{E8899E4D-E14E-9130-1E09-5436B7947A91}"/>
          </ac:spMkLst>
        </pc:spChg>
        <pc:picChg chg="add mod">
          <ac:chgData name="Skulski, Michael" userId="0d39efda-df82-462f-b03a-8b02abbc196f" providerId="ADAL" clId="{DBC1520D-BA27-4CFB-AE9A-4A32F9668506}" dt="2022-05-31T21:21:04.618" v="1855"/>
          <ac:picMkLst>
            <pc:docMk/>
            <pc:sldMk cId="616475852" sldId="272"/>
            <ac:picMk id="6" creationId="{8C420658-9255-951F-47EF-518D2371CB02}"/>
          </ac:picMkLst>
        </pc:picChg>
        <pc:picChg chg="add mod">
          <ac:chgData name="Skulski, Michael" userId="0d39efda-df82-462f-b03a-8b02abbc196f" providerId="ADAL" clId="{DBC1520D-BA27-4CFB-AE9A-4A32F9668506}" dt="2022-05-31T21:21:12.450" v="1856"/>
          <ac:picMkLst>
            <pc:docMk/>
            <pc:sldMk cId="616475852" sldId="272"/>
            <ac:picMk id="8" creationId="{2FB89F48-58E1-F05A-4115-8577962EC46B}"/>
          </ac:picMkLst>
        </pc:picChg>
      </pc:sldChg>
      <pc:sldChg chg="modSp new mod">
        <pc:chgData name="Skulski, Michael" userId="0d39efda-df82-462f-b03a-8b02abbc196f" providerId="ADAL" clId="{DBC1520D-BA27-4CFB-AE9A-4A32F9668506}" dt="2022-06-01T17:23:46.389" v="6002" actId="20577"/>
        <pc:sldMkLst>
          <pc:docMk/>
          <pc:sldMk cId="2513816117" sldId="273"/>
        </pc:sldMkLst>
        <pc:spChg chg="mod">
          <ac:chgData name="Skulski, Michael" userId="0d39efda-df82-462f-b03a-8b02abbc196f" providerId="ADAL" clId="{DBC1520D-BA27-4CFB-AE9A-4A32F9668506}" dt="2022-05-31T21:37:23.921" v="2024" actId="20577"/>
          <ac:spMkLst>
            <pc:docMk/>
            <pc:sldMk cId="2513816117" sldId="273"/>
            <ac:spMk id="2" creationId="{8CDFBB66-63F4-CBDB-3197-AD29816F08C1}"/>
          </ac:spMkLst>
        </pc:spChg>
        <pc:spChg chg="mod">
          <ac:chgData name="Skulski, Michael" userId="0d39efda-df82-462f-b03a-8b02abbc196f" providerId="ADAL" clId="{DBC1520D-BA27-4CFB-AE9A-4A32F9668506}" dt="2022-06-01T17:23:46.389" v="6002" actId="20577"/>
          <ac:spMkLst>
            <pc:docMk/>
            <pc:sldMk cId="2513816117" sldId="273"/>
            <ac:spMk id="3" creationId="{C690E721-5E50-5CAD-3918-2E4E448E6B8E}"/>
          </ac:spMkLst>
        </pc:spChg>
      </pc:sldChg>
      <pc:sldChg chg="modSp new del mod">
        <pc:chgData name="Skulski, Michael" userId="0d39efda-df82-462f-b03a-8b02abbc196f" providerId="ADAL" clId="{DBC1520D-BA27-4CFB-AE9A-4A32F9668506}" dt="2022-06-01T17:11:36.255" v="5990" actId="47"/>
        <pc:sldMkLst>
          <pc:docMk/>
          <pc:sldMk cId="512712536" sldId="274"/>
        </pc:sldMkLst>
        <pc:spChg chg="mod">
          <ac:chgData name="Skulski, Michael" userId="0d39efda-df82-462f-b03a-8b02abbc196f" providerId="ADAL" clId="{DBC1520D-BA27-4CFB-AE9A-4A32F9668506}" dt="2022-05-31T21:37:34.875" v="2046" actId="20577"/>
          <ac:spMkLst>
            <pc:docMk/>
            <pc:sldMk cId="512712536" sldId="274"/>
            <ac:spMk id="2" creationId="{6EC3C5CA-FC50-4F05-7E07-77824F7F0781}"/>
          </ac:spMkLst>
        </pc:spChg>
        <pc:spChg chg="mod">
          <ac:chgData name="Skulski, Michael" userId="0d39efda-df82-462f-b03a-8b02abbc196f" providerId="ADAL" clId="{DBC1520D-BA27-4CFB-AE9A-4A32F9668506}" dt="2022-06-01T15:06:29.407" v="5701" actId="27636"/>
          <ac:spMkLst>
            <pc:docMk/>
            <pc:sldMk cId="512712536" sldId="274"/>
            <ac:spMk id="3" creationId="{D140EA49-210F-F516-BC87-E9F787F735F7}"/>
          </ac:spMkLst>
        </pc:spChg>
      </pc:sldChg>
      <pc:sldChg chg="addSp delSp modSp new mod">
        <pc:chgData name="Skulski, Michael" userId="0d39efda-df82-462f-b03a-8b02abbc196f" providerId="ADAL" clId="{DBC1520D-BA27-4CFB-AE9A-4A32F9668506}" dt="2022-06-01T17:38:22.097" v="6012"/>
        <pc:sldMkLst>
          <pc:docMk/>
          <pc:sldMk cId="2181928267" sldId="275"/>
        </pc:sldMkLst>
        <pc:spChg chg="mod">
          <ac:chgData name="Skulski, Michael" userId="0d39efda-df82-462f-b03a-8b02abbc196f" providerId="ADAL" clId="{DBC1520D-BA27-4CFB-AE9A-4A32F9668506}" dt="2022-06-01T01:01:35.017" v="4049" actId="20577"/>
          <ac:spMkLst>
            <pc:docMk/>
            <pc:sldMk cId="2181928267" sldId="275"/>
            <ac:spMk id="2" creationId="{1954102E-9C58-3271-1835-B656D0DFDA21}"/>
          </ac:spMkLst>
        </pc:spChg>
        <pc:spChg chg="del">
          <ac:chgData name="Skulski, Michael" userId="0d39efda-df82-462f-b03a-8b02abbc196f" providerId="ADAL" clId="{DBC1520D-BA27-4CFB-AE9A-4A32F9668506}" dt="2022-06-01T01:02:47.459" v="4050" actId="3680"/>
          <ac:spMkLst>
            <pc:docMk/>
            <pc:sldMk cId="2181928267" sldId="275"/>
            <ac:spMk id="3" creationId="{03236AEA-F93F-E414-6590-6B70C238181B}"/>
          </ac:spMkLst>
        </pc:spChg>
        <pc:spChg chg="add mod">
          <ac:chgData name="Skulski, Michael" userId="0d39efda-df82-462f-b03a-8b02abbc196f" providerId="ADAL" clId="{DBC1520D-BA27-4CFB-AE9A-4A32F9668506}" dt="2022-06-01T17:12:20.045" v="5992" actId="20577"/>
          <ac:spMkLst>
            <pc:docMk/>
            <pc:sldMk cId="2181928267" sldId="275"/>
            <ac:spMk id="6" creationId="{BAEBF4D6-EA5C-06B2-5118-D51474E61ECA}"/>
          </ac:spMkLst>
        </pc:spChg>
        <pc:spChg chg="add mod">
          <ac:chgData name="Skulski, Michael" userId="0d39efda-df82-462f-b03a-8b02abbc196f" providerId="ADAL" clId="{DBC1520D-BA27-4CFB-AE9A-4A32F9668506}" dt="2022-06-01T17:06:06.651" v="5989" actId="27636"/>
          <ac:spMkLst>
            <pc:docMk/>
            <pc:sldMk cId="2181928267" sldId="275"/>
            <ac:spMk id="7" creationId="{2BFE9A5D-6687-F810-E029-83AAE29DF1ED}"/>
          </ac:spMkLst>
        </pc:spChg>
        <pc:graphicFrameChg chg="add mod ord modGraphic">
          <ac:chgData name="Skulski, Michael" userId="0d39efda-df82-462f-b03a-8b02abbc196f" providerId="ADAL" clId="{DBC1520D-BA27-4CFB-AE9A-4A32F9668506}" dt="2022-06-01T17:38:22.097" v="6012"/>
          <ac:graphicFrameMkLst>
            <pc:docMk/>
            <pc:sldMk cId="2181928267" sldId="275"/>
            <ac:graphicFrameMk id="5" creationId="{F649B7E3-A3C6-3C42-2574-73B2C608EE99}"/>
          </ac:graphicFrameMkLst>
        </pc:graphicFrameChg>
      </pc:sldChg>
      <pc:sldChg chg="addSp delSp new del mod">
        <pc:chgData name="Skulski, Michael" userId="0d39efda-df82-462f-b03a-8b02abbc196f" providerId="ADAL" clId="{DBC1520D-BA27-4CFB-AE9A-4A32F9668506}" dt="2022-06-02T15:49:55.177" v="6017" actId="47"/>
        <pc:sldMkLst>
          <pc:docMk/>
          <pc:sldMk cId="3537851012" sldId="276"/>
        </pc:sldMkLst>
        <pc:picChg chg="add del">
          <ac:chgData name="Skulski, Michael" userId="0d39efda-df82-462f-b03a-8b02abbc196f" providerId="ADAL" clId="{DBC1520D-BA27-4CFB-AE9A-4A32F9668506}" dt="2022-06-01T17:26:16.030" v="6003" actId="478"/>
          <ac:picMkLst>
            <pc:docMk/>
            <pc:sldMk cId="3537851012" sldId="276"/>
            <ac:picMk id="6" creationId="{4BD7A8CC-85A4-2A78-77BE-8F3F478FB3AE}"/>
          </ac:picMkLst>
        </pc:picChg>
        <pc:picChg chg="add">
          <ac:chgData name="Skulski, Michael" userId="0d39efda-df82-462f-b03a-8b02abbc196f" providerId="ADAL" clId="{DBC1520D-BA27-4CFB-AE9A-4A32F9668506}" dt="2022-06-01T17:26:16.448" v="6004" actId="22"/>
          <ac:picMkLst>
            <pc:docMk/>
            <pc:sldMk cId="3537851012" sldId="276"/>
            <ac:picMk id="8" creationId="{FDEC4CE8-9D2B-FCC3-DFD6-98E491C0BB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6/2/2022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09882" y="2541806"/>
            <a:ext cx="8226820" cy="1947460"/>
          </a:xfrm>
        </p:spPr>
        <p:txBody>
          <a:bodyPr>
            <a:normAutofit/>
          </a:bodyPr>
          <a:lstStyle/>
          <a:p>
            <a:r>
              <a:rPr lang="en-US" sz="4000" dirty="0"/>
              <a:t>Target Station for Low-Current Nuclear Reaction Studies at the BNL </a:t>
            </a:r>
            <a:r>
              <a:rPr lang="en-US" sz="4000" dirty="0" err="1"/>
              <a:t>Linac</a:t>
            </a:r>
            <a:endParaRPr lang="en-US" sz="4000" dirty="0"/>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Date</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p:txBody>
          <a:bodyPr/>
          <a:lstStyle/>
          <a:p>
            <a:r>
              <a:rPr lang="en-US" b="1" dirty="0"/>
              <a:t>Michael Skulski (MIRP/CA-D)</a:t>
            </a:r>
            <a:r>
              <a:rPr lang="en-US" dirty="0"/>
              <a:t>,</a:t>
            </a:r>
            <a:r>
              <a:rPr lang="en-US" b="1" dirty="0"/>
              <a:t> </a:t>
            </a:r>
            <a:r>
              <a:rPr lang="en-US" dirty="0"/>
              <a:t>Dmitri Medvedev (MIRP/CA-D), Deepak </a:t>
            </a:r>
            <a:r>
              <a:rPr lang="en-US" dirty="0" err="1"/>
              <a:t>Raparia</a:t>
            </a:r>
            <a:r>
              <a:rPr lang="en-US" dirty="0"/>
              <a:t> (CA-D)</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596405" y="172290"/>
            <a:ext cx="8286750" cy="939746"/>
          </a:xfrm>
        </p:spPr>
        <p:txBody>
          <a:bodyPr>
            <a:normAutofit fontScale="90000"/>
          </a:bodyPr>
          <a:lstStyle/>
          <a:p>
            <a:r>
              <a:rPr lang="en-US" dirty="0"/>
              <a:t>FY2023 NPP LDRD Type A 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4" y="1206921"/>
            <a:ext cx="8610445" cy="4866707"/>
          </a:xfrm>
        </p:spPr>
        <p:txBody>
          <a:bodyPr>
            <a:normAutofit lnSpcReduction="10000"/>
          </a:bodyPr>
          <a:lstStyle/>
          <a:p>
            <a:pPr marL="0" indent="0">
              <a:buNone/>
            </a:pPr>
            <a:r>
              <a:rPr lang="en-US" sz="1700" dirty="0">
                <a:solidFill>
                  <a:schemeClr val="accent1">
                    <a:lumMod val="50000"/>
                  </a:schemeClr>
                </a:solidFill>
              </a:rPr>
              <a:t>Proposal title: Target Station for Low-Current Nuclear Reaction Studies at the BNL </a:t>
            </a:r>
            <a:r>
              <a:rPr lang="en-US" sz="1700" dirty="0" err="1">
                <a:solidFill>
                  <a:schemeClr val="accent1">
                    <a:lumMod val="50000"/>
                  </a:schemeClr>
                </a:solidFill>
              </a:rPr>
              <a:t>Linac</a:t>
            </a:r>
            <a:endParaRPr lang="en-US" sz="1700" dirty="0">
              <a:solidFill>
                <a:schemeClr val="accent1">
                  <a:lumMod val="50000"/>
                </a:schemeClr>
              </a:solidFill>
            </a:endParaRPr>
          </a:p>
          <a:p>
            <a:pPr marL="0" indent="0" algn="just">
              <a:spcBef>
                <a:spcPts val="0"/>
              </a:spcBef>
              <a:buNone/>
            </a:pPr>
            <a:endParaRPr lang="en-US" sz="1700" dirty="0">
              <a:solidFill>
                <a:schemeClr val="accent1">
                  <a:lumMod val="50000"/>
                </a:schemeClr>
              </a:solidFill>
            </a:endParaRPr>
          </a:p>
          <a:p>
            <a:pPr marL="0" indent="0" algn="just">
              <a:spcBef>
                <a:spcPts val="0"/>
              </a:spcBef>
              <a:buNone/>
            </a:pPr>
            <a:endParaRPr lang="en-US" sz="1700" dirty="0">
              <a:solidFill>
                <a:schemeClr val="accent1">
                  <a:lumMod val="50000"/>
                </a:schemeClr>
              </a:solidFill>
            </a:endParaRPr>
          </a:p>
          <a:p>
            <a:pPr marL="0" indent="0">
              <a:spcBef>
                <a:spcPts val="0"/>
              </a:spcBef>
              <a:buNone/>
            </a:pPr>
            <a:r>
              <a:rPr lang="en-US" sz="1700" dirty="0">
                <a:solidFill>
                  <a:schemeClr val="accent1">
                    <a:lumMod val="50000"/>
                  </a:schemeClr>
                </a:solidFill>
              </a:rPr>
              <a:t>Primary Investigator: Michael Skulski (MIRP/CA-D)</a:t>
            </a:r>
          </a:p>
          <a:p>
            <a:pPr marL="0" indent="0">
              <a:buNone/>
            </a:pPr>
            <a:endParaRPr lang="en-US" sz="1700" dirty="0">
              <a:solidFill>
                <a:schemeClr val="accent1">
                  <a:lumMod val="50000"/>
                </a:schemeClr>
              </a:solidFill>
            </a:endParaRPr>
          </a:p>
          <a:p>
            <a:pPr marL="0" indent="0">
              <a:buNone/>
            </a:pPr>
            <a:r>
              <a:rPr lang="en-US" sz="1700" dirty="0">
                <a:solidFill>
                  <a:schemeClr val="accent1">
                    <a:lumMod val="50000"/>
                  </a:schemeClr>
                </a:solidFill>
              </a:rPr>
              <a:t>Other Investigators: </a:t>
            </a:r>
            <a:r>
              <a:rPr lang="nn-NO" sz="1700" dirty="0">
                <a:solidFill>
                  <a:schemeClr val="accent1">
                    <a:lumMod val="50000"/>
                  </a:schemeClr>
                </a:solidFill>
              </a:rPr>
              <a:t>Dmitri Medvedev (MIRP/CA-D), Deepak Raparia (CA-D)</a:t>
            </a:r>
            <a:endParaRPr lang="en-US" sz="1700" dirty="0">
              <a:solidFill>
                <a:schemeClr val="accent1">
                  <a:lumMod val="50000"/>
                </a:schemeClr>
              </a:solidFill>
            </a:endParaRPr>
          </a:p>
          <a:p>
            <a:pPr marL="0" indent="0">
              <a:buNone/>
            </a:pPr>
            <a:endParaRPr lang="en-US" sz="1700" dirty="0">
              <a:solidFill>
                <a:schemeClr val="accent1">
                  <a:lumMod val="50000"/>
                </a:schemeClr>
              </a:solidFill>
            </a:endParaRPr>
          </a:p>
          <a:p>
            <a:pPr marL="0" indent="0">
              <a:buNone/>
            </a:pPr>
            <a:r>
              <a:rPr lang="en-US" sz="1700" dirty="0">
                <a:solidFill>
                  <a:schemeClr val="accent1">
                    <a:lumMod val="50000"/>
                  </a:schemeClr>
                </a:solidFill>
              </a:rPr>
              <a:t>Indicate if this is a cross-directorate proposal. 	Yes ___	No_X_</a:t>
            </a:r>
          </a:p>
          <a:p>
            <a:pPr marL="0" indent="0">
              <a:buNone/>
            </a:pPr>
            <a:endParaRPr lang="en-US" sz="1700" dirty="0">
              <a:solidFill>
                <a:schemeClr val="accent1">
                  <a:lumMod val="50000"/>
                </a:schemeClr>
              </a:solidFill>
            </a:endParaRPr>
          </a:p>
          <a:p>
            <a:pPr marL="0" indent="0">
              <a:buNone/>
            </a:pPr>
            <a:r>
              <a:rPr lang="en-US" sz="1700" dirty="0">
                <a:solidFill>
                  <a:schemeClr val="accent1">
                    <a:lumMod val="50000"/>
                  </a:schemeClr>
                </a:solidFill>
              </a:rPr>
              <a:t>If yes, identify other directorates/organizations:</a:t>
            </a:r>
          </a:p>
          <a:p>
            <a:pPr marL="0" indent="0">
              <a:buNone/>
            </a:pPr>
            <a:endParaRPr lang="en-US" sz="1700" dirty="0">
              <a:solidFill>
                <a:schemeClr val="accent1">
                  <a:lumMod val="50000"/>
                </a:schemeClr>
              </a:solidFill>
            </a:endParaRPr>
          </a:p>
          <a:p>
            <a:pPr marL="0" indent="0">
              <a:buNone/>
            </a:pPr>
            <a:r>
              <a:rPr lang="en-US" sz="1700" dirty="0">
                <a:solidFill>
                  <a:schemeClr val="accent1">
                    <a:lumMod val="50000"/>
                  </a:schemeClr>
                </a:solidFill>
              </a:rPr>
              <a:t>Program: MIRP</a:t>
            </a:r>
          </a:p>
          <a:p>
            <a:pPr marL="0" indent="0">
              <a:buNone/>
            </a:pPr>
            <a:endParaRPr lang="en-US" sz="1700" dirty="0">
              <a:solidFill>
                <a:schemeClr val="accent1">
                  <a:lumMod val="50000"/>
                </a:schemeClr>
              </a:solidFill>
            </a:endParaRPr>
          </a:p>
          <a:p>
            <a:pPr marL="0" indent="0">
              <a:buNone/>
            </a:pPr>
            <a:r>
              <a:rPr lang="en-US" sz="1700" dirty="0">
                <a:solidFill>
                  <a:schemeClr val="accent1">
                    <a:lumMod val="50000"/>
                  </a:schemeClr>
                </a:solidFill>
              </a:rPr>
              <a:t>Proposal Term:  		From: October 1, 2022	To:  September 30, 2025</a:t>
            </a:r>
          </a:p>
          <a:p>
            <a:pPr marL="0" indent="0">
              <a:buNone/>
            </a:pPr>
            <a:endParaRPr lang="en-US" sz="1700" dirty="0">
              <a:solidFill>
                <a:schemeClr val="accent1">
                  <a:lumMod val="50000"/>
                </a:schemeClr>
              </a:solidFill>
            </a:endParaRPr>
          </a:p>
          <a:p>
            <a:pPr marL="0" indent="0">
              <a:buNone/>
            </a:pPr>
            <a:r>
              <a:rPr lang="en-US" sz="1700" dirty="0">
                <a:solidFill>
                  <a:schemeClr val="accent1">
                    <a:lumMod val="50000"/>
                  </a:schemeClr>
                </a:solidFill>
              </a:rPr>
              <a:t>Total funding per year in FY23, FY24 and FY25: $</a:t>
            </a:r>
            <a:r>
              <a:rPr lang="en-US" sz="1800" dirty="0"/>
              <a:t>335k</a:t>
            </a:r>
            <a:r>
              <a:rPr lang="en-US" sz="1700" dirty="0">
                <a:solidFill>
                  <a:schemeClr val="accent1">
                    <a:lumMod val="50000"/>
                  </a:schemeClr>
                </a:solidFill>
              </a:rPr>
              <a:t>, $</a:t>
            </a:r>
            <a:r>
              <a:rPr lang="en-US" sz="1800" dirty="0"/>
              <a:t>460k</a:t>
            </a:r>
            <a:r>
              <a:rPr lang="en-US" sz="1700">
                <a:solidFill>
                  <a:schemeClr val="accent1">
                    <a:lumMod val="50000"/>
                  </a:schemeClr>
                </a:solidFill>
              </a:rPr>
              <a:t>, $</a:t>
            </a:r>
            <a:r>
              <a:rPr lang="en-US" sz="1800"/>
              <a:t>475k</a:t>
            </a:r>
            <a:endParaRPr lang="en-US" sz="1700" dirty="0">
              <a:solidFill>
                <a:schemeClr val="accent1">
                  <a:lumMod val="50000"/>
                </a:schemeClr>
              </a:solidFill>
            </a:endParaRPr>
          </a:p>
          <a:p>
            <a:pPr marL="0" indent="0">
              <a:buNone/>
            </a:pPr>
            <a:endParaRPr lang="en-US" sz="1700" dirty="0">
              <a:solidFill>
                <a:schemeClr val="accent1">
                  <a:lumMod val="50000"/>
                </a:schemeClr>
              </a:solidFill>
            </a:endParaRPr>
          </a:p>
          <a:p>
            <a:pPr marL="685800" lvl="2" indent="0"/>
            <a:endParaRPr lang="en-US" sz="1700"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9A27-78FF-5108-9DC2-1310B5908BE4}"/>
              </a:ext>
            </a:extLst>
          </p:cNvPr>
          <p:cNvSpPr>
            <a:spLocks noGrp="1"/>
          </p:cNvSpPr>
          <p:nvPr>
            <p:ph type="title"/>
          </p:nvPr>
        </p:nvSpPr>
        <p:spPr/>
        <p:txBody>
          <a:bodyPr/>
          <a:lstStyle/>
          <a:p>
            <a:r>
              <a:rPr lang="en-US" dirty="0"/>
              <a:t>Project Description</a:t>
            </a:r>
          </a:p>
        </p:txBody>
      </p:sp>
      <p:sp>
        <p:nvSpPr>
          <p:cNvPr id="3" name="Content Placeholder 2">
            <a:extLst>
              <a:ext uri="{FF2B5EF4-FFF2-40B4-BE49-F238E27FC236}">
                <a16:creationId xmlns:a16="http://schemas.microsoft.com/office/drawing/2014/main" id="{61D9B5DD-C36F-CA8C-6BC5-21B063335672}"/>
              </a:ext>
            </a:extLst>
          </p:cNvPr>
          <p:cNvSpPr>
            <a:spLocks noGrp="1"/>
          </p:cNvSpPr>
          <p:nvPr>
            <p:ph idx="1"/>
          </p:nvPr>
        </p:nvSpPr>
        <p:spPr/>
        <p:txBody>
          <a:bodyPr/>
          <a:lstStyle/>
          <a:p>
            <a:pPr marL="342900" indent="-342900">
              <a:buFont typeface="Arial" panose="020B0604020202020204" pitchFamily="34" charset="0"/>
              <a:buChar char="•"/>
            </a:pPr>
            <a:r>
              <a:rPr lang="en-US" dirty="0"/>
              <a:t>The capabilities of in-beam measurements at the full range of proton energies available at the BNL </a:t>
            </a:r>
            <a:r>
              <a:rPr lang="en-US" dirty="0" err="1"/>
              <a:t>Linac</a:t>
            </a:r>
            <a:r>
              <a:rPr lang="en-US" dirty="0"/>
              <a:t> are not available at other facilities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propose the installation of a low-current target station on the </a:t>
            </a:r>
            <a:r>
              <a:rPr lang="en-US" dirty="0" err="1"/>
              <a:t>Linac</a:t>
            </a:r>
            <a:r>
              <a:rPr lang="en-US" dirty="0"/>
              <a:t> beamline to enable these types of measurements for applications including nuclear data efforts for isotope production</a:t>
            </a:r>
          </a:p>
          <a:p>
            <a:pPr marL="342900" indent="-342900">
              <a:buFont typeface="Arial" panose="020B0604020202020204" pitchFamily="34" charset="0"/>
              <a:buChar char="•"/>
            </a:pPr>
            <a:endParaRPr lang="en-US" dirty="0"/>
          </a:p>
          <a:p>
            <a:pPr marL="685800" lvl="1" indent="-342900"/>
            <a:r>
              <a:rPr lang="en-US" dirty="0"/>
              <a:t>Energies: 10 – 200 MeV</a:t>
            </a:r>
          </a:p>
          <a:p>
            <a:pPr marL="685800" lvl="1" indent="-342900"/>
            <a:r>
              <a:rPr lang="en-US" dirty="0"/>
              <a:t>Currents: 1 </a:t>
            </a:r>
            <a:r>
              <a:rPr lang="en-US" dirty="0" err="1"/>
              <a:t>nA</a:t>
            </a:r>
            <a:r>
              <a:rPr lang="en-US" dirty="0"/>
              <a:t> – 1 µA</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3A475684-F17A-1A3A-2AB7-9DE7EEF7B57E}"/>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341934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7486-7C51-E253-028A-4F275E2DF544}"/>
              </a:ext>
            </a:extLst>
          </p:cNvPr>
          <p:cNvSpPr>
            <a:spLocks noGrp="1"/>
          </p:cNvSpPr>
          <p:nvPr>
            <p:ph type="title"/>
          </p:nvPr>
        </p:nvSpPr>
        <p:spPr/>
        <p:txBody>
          <a:bodyPr/>
          <a:lstStyle/>
          <a:p>
            <a:r>
              <a:rPr lang="en-US" dirty="0"/>
              <a:t>Proposed Location</a:t>
            </a:r>
          </a:p>
        </p:txBody>
      </p:sp>
      <p:pic>
        <p:nvPicPr>
          <p:cNvPr id="8" name="Content Placeholder 7">
            <a:extLst>
              <a:ext uri="{FF2B5EF4-FFF2-40B4-BE49-F238E27FC236}">
                <a16:creationId xmlns:a16="http://schemas.microsoft.com/office/drawing/2014/main" id="{2FB89F48-58E1-F05A-4115-8577962EC46B}"/>
              </a:ext>
            </a:extLst>
          </p:cNvPr>
          <p:cNvPicPr>
            <a:picLocks noGrp="1" noChangeAspect="1"/>
          </p:cNvPicPr>
          <p:nvPr>
            <p:ph sz="half" idx="1"/>
          </p:nvPr>
        </p:nvPicPr>
        <p:blipFill>
          <a:blip r:embed="rId2"/>
          <a:stretch>
            <a:fillRect/>
          </a:stretch>
        </p:blipFill>
        <p:spPr>
          <a:xfrm>
            <a:off x="942975" y="2420144"/>
            <a:ext cx="2857500" cy="3162300"/>
          </a:xfrm>
        </p:spPr>
      </p:pic>
      <p:sp>
        <p:nvSpPr>
          <p:cNvPr id="5" name="Slide Number Placeholder 4">
            <a:extLst>
              <a:ext uri="{FF2B5EF4-FFF2-40B4-BE49-F238E27FC236}">
                <a16:creationId xmlns:a16="http://schemas.microsoft.com/office/drawing/2014/main" id="{D94CCA52-6026-8434-80CA-CF122C82A1BF}"/>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6" name="Content Placeholder 5">
            <a:extLst>
              <a:ext uri="{FF2B5EF4-FFF2-40B4-BE49-F238E27FC236}">
                <a16:creationId xmlns:a16="http://schemas.microsoft.com/office/drawing/2014/main" id="{8C420658-9255-951F-47EF-518D2371CB02}"/>
              </a:ext>
            </a:extLst>
          </p:cNvPr>
          <p:cNvPicPr>
            <a:picLocks noGrp="1" noChangeAspect="1"/>
          </p:cNvPicPr>
          <p:nvPr>
            <p:ph sz="half" idx="2"/>
          </p:nvPr>
        </p:nvPicPr>
        <p:blipFill>
          <a:blip r:embed="rId3"/>
          <a:stretch>
            <a:fillRect/>
          </a:stretch>
        </p:blipFill>
        <p:spPr>
          <a:xfrm>
            <a:off x="4572000" y="2591904"/>
            <a:ext cx="3886200" cy="2818779"/>
          </a:xfrm>
          <a:prstGeom prst="rect">
            <a:avLst/>
          </a:prstGeom>
        </p:spPr>
      </p:pic>
      <p:sp>
        <p:nvSpPr>
          <p:cNvPr id="9" name="Rectangle 8">
            <a:extLst>
              <a:ext uri="{FF2B5EF4-FFF2-40B4-BE49-F238E27FC236}">
                <a16:creationId xmlns:a16="http://schemas.microsoft.com/office/drawing/2014/main" id="{5EA629E9-3255-0169-6215-267BEFD18066}"/>
              </a:ext>
            </a:extLst>
          </p:cNvPr>
          <p:cNvSpPr/>
          <p:nvPr/>
        </p:nvSpPr>
        <p:spPr>
          <a:xfrm rot="2357889">
            <a:off x="6938796" y="2174484"/>
            <a:ext cx="327546" cy="4367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899E4D-E14E-9130-1E09-5436B7947A91}"/>
              </a:ext>
            </a:extLst>
          </p:cNvPr>
          <p:cNvSpPr txBox="1"/>
          <p:nvPr/>
        </p:nvSpPr>
        <p:spPr>
          <a:xfrm>
            <a:off x="6651163" y="1473807"/>
            <a:ext cx="902811" cy="646331"/>
          </a:xfrm>
          <a:prstGeom prst="rect">
            <a:avLst/>
          </a:prstGeom>
          <a:noFill/>
        </p:spPr>
        <p:txBody>
          <a:bodyPr wrap="none" rtlCol="0">
            <a:spAutoFit/>
          </a:bodyPr>
          <a:lstStyle/>
          <a:p>
            <a:r>
              <a:rPr lang="en-US" dirty="0"/>
              <a:t>Target</a:t>
            </a:r>
          </a:p>
          <a:p>
            <a:pPr algn="ctr"/>
            <a:r>
              <a:rPr lang="en-US" dirty="0"/>
              <a:t>Station</a:t>
            </a:r>
          </a:p>
        </p:txBody>
      </p:sp>
    </p:spTree>
    <p:extLst>
      <p:ext uri="{BB962C8B-B14F-4D97-AF65-F5344CB8AC3E}">
        <p14:creationId xmlns:p14="http://schemas.microsoft.com/office/powerpoint/2010/main" val="61647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4D5B-0513-25E6-934D-109AFA4D5139}"/>
              </a:ext>
            </a:extLst>
          </p:cNvPr>
          <p:cNvSpPr>
            <a:spLocks noGrp="1"/>
          </p:cNvSpPr>
          <p:nvPr>
            <p:ph type="title"/>
          </p:nvPr>
        </p:nvSpPr>
        <p:spPr/>
        <p:txBody>
          <a:bodyPr/>
          <a:lstStyle/>
          <a:p>
            <a:r>
              <a:rPr lang="en-US" dirty="0"/>
              <a:t>Research Goals</a:t>
            </a:r>
          </a:p>
        </p:txBody>
      </p:sp>
      <p:sp>
        <p:nvSpPr>
          <p:cNvPr id="3" name="Content Placeholder 2">
            <a:extLst>
              <a:ext uri="{FF2B5EF4-FFF2-40B4-BE49-F238E27FC236}">
                <a16:creationId xmlns:a16="http://schemas.microsoft.com/office/drawing/2014/main" id="{FF0E3FFF-FD4F-4FF5-953F-4919172C5D90}"/>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In-beam measurements of the prompt gamma rays and secondary particles emitted from proton-induced reactions give insight for isotope production research and development and understanding the mechanisms of nuclear reactions</a:t>
            </a:r>
          </a:p>
          <a:p>
            <a:pPr marL="685800" lvl="1" indent="-342900"/>
            <a:r>
              <a:rPr lang="en-US" dirty="0"/>
              <a:t>The energies available for protons at the </a:t>
            </a:r>
            <a:r>
              <a:rPr lang="en-US" dirty="0" err="1"/>
              <a:t>Linac</a:t>
            </a:r>
            <a:r>
              <a:rPr lang="en-US" dirty="0"/>
              <a:t> provide access to the direct, compound, and pre-equilibrium stages of nuclear reactions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These measurements complement the foil stack method performed at BLIP for isotopes whose production rates cannot be measured through post-irradiation analysis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Measurements of secondary neutrons provide information for nuclear data efforts but also can be used to help predict secondary-neutron-generated products in target stack configurations</a:t>
            </a:r>
          </a:p>
        </p:txBody>
      </p:sp>
      <p:sp>
        <p:nvSpPr>
          <p:cNvPr id="4" name="Slide Number Placeholder 3">
            <a:extLst>
              <a:ext uri="{FF2B5EF4-FFF2-40B4-BE49-F238E27FC236}">
                <a16:creationId xmlns:a16="http://schemas.microsoft.com/office/drawing/2014/main" id="{DC635CF9-0E0A-3CC8-331A-881815990064}"/>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99984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17C3-2747-94FD-A77E-6837DE1A593D}"/>
              </a:ext>
            </a:extLst>
          </p:cNvPr>
          <p:cNvSpPr>
            <a:spLocks noGrp="1"/>
          </p:cNvSpPr>
          <p:nvPr>
            <p:ph type="title"/>
          </p:nvPr>
        </p:nvSpPr>
        <p:spPr>
          <a:xfrm>
            <a:off x="428624" y="365126"/>
            <a:ext cx="8453047" cy="1325563"/>
          </a:xfrm>
        </p:spPr>
        <p:txBody>
          <a:bodyPr/>
          <a:lstStyle/>
          <a:p>
            <a:r>
              <a:rPr lang="en-US" dirty="0"/>
              <a:t>Measurement of gamma ray cascades</a:t>
            </a:r>
          </a:p>
        </p:txBody>
      </p:sp>
      <p:sp>
        <p:nvSpPr>
          <p:cNvPr id="4" name="Slide Number Placeholder 3">
            <a:extLst>
              <a:ext uri="{FF2B5EF4-FFF2-40B4-BE49-F238E27FC236}">
                <a16:creationId xmlns:a16="http://schemas.microsoft.com/office/drawing/2014/main" id="{84073001-51A6-0573-5E5C-65F176ECF99E}"/>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5" name="Content Placeholder 4">
            <a:extLst>
              <a:ext uri="{FF2B5EF4-FFF2-40B4-BE49-F238E27FC236}">
                <a16:creationId xmlns:a16="http://schemas.microsoft.com/office/drawing/2014/main" id="{473F3E62-7D10-9825-D78F-4106BE32526B}"/>
              </a:ext>
            </a:extLst>
          </p:cNvPr>
          <p:cNvPicPr>
            <a:picLocks noGrp="1" noChangeAspect="1"/>
          </p:cNvPicPr>
          <p:nvPr>
            <p:ph idx="1"/>
          </p:nvPr>
        </p:nvPicPr>
        <p:blipFill>
          <a:blip r:embed="rId2"/>
          <a:stretch>
            <a:fillRect/>
          </a:stretch>
        </p:blipFill>
        <p:spPr>
          <a:xfrm>
            <a:off x="511772" y="1804147"/>
            <a:ext cx="8286750" cy="3249705"/>
          </a:xfrm>
          <a:prstGeom prst="rect">
            <a:avLst/>
          </a:prstGeom>
        </p:spPr>
      </p:pic>
    </p:spTree>
    <p:extLst>
      <p:ext uri="{BB962C8B-B14F-4D97-AF65-F5344CB8AC3E}">
        <p14:creationId xmlns:p14="http://schemas.microsoft.com/office/powerpoint/2010/main" val="212472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BB66-63F4-CBDB-3197-AD29816F08C1}"/>
              </a:ext>
            </a:extLst>
          </p:cNvPr>
          <p:cNvSpPr>
            <a:spLocks noGrp="1"/>
          </p:cNvSpPr>
          <p:nvPr>
            <p:ph type="title"/>
          </p:nvPr>
        </p:nvSpPr>
        <p:spPr/>
        <p:txBody>
          <a:bodyPr/>
          <a:lstStyle/>
          <a:p>
            <a:r>
              <a:rPr lang="en-US" dirty="0"/>
              <a:t>Deliverables &amp; Benefits</a:t>
            </a:r>
          </a:p>
        </p:txBody>
      </p:sp>
      <p:sp>
        <p:nvSpPr>
          <p:cNvPr id="3" name="Content Placeholder 2">
            <a:extLst>
              <a:ext uri="{FF2B5EF4-FFF2-40B4-BE49-F238E27FC236}">
                <a16:creationId xmlns:a16="http://schemas.microsoft.com/office/drawing/2014/main" id="{C690E721-5E50-5CAD-3918-2E4E448E6B8E}"/>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This project will provide a facility for:</a:t>
            </a:r>
          </a:p>
          <a:p>
            <a:pPr marL="685800" lvl="1" indent="-342900"/>
            <a:r>
              <a:rPr lang="en-US" dirty="0"/>
              <a:t>Research and development for planning isotope productions</a:t>
            </a:r>
          </a:p>
          <a:p>
            <a:pPr marL="685800" lvl="1" indent="-342900"/>
            <a:r>
              <a:rPr lang="en-US" dirty="0"/>
              <a:t>Generating nuclear data for constraining theoretical models</a:t>
            </a:r>
          </a:p>
          <a:p>
            <a:pPr marL="685800" lvl="1" indent="-342900"/>
            <a:r>
              <a:rPr lang="en-US" dirty="0"/>
              <a:t>Measuring secondary-neutron spectra from targets during irradiation</a:t>
            </a:r>
          </a:p>
          <a:p>
            <a:pPr marL="685800" lvl="1" indent="-342900"/>
            <a:endParaRPr lang="en-US" dirty="0"/>
          </a:p>
          <a:p>
            <a:pPr marL="342900" indent="-342900">
              <a:buFont typeface="Arial" panose="020B0604020202020204" pitchFamily="34" charset="0"/>
              <a:buChar char="•"/>
            </a:pPr>
            <a:r>
              <a:rPr lang="en-US" dirty="0"/>
              <a:t>Benefits (and ROI) include:</a:t>
            </a:r>
          </a:p>
          <a:p>
            <a:pPr marL="685800" lvl="1" indent="-342900"/>
            <a:r>
              <a:rPr lang="en-US" dirty="0"/>
              <a:t>Opportunities for funding:</a:t>
            </a:r>
          </a:p>
          <a:p>
            <a:pPr marL="1028700" lvl="2" indent="-342900"/>
            <a:r>
              <a:rPr lang="en-US" dirty="0"/>
              <a:t>The DOE Isotope Program may contribute funding for these types of studies, better positioning BNL to receive funds through the initiative</a:t>
            </a:r>
          </a:p>
          <a:p>
            <a:pPr marL="1028700" lvl="2" indent="-342900"/>
            <a:r>
              <a:rPr lang="en-US" dirty="0"/>
              <a:t>Bringing users for studies requiring low currents and up to 200 MeV proton energy</a:t>
            </a:r>
          </a:p>
          <a:p>
            <a:pPr marL="685800" lvl="1" indent="-342900"/>
            <a:r>
              <a:rPr lang="en-US" dirty="0"/>
              <a:t>Local facility for optimizing isotope productions and investigating isotope production using secondary neutrons at BLIP</a:t>
            </a:r>
          </a:p>
        </p:txBody>
      </p:sp>
      <p:sp>
        <p:nvSpPr>
          <p:cNvPr id="4" name="Slide Number Placeholder 3">
            <a:extLst>
              <a:ext uri="{FF2B5EF4-FFF2-40B4-BE49-F238E27FC236}">
                <a16:creationId xmlns:a16="http://schemas.microsoft.com/office/drawing/2014/main" id="{895BAF0E-F384-7FB5-F258-3CCBC952C108}"/>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251381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102E-9C58-3271-1835-B656D0DFDA21}"/>
              </a:ext>
            </a:extLst>
          </p:cNvPr>
          <p:cNvSpPr>
            <a:spLocks noGrp="1"/>
          </p:cNvSpPr>
          <p:nvPr>
            <p:ph type="title"/>
          </p:nvPr>
        </p:nvSpPr>
        <p:spPr/>
        <p:txBody>
          <a:bodyPr/>
          <a:lstStyle/>
          <a:p>
            <a:r>
              <a:rPr lang="en-US" dirty="0"/>
              <a:t>Funding</a:t>
            </a:r>
          </a:p>
        </p:txBody>
      </p:sp>
      <p:graphicFrame>
        <p:nvGraphicFramePr>
          <p:cNvPr id="5" name="Table 5">
            <a:extLst>
              <a:ext uri="{FF2B5EF4-FFF2-40B4-BE49-F238E27FC236}">
                <a16:creationId xmlns:a16="http://schemas.microsoft.com/office/drawing/2014/main" id="{F649B7E3-A3C6-3C42-2574-73B2C608EE99}"/>
              </a:ext>
            </a:extLst>
          </p:cNvPr>
          <p:cNvGraphicFramePr>
            <a:graphicFrameLocks noGrp="1"/>
          </p:cNvGraphicFramePr>
          <p:nvPr>
            <p:ph idx="1"/>
            <p:extLst>
              <p:ext uri="{D42A27DB-BD31-4B8C-83A1-F6EECF244321}">
                <p14:modId xmlns:p14="http://schemas.microsoft.com/office/powerpoint/2010/main" val="160236157"/>
              </p:ext>
            </p:extLst>
          </p:nvPr>
        </p:nvGraphicFramePr>
        <p:xfrm>
          <a:off x="2735704" y="648810"/>
          <a:ext cx="5918112" cy="758194"/>
        </p:xfrm>
        <a:graphic>
          <a:graphicData uri="http://schemas.openxmlformats.org/drawingml/2006/table">
            <a:tbl>
              <a:tblPr firstRow="1" bandRow="1">
                <a:tableStyleId>{5C22544A-7EE6-4342-B048-85BDC9FD1C3A}</a:tableStyleId>
              </a:tblPr>
              <a:tblGrid>
                <a:gridCol w="1479528">
                  <a:extLst>
                    <a:ext uri="{9D8B030D-6E8A-4147-A177-3AD203B41FA5}">
                      <a16:colId xmlns:a16="http://schemas.microsoft.com/office/drawing/2014/main" val="2896638520"/>
                    </a:ext>
                  </a:extLst>
                </a:gridCol>
                <a:gridCol w="1479528">
                  <a:extLst>
                    <a:ext uri="{9D8B030D-6E8A-4147-A177-3AD203B41FA5}">
                      <a16:colId xmlns:a16="http://schemas.microsoft.com/office/drawing/2014/main" val="119523341"/>
                    </a:ext>
                  </a:extLst>
                </a:gridCol>
                <a:gridCol w="1479528">
                  <a:extLst>
                    <a:ext uri="{9D8B030D-6E8A-4147-A177-3AD203B41FA5}">
                      <a16:colId xmlns:a16="http://schemas.microsoft.com/office/drawing/2014/main" val="4219527679"/>
                    </a:ext>
                  </a:extLst>
                </a:gridCol>
                <a:gridCol w="1479528">
                  <a:extLst>
                    <a:ext uri="{9D8B030D-6E8A-4147-A177-3AD203B41FA5}">
                      <a16:colId xmlns:a16="http://schemas.microsoft.com/office/drawing/2014/main" val="2188760696"/>
                    </a:ext>
                  </a:extLst>
                </a:gridCol>
              </a:tblGrid>
              <a:tr h="379097">
                <a:tc>
                  <a:txBody>
                    <a:bodyPr/>
                    <a:lstStyle/>
                    <a:p>
                      <a:pPr algn="ctr"/>
                      <a:r>
                        <a:rPr lang="en-US" sz="1400" dirty="0"/>
                        <a:t>FY23</a:t>
                      </a:r>
                    </a:p>
                  </a:txBody>
                  <a:tcPr marL="93476" marR="93476" marT="46738" marB="46738" anchor="ctr"/>
                </a:tc>
                <a:tc>
                  <a:txBody>
                    <a:bodyPr/>
                    <a:lstStyle/>
                    <a:p>
                      <a:pPr algn="ctr"/>
                      <a:r>
                        <a:rPr lang="en-US" sz="1400" dirty="0"/>
                        <a:t>FY24</a:t>
                      </a:r>
                    </a:p>
                  </a:txBody>
                  <a:tcPr marL="93476" marR="93476" marT="46738" marB="46738" anchor="ctr"/>
                </a:tc>
                <a:tc>
                  <a:txBody>
                    <a:bodyPr/>
                    <a:lstStyle/>
                    <a:p>
                      <a:pPr algn="ctr"/>
                      <a:r>
                        <a:rPr lang="en-US" sz="1400" dirty="0"/>
                        <a:t>FY25</a:t>
                      </a:r>
                    </a:p>
                  </a:txBody>
                  <a:tcPr marL="93476" marR="93476" marT="46738" marB="46738" anchor="ctr"/>
                </a:tc>
                <a:tc>
                  <a:txBody>
                    <a:bodyPr/>
                    <a:lstStyle/>
                    <a:p>
                      <a:pPr algn="ctr"/>
                      <a:r>
                        <a:rPr lang="en-US" sz="1400" dirty="0"/>
                        <a:t>TOTAL</a:t>
                      </a:r>
                    </a:p>
                  </a:txBody>
                  <a:tcPr marL="93476" marR="93476" marT="46738" marB="46738" anchor="ctr"/>
                </a:tc>
                <a:extLst>
                  <a:ext uri="{0D108BD9-81ED-4DB2-BD59-A6C34878D82A}">
                    <a16:rowId xmlns:a16="http://schemas.microsoft.com/office/drawing/2014/main" val="2419622262"/>
                  </a:ext>
                </a:extLst>
              </a:tr>
              <a:tr h="379097">
                <a:tc>
                  <a:txBody>
                    <a:bodyPr/>
                    <a:lstStyle/>
                    <a:p>
                      <a:pPr algn="ctr"/>
                      <a:r>
                        <a:rPr lang="en-US" sz="1400" dirty="0"/>
                        <a:t>$335k</a:t>
                      </a:r>
                    </a:p>
                  </a:txBody>
                  <a:tcPr marL="93476" marR="93476" marT="46738" marB="46738" anchor="ctr"/>
                </a:tc>
                <a:tc>
                  <a:txBody>
                    <a:bodyPr/>
                    <a:lstStyle/>
                    <a:p>
                      <a:pPr algn="ctr"/>
                      <a:r>
                        <a:rPr lang="en-US" sz="1400" dirty="0"/>
                        <a:t>$460k</a:t>
                      </a:r>
                    </a:p>
                  </a:txBody>
                  <a:tcPr marL="93476" marR="93476" marT="46738" marB="46738" anchor="ctr"/>
                </a:tc>
                <a:tc>
                  <a:txBody>
                    <a:bodyPr/>
                    <a:lstStyle/>
                    <a:p>
                      <a:pPr algn="ctr"/>
                      <a:r>
                        <a:rPr lang="en-US" sz="1400" dirty="0"/>
                        <a:t>$475k</a:t>
                      </a:r>
                    </a:p>
                  </a:txBody>
                  <a:tcPr marL="93476" marR="93476" marT="46738" marB="46738" anchor="ctr"/>
                </a:tc>
                <a:tc>
                  <a:txBody>
                    <a:bodyPr/>
                    <a:lstStyle/>
                    <a:p>
                      <a:pPr algn="ctr"/>
                      <a:r>
                        <a:rPr lang="en-US" sz="1400" dirty="0"/>
                        <a:t>$1.27M</a:t>
                      </a:r>
                    </a:p>
                  </a:txBody>
                  <a:tcPr marL="93476" marR="93476" marT="46738" marB="46738" anchor="ctr"/>
                </a:tc>
                <a:extLst>
                  <a:ext uri="{0D108BD9-81ED-4DB2-BD59-A6C34878D82A}">
                    <a16:rowId xmlns:a16="http://schemas.microsoft.com/office/drawing/2014/main" val="2224186332"/>
                  </a:ext>
                </a:extLst>
              </a:tr>
            </a:tbl>
          </a:graphicData>
        </a:graphic>
      </p:graphicFrame>
      <p:sp>
        <p:nvSpPr>
          <p:cNvPr id="4" name="Slide Number Placeholder 3">
            <a:extLst>
              <a:ext uri="{FF2B5EF4-FFF2-40B4-BE49-F238E27FC236}">
                <a16:creationId xmlns:a16="http://schemas.microsoft.com/office/drawing/2014/main" id="{21568DBD-8B74-0263-ACF6-276AAA43D6D6}"/>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
        <p:nvSpPr>
          <p:cNvPr id="6" name="Content Placeholder 2">
            <a:extLst>
              <a:ext uri="{FF2B5EF4-FFF2-40B4-BE49-F238E27FC236}">
                <a16:creationId xmlns:a16="http://schemas.microsoft.com/office/drawing/2014/main" id="{BAEBF4D6-EA5C-06B2-5118-D51474E61ECA}"/>
              </a:ext>
            </a:extLst>
          </p:cNvPr>
          <p:cNvSpPr txBox="1">
            <a:spLocks/>
          </p:cNvSpPr>
          <p:nvPr/>
        </p:nvSpPr>
        <p:spPr>
          <a:xfrm>
            <a:off x="4572000" y="2267262"/>
            <a:ext cx="4081339" cy="3466476"/>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Non-equipment costs:</a:t>
            </a:r>
          </a:p>
          <a:p>
            <a:pPr marL="342900" indent="-342900">
              <a:buFont typeface="Arial" panose="020B0604020202020204" pitchFamily="34" charset="0"/>
              <a:buChar char="•"/>
            </a:pPr>
            <a:endParaRPr lang="en-US" dirty="0"/>
          </a:p>
          <a:p>
            <a:pPr marL="685800" lvl="1" indent="-342900"/>
            <a:r>
              <a:rPr lang="en-US" dirty="0"/>
              <a:t>Salary for 0.5 postdoc, 0.25 staff scientist for 3 years</a:t>
            </a:r>
          </a:p>
          <a:p>
            <a:pPr marL="685800" lvl="1" indent="-342900"/>
            <a:endParaRPr lang="en-US" dirty="0"/>
          </a:p>
          <a:p>
            <a:pPr marL="685800" lvl="1" indent="-342900"/>
            <a:r>
              <a:rPr lang="en-US" dirty="0"/>
              <a:t>Beam time for commissioning experiments</a:t>
            </a:r>
          </a:p>
          <a:p>
            <a:pPr marL="685800" lvl="1" indent="-342900"/>
            <a:endParaRPr lang="en-US" dirty="0"/>
          </a:p>
          <a:p>
            <a:pPr marL="685800" lvl="1" indent="-342900"/>
            <a:r>
              <a:rPr lang="en-US" dirty="0"/>
              <a:t>Time for engineering and machining pieces for beamline</a:t>
            </a:r>
          </a:p>
          <a:p>
            <a:pPr marL="685800" lvl="1" indent="-342900"/>
            <a:endParaRPr lang="en-US" dirty="0"/>
          </a:p>
          <a:p>
            <a:pPr marL="685800" lvl="1" indent="-342900"/>
            <a:r>
              <a:rPr lang="en-US" dirty="0" err="1"/>
              <a:t>RadCon</a:t>
            </a:r>
            <a:r>
              <a:rPr lang="en-US" dirty="0"/>
              <a:t>/Waste Disposal for commissioned targets</a:t>
            </a:r>
          </a:p>
        </p:txBody>
      </p:sp>
      <p:sp>
        <p:nvSpPr>
          <p:cNvPr id="7" name="Content Placeholder 2">
            <a:extLst>
              <a:ext uri="{FF2B5EF4-FFF2-40B4-BE49-F238E27FC236}">
                <a16:creationId xmlns:a16="http://schemas.microsoft.com/office/drawing/2014/main" id="{2BFE9A5D-6687-F810-E029-83AAE29DF1ED}"/>
              </a:ext>
            </a:extLst>
          </p:cNvPr>
          <p:cNvSpPr txBox="1">
            <a:spLocks/>
          </p:cNvSpPr>
          <p:nvPr/>
        </p:nvSpPr>
        <p:spPr>
          <a:xfrm>
            <a:off x="490661" y="2267262"/>
            <a:ext cx="4081339" cy="3466476"/>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Required procurements:</a:t>
            </a:r>
          </a:p>
          <a:p>
            <a:pPr marL="342900" indent="-342900">
              <a:buFont typeface="Arial" panose="020B0604020202020204" pitchFamily="34" charset="0"/>
              <a:buChar char="•"/>
            </a:pPr>
            <a:endParaRPr lang="en-US" dirty="0"/>
          </a:p>
          <a:p>
            <a:pPr marL="685800" lvl="1" indent="-342900"/>
            <a:r>
              <a:rPr lang="en-US" dirty="0"/>
              <a:t>Vacuum chamber and vacuum equipment (valves, pumps)</a:t>
            </a:r>
          </a:p>
          <a:p>
            <a:pPr marL="685800" lvl="1" indent="-342900"/>
            <a:endParaRPr lang="en-US" dirty="0"/>
          </a:p>
          <a:p>
            <a:pPr marL="685800" lvl="1" indent="-342900"/>
            <a:r>
              <a:rPr lang="en-US" dirty="0"/>
              <a:t>Sample and degrader holders</a:t>
            </a:r>
          </a:p>
          <a:p>
            <a:pPr marL="685800" lvl="1" indent="-342900"/>
            <a:endParaRPr lang="en-US" dirty="0"/>
          </a:p>
          <a:p>
            <a:pPr marL="685800" lvl="1" indent="-342900"/>
            <a:r>
              <a:rPr lang="en-US" dirty="0"/>
              <a:t>Beam diagnostic equipment (Faraday cup, BPM)</a:t>
            </a:r>
          </a:p>
          <a:p>
            <a:pPr marL="685800" lvl="1" indent="-342900"/>
            <a:endParaRPr lang="en-US" dirty="0"/>
          </a:p>
          <a:p>
            <a:pPr marL="685800" lvl="1" indent="-342900"/>
            <a:r>
              <a:rPr lang="en-US" dirty="0"/>
              <a:t>Stands for detector setup and shielding support</a:t>
            </a:r>
          </a:p>
          <a:p>
            <a:pPr marL="685800" lvl="1" indent="-342900"/>
            <a:endParaRPr lang="en-US" dirty="0"/>
          </a:p>
          <a:p>
            <a:pPr marL="685800" lvl="1" indent="-342900"/>
            <a:r>
              <a:rPr lang="en-US" dirty="0"/>
              <a:t>Data Acquisition system</a:t>
            </a:r>
          </a:p>
        </p:txBody>
      </p:sp>
    </p:spTree>
    <p:extLst>
      <p:ext uri="{BB962C8B-B14F-4D97-AF65-F5344CB8AC3E}">
        <p14:creationId xmlns:p14="http://schemas.microsoft.com/office/powerpoint/2010/main" val="218192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2F32-1DC8-48BA-8362-82F06CCFA8B7}"/>
              </a:ext>
            </a:extLst>
          </p:cNvPr>
          <p:cNvSpPr>
            <a:spLocks noGrp="1"/>
          </p:cNvSpPr>
          <p:nvPr>
            <p:ph type="title"/>
          </p:nvPr>
        </p:nvSpPr>
        <p:spPr>
          <a:xfrm>
            <a:off x="428625" y="176279"/>
            <a:ext cx="8286750" cy="638051"/>
          </a:xfrm>
        </p:spPr>
        <p:txBody>
          <a:bodyPr/>
          <a:lstStyle/>
          <a:p>
            <a:r>
              <a:rPr lang="en-US" dirty="0"/>
              <a:t>Summary </a:t>
            </a:r>
          </a:p>
        </p:txBody>
      </p:sp>
      <p:sp>
        <p:nvSpPr>
          <p:cNvPr id="3" name="Content Placeholder 2">
            <a:extLst>
              <a:ext uri="{FF2B5EF4-FFF2-40B4-BE49-F238E27FC236}">
                <a16:creationId xmlns:a16="http://schemas.microsoft.com/office/drawing/2014/main" id="{F0BC3821-C346-476A-A76D-9986D454B338}"/>
              </a:ext>
            </a:extLst>
          </p:cNvPr>
          <p:cNvSpPr>
            <a:spLocks noGrp="1"/>
          </p:cNvSpPr>
          <p:nvPr>
            <p:ph idx="1"/>
          </p:nvPr>
        </p:nvSpPr>
        <p:spPr>
          <a:xfrm>
            <a:off x="428625" y="1399498"/>
            <a:ext cx="8286750" cy="4207185"/>
          </a:xfrm>
        </p:spPr>
        <p:txBody>
          <a:bodyPr>
            <a:normAutofit fontScale="92500" lnSpcReduction="10000"/>
          </a:bodyPr>
          <a:lstStyle/>
          <a:p>
            <a:pPr marL="342900" indent="-342900">
              <a:buFont typeface="Arial" panose="020B0604020202020204" pitchFamily="34" charset="0"/>
              <a:buChar char="•"/>
            </a:pPr>
            <a:r>
              <a:rPr lang="en-US" dirty="0"/>
              <a:t>We propose a target station for low-current in-beam irradiation studies that would add a unique facility at the BNL </a:t>
            </a:r>
            <a:r>
              <a:rPr lang="en-US" dirty="0" err="1"/>
              <a:t>Linac</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station would allow experiments that can provide information critical for isotope production planning but can also produce nuclear data for theoretical models</a:t>
            </a:r>
          </a:p>
          <a:p>
            <a:pPr marL="685800" lvl="1" indent="-342900"/>
            <a:r>
              <a:rPr lang="en-US" dirty="0"/>
              <a:t>Data will complement work performed at BLIP for optimization of isotope production</a:t>
            </a:r>
          </a:p>
          <a:p>
            <a:pPr marL="685800" lvl="1" indent="-342900"/>
            <a:endParaRPr lang="en-US" dirty="0"/>
          </a:p>
          <a:p>
            <a:pPr marL="342900" indent="-342900">
              <a:buFont typeface="Arial" panose="020B0604020202020204" pitchFamily="34" charset="0"/>
              <a:buChar char="•"/>
            </a:pPr>
            <a:r>
              <a:rPr lang="en-US" dirty="0"/>
              <a:t>This facility provides the low current and energy range required for several types of experiments that would be attractive to outside users, and invites funding from the DOE Isotope Program where critical for progress</a:t>
            </a:r>
          </a:p>
        </p:txBody>
      </p:sp>
      <p:sp>
        <p:nvSpPr>
          <p:cNvPr id="4" name="Slide Number Placeholder 3">
            <a:extLst>
              <a:ext uri="{FF2B5EF4-FFF2-40B4-BE49-F238E27FC236}">
                <a16:creationId xmlns:a16="http://schemas.microsoft.com/office/drawing/2014/main" id="{8FE65A5A-676A-48D4-9346-FD702FDA1EC7}"/>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spTree>
    <p:extLst>
      <p:ext uri="{BB962C8B-B14F-4D97-AF65-F5344CB8AC3E}">
        <p14:creationId xmlns:p14="http://schemas.microsoft.com/office/powerpoint/2010/main" val="147947469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1468</TotalTime>
  <Words>591</Words>
  <Application>Microsoft Office PowerPoint</Application>
  <PresentationFormat>On-screen Show (4:3)</PresentationFormat>
  <Paragraphs>93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BNL</vt:lpstr>
      <vt:lpstr>Target Station for Low-Current Nuclear Reaction Studies at the BNL Linac</vt:lpstr>
      <vt:lpstr>FY2023 NPP LDRD Type A Proposal </vt:lpstr>
      <vt:lpstr>Project Description</vt:lpstr>
      <vt:lpstr>Proposed Location</vt:lpstr>
      <vt:lpstr>Research Goals</vt:lpstr>
      <vt:lpstr>Measurement of gamma ray cascades</vt:lpstr>
      <vt:lpstr>Deliverables &amp; Benefits</vt:lpstr>
      <vt:lpstr>Funding</vt:lpstr>
      <vt:lpstr>Summary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Skulski, Michael</cp:lastModifiedBy>
  <cp:revision>4</cp:revision>
  <dcterms:created xsi:type="dcterms:W3CDTF">2022-02-16T00:10:48Z</dcterms:created>
  <dcterms:modified xsi:type="dcterms:W3CDTF">2022-06-02T15:49:57Z</dcterms:modified>
  <cp:category/>
</cp:coreProperties>
</file>