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7D890-825C-4E5D-94B4-0EBE5A4BA468}" v="27" dt="2022-11-04T03:11:59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saka Hirokazu" userId="2fb662230637332f" providerId="LiveId" clId="{A6D7D890-825C-4E5D-94B4-0EBE5A4BA468}"/>
    <pc:docChg chg="undo custSel addSld delSld modSld sldOrd modMainMaster">
      <pc:chgData name="Maesaka Hirokazu" userId="2fb662230637332f" providerId="LiveId" clId="{A6D7D890-825C-4E5D-94B4-0EBE5A4BA468}" dt="2022-11-04T03:21:28.507" v="2142" actId="6549"/>
      <pc:docMkLst>
        <pc:docMk/>
      </pc:docMkLst>
      <pc:sldChg chg="addSp modSp new mod">
        <pc:chgData name="Maesaka Hirokazu" userId="2fb662230637332f" providerId="LiveId" clId="{A6D7D890-825C-4E5D-94B4-0EBE5A4BA468}" dt="2022-11-04T00:27:06.332" v="148" actId="14100"/>
        <pc:sldMkLst>
          <pc:docMk/>
          <pc:sldMk cId="2510866624" sldId="256"/>
        </pc:sldMkLst>
        <pc:spChg chg="mod">
          <ac:chgData name="Maesaka Hirokazu" userId="2fb662230637332f" providerId="LiveId" clId="{A6D7D890-825C-4E5D-94B4-0EBE5A4BA468}" dt="2022-11-04T00:26:52.703" v="146" actId="1076"/>
          <ac:spMkLst>
            <pc:docMk/>
            <pc:sldMk cId="2510866624" sldId="256"/>
            <ac:spMk id="2" creationId="{ACBDAF0E-D68E-A931-5D5E-BE718AA156DB}"/>
          </ac:spMkLst>
        </pc:spChg>
        <pc:spChg chg="mod">
          <ac:chgData name="Maesaka Hirokazu" userId="2fb662230637332f" providerId="LiveId" clId="{A6D7D890-825C-4E5D-94B4-0EBE5A4BA468}" dt="2022-11-04T00:27:06.332" v="148" actId="14100"/>
          <ac:spMkLst>
            <pc:docMk/>
            <pc:sldMk cId="2510866624" sldId="256"/>
            <ac:spMk id="3" creationId="{97D99C9B-64A4-2462-823F-50447DA23B4E}"/>
          </ac:spMkLst>
        </pc:spChg>
        <pc:picChg chg="add mod">
          <ac:chgData name="Maesaka Hirokazu" userId="2fb662230637332f" providerId="LiveId" clId="{A6D7D890-825C-4E5D-94B4-0EBE5A4BA468}" dt="2022-11-04T00:26:48.209" v="145" actId="1076"/>
          <ac:picMkLst>
            <pc:docMk/>
            <pc:sldMk cId="2510866624" sldId="256"/>
            <ac:picMk id="7" creationId="{91D31A0C-4796-DA0F-4CE0-79FA9C870DD7}"/>
          </ac:picMkLst>
        </pc:picChg>
      </pc:sldChg>
      <pc:sldChg chg="addSp delSp modSp new mod modClrScheme chgLayout">
        <pc:chgData name="Maesaka Hirokazu" userId="2fb662230637332f" providerId="LiveId" clId="{A6D7D890-825C-4E5D-94B4-0EBE5A4BA468}" dt="2022-11-04T03:21:28.507" v="2142" actId="6549"/>
        <pc:sldMkLst>
          <pc:docMk/>
          <pc:sldMk cId="3068172841" sldId="257"/>
        </pc:sldMkLst>
        <pc:spChg chg="del">
          <ac:chgData name="Maesaka Hirokazu" userId="2fb662230637332f" providerId="LiveId" clId="{A6D7D890-825C-4E5D-94B4-0EBE5A4BA468}" dt="2022-11-04T00:52:56.741" v="149" actId="700"/>
          <ac:spMkLst>
            <pc:docMk/>
            <pc:sldMk cId="3068172841" sldId="257"/>
            <ac:spMk id="2" creationId="{8599D366-4D7C-1592-739D-C409DB721B37}"/>
          </ac:spMkLst>
        </pc:spChg>
        <pc:spChg chg="del">
          <ac:chgData name="Maesaka Hirokazu" userId="2fb662230637332f" providerId="LiveId" clId="{A6D7D890-825C-4E5D-94B4-0EBE5A4BA468}" dt="2022-11-04T00:52:56.741" v="149" actId="700"/>
          <ac:spMkLst>
            <pc:docMk/>
            <pc:sldMk cId="3068172841" sldId="257"/>
            <ac:spMk id="3" creationId="{24BB6B91-7FEC-7059-602A-56731345FA32}"/>
          </ac:spMkLst>
        </pc:spChg>
        <pc:spChg chg="mod ord">
          <ac:chgData name="Maesaka Hirokazu" userId="2fb662230637332f" providerId="LiveId" clId="{A6D7D890-825C-4E5D-94B4-0EBE5A4BA468}" dt="2022-11-04T00:54:14.931" v="150" actId="700"/>
          <ac:spMkLst>
            <pc:docMk/>
            <pc:sldMk cId="3068172841" sldId="257"/>
            <ac:spMk id="4" creationId="{777C5C9C-789E-B479-DE40-43BFE0FCE3FA}"/>
          </ac:spMkLst>
        </pc:spChg>
        <pc:spChg chg="mod ord">
          <ac:chgData name="Maesaka Hirokazu" userId="2fb662230637332f" providerId="LiveId" clId="{A6D7D890-825C-4E5D-94B4-0EBE5A4BA468}" dt="2022-11-04T00:54:14.931" v="150" actId="700"/>
          <ac:spMkLst>
            <pc:docMk/>
            <pc:sldMk cId="3068172841" sldId="257"/>
            <ac:spMk id="5" creationId="{5364AB4B-0F05-B63E-34E1-F4125B906181}"/>
          </ac:spMkLst>
        </pc:spChg>
        <pc:spChg chg="add mod ord">
          <ac:chgData name="Maesaka Hirokazu" userId="2fb662230637332f" providerId="LiveId" clId="{A6D7D890-825C-4E5D-94B4-0EBE5A4BA468}" dt="2022-11-04T03:04:30.296" v="1737" actId="20577"/>
          <ac:spMkLst>
            <pc:docMk/>
            <pc:sldMk cId="3068172841" sldId="257"/>
            <ac:spMk id="6" creationId="{3414B9DD-AD8D-7EA1-DCE3-3531ACCE178C}"/>
          </ac:spMkLst>
        </pc:spChg>
        <pc:spChg chg="add mod ord">
          <ac:chgData name="Maesaka Hirokazu" userId="2fb662230637332f" providerId="LiveId" clId="{A6D7D890-825C-4E5D-94B4-0EBE5A4BA468}" dt="2022-11-04T03:21:28.507" v="2142" actId="6549"/>
          <ac:spMkLst>
            <pc:docMk/>
            <pc:sldMk cId="3068172841" sldId="257"/>
            <ac:spMk id="7" creationId="{ECB8DA66-C4ED-A57A-F59D-CC476573C642}"/>
          </ac:spMkLst>
        </pc:spChg>
      </pc:sldChg>
      <pc:sldChg chg="addSp delSp modSp new mod modClrScheme chgLayout">
        <pc:chgData name="Maesaka Hirokazu" userId="2fb662230637332f" providerId="LiveId" clId="{A6D7D890-825C-4E5D-94B4-0EBE5A4BA468}" dt="2022-11-04T01:58:15.231" v="1002" actId="1038"/>
        <pc:sldMkLst>
          <pc:docMk/>
          <pc:sldMk cId="807227117" sldId="258"/>
        </pc:sldMkLst>
        <pc:spChg chg="del">
          <ac:chgData name="Maesaka Hirokazu" userId="2fb662230637332f" providerId="LiveId" clId="{A6D7D890-825C-4E5D-94B4-0EBE5A4BA468}" dt="2022-11-04T01:37:22.070" v="770" actId="700"/>
          <ac:spMkLst>
            <pc:docMk/>
            <pc:sldMk cId="807227117" sldId="258"/>
            <ac:spMk id="2" creationId="{2041A8C2-B19A-2F92-682D-F5D3D851033B}"/>
          </ac:spMkLst>
        </pc:spChg>
        <pc:spChg chg="del">
          <ac:chgData name="Maesaka Hirokazu" userId="2fb662230637332f" providerId="LiveId" clId="{A6D7D890-825C-4E5D-94B4-0EBE5A4BA468}" dt="2022-11-04T01:37:22.070" v="770" actId="700"/>
          <ac:spMkLst>
            <pc:docMk/>
            <pc:sldMk cId="807227117" sldId="258"/>
            <ac:spMk id="3" creationId="{D02B614B-1085-34CF-09E4-06742C2FCF57}"/>
          </ac:spMkLst>
        </pc:spChg>
        <pc:spChg chg="mod ord">
          <ac:chgData name="Maesaka Hirokazu" userId="2fb662230637332f" providerId="LiveId" clId="{A6D7D890-825C-4E5D-94B4-0EBE5A4BA468}" dt="2022-11-04T01:37:22.070" v="770" actId="700"/>
          <ac:spMkLst>
            <pc:docMk/>
            <pc:sldMk cId="807227117" sldId="258"/>
            <ac:spMk id="4" creationId="{16A0792C-575E-80A5-2E29-76B2EAC90F23}"/>
          </ac:spMkLst>
        </pc:spChg>
        <pc:spChg chg="mod ord">
          <ac:chgData name="Maesaka Hirokazu" userId="2fb662230637332f" providerId="LiveId" clId="{A6D7D890-825C-4E5D-94B4-0EBE5A4BA468}" dt="2022-11-04T01:37:22.070" v="770" actId="700"/>
          <ac:spMkLst>
            <pc:docMk/>
            <pc:sldMk cId="807227117" sldId="258"/>
            <ac:spMk id="5" creationId="{352756D1-B26C-4CBC-EF39-075984B7D3D4}"/>
          </ac:spMkLst>
        </pc:spChg>
        <pc:spChg chg="add mod">
          <ac:chgData name="Maesaka Hirokazu" userId="2fb662230637332f" providerId="LiveId" clId="{A6D7D890-825C-4E5D-94B4-0EBE5A4BA468}" dt="2022-11-04T01:42:49.635" v="894" actId="1076"/>
          <ac:spMkLst>
            <pc:docMk/>
            <pc:sldMk cId="807227117" sldId="258"/>
            <ac:spMk id="8" creationId="{A7694F9C-64B2-B750-F6BD-EDAC42D0D492}"/>
          </ac:spMkLst>
        </pc:spChg>
        <pc:spChg chg="add del mod">
          <ac:chgData name="Maesaka Hirokazu" userId="2fb662230637332f" providerId="LiveId" clId="{A6D7D890-825C-4E5D-94B4-0EBE5A4BA468}" dt="2022-11-04T01:41:20.232" v="823" actId="478"/>
          <ac:spMkLst>
            <pc:docMk/>
            <pc:sldMk cId="807227117" sldId="258"/>
            <ac:spMk id="9" creationId="{9D34B7FD-C3EC-FC9B-04F5-C4F82AA0D0E6}"/>
          </ac:spMkLst>
        </pc:spChg>
        <pc:spChg chg="add mod">
          <ac:chgData name="Maesaka Hirokazu" userId="2fb662230637332f" providerId="LiveId" clId="{A6D7D890-825C-4E5D-94B4-0EBE5A4BA468}" dt="2022-11-04T01:42:20.214" v="864" actId="1076"/>
          <ac:spMkLst>
            <pc:docMk/>
            <pc:sldMk cId="807227117" sldId="258"/>
            <ac:spMk id="12" creationId="{89739AA5-1D1D-A886-108C-0950F7C9FD01}"/>
          </ac:spMkLst>
        </pc:spChg>
        <pc:spChg chg="add mod">
          <ac:chgData name="Maesaka Hirokazu" userId="2fb662230637332f" providerId="LiveId" clId="{A6D7D890-825C-4E5D-94B4-0EBE5A4BA468}" dt="2022-11-04T01:56:56.089" v="936" actId="1076"/>
          <ac:spMkLst>
            <pc:docMk/>
            <pc:sldMk cId="807227117" sldId="258"/>
            <ac:spMk id="18" creationId="{5446AC0A-A58E-4DF2-DF5C-252534916FBD}"/>
          </ac:spMkLst>
        </pc:spChg>
        <pc:spChg chg="add mod">
          <ac:chgData name="Maesaka Hirokazu" userId="2fb662230637332f" providerId="LiveId" clId="{A6D7D890-825C-4E5D-94B4-0EBE5A4BA468}" dt="2022-11-04T01:58:15.231" v="1002" actId="1038"/>
          <ac:spMkLst>
            <pc:docMk/>
            <pc:sldMk cId="807227117" sldId="258"/>
            <ac:spMk id="21" creationId="{33DFADA3-75C7-A70D-1532-C7AA8B0964BF}"/>
          </ac:spMkLst>
        </pc:spChg>
        <pc:picChg chg="add mod">
          <ac:chgData name="Maesaka Hirokazu" userId="2fb662230637332f" providerId="LiveId" clId="{A6D7D890-825C-4E5D-94B4-0EBE5A4BA468}" dt="2022-11-04T01:39:18.164" v="821" actId="208"/>
          <ac:picMkLst>
            <pc:docMk/>
            <pc:sldMk cId="807227117" sldId="258"/>
            <ac:picMk id="7" creationId="{2FB42C4E-4A7C-4225-5A84-38261A596A62}"/>
          </ac:picMkLst>
        </pc:picChg>
        <pc:picChg chg="add mod">
          <ac:chgData name="Maesaka Hirokazu" userId="2fb662230637332f" providerId="LiveId" clId="{A6D7D890-825C-4E5D-94B4-0EBE5A4BA468}" dt="2022-11-04T01:41:39.621" v="830" actId="208"/>
          <ac:picMkLst>
            <pc:docMk/>
            <pc:sldMk cId="807227117" sldId="258"/>
            <ac:picMk id="11" creationId="{6D1B40D6-A334-8728-DA46-703DC133B8EA}"/>
          </ac:picMkLst>
        </pc:picChg>
        <pc:picChg chg="add del">
          <ac:chgData name="Maesaka Hirokazu" userId="2fb662230637332f" providerId="LiveId" clId="{A6D7D890-825C-4E5D-94B4-0EBE5A4BA468}" dt="2022-11-04T01:44:21.934" v="896" actId="478"/>
          <ac:picMkLst>
            <pc:docMk/>
            <pc:sldMk cId="807227117" sldId="258"/>
            <ac:picMk id="14" creationId="{10270A70-0D87-FCC6-5B6D-8C273FC1E7AC}"/>
          </ac:picMkLst>
        </pc:picChg>
        <pc:picChg chg="add del">
          <ac:chgData name="Maesaka Hirokazu" userId="2fb662230637332f" providerId="LiveId" clId="{A6D7D890-825C-4E5D-94B4-0EBE5A4BA468}" dt="2022-11-04T01:44:29.514" v="898" actId="478"/>
          <ac:picMkLst>
            <pc:docMk/>
            <pc:sldMk cId="807227117" sldId="258"/>
            <ac:picMk id="16" creationId="{52705AF2-0138-9D9B-305A-BF649484403C}"/>
          </ac:picMkLst>
        </pc:picChg>
        <pc:picChg chg="add mod">
          <ac:chgData name="Maesaka Hirokazu" userId="2fb662230637332f" providerId="LiveId" clId="{A6D7D890-825C-4E5D-94B4-0EBE5A4BA468}" dt="2022-11-04T01:57:07.249" v="937" actId="208"/>
          <ac:picMkLst>
            <pc:docMk/>
            <pc:sldMk cId="807227117" sldId="258"/>
            <ac:picMk id="17" creationId="{B00AAA76-9E5F-310B-1C81-21FD8A4C50EE}"/>
          </ac:picMkLst>
        </pc:picChg>
        <pc:picChg chg="add mod">
          <ac:chgData name="Maesaka Hirokazu" userId="2fb662230637332f" providerId="LiveId" clId="{A6D7D890-825C-4E5D-94B4-0EBE5A4BA468}" dt="2022-11-04T01:57:09.002" v="938" actId="208"/>
          <ac:picMkLst>
            <pc:docMk/>
            <pc:sldMk cId="807227117" sldId="258"/>
            <ac:picMk id="20" creationId="{4EA67DC0-7E4A-3010-C9AA-11F5AA32DDD1}"/>
          </ac:picMkLst>
        </pc:picChg>
      </pc:sldChg>
      <pc:sldChg chg="addSp modSp new del mod">
        <pc:chgData name="Maesaka Hirokazu" userId="2fb662230637332f" providerId="LiveId" clId="{A6D7D890-825C-4E5D-94B4-0EBE5A4BA468}" dt="2022-11-04T02:23:47.832" v="1490" actId="47"/>
        <pc:sldMkLst>
          <pc:docMk/>
          <pc:sldMk cId="882128349" sldId="259"/>
        </pc:sldMkLst>
        <pc:spChg chg="add mod">
          <ac:chgData name="Maesaka Hirokazu" userId="2fb662230637332f" providerId="LiveId" clId="{A6D7D890-825C-4E5D-94B4-0EBE5A4BA468}" dt="2022-11-04T02:10:57.271" v="1118" actId="1076"/>
          <ac:spMkLst>
            <pc:docMk/>
            <pc:sldMk cId="882128349" sldId="259"/>
            <ac:spMk id="4" creationId="{4BDB4019-BF4E-6B57-C73C-0B2C36315F64}"/>
          </ac:spMkLst>
        </pc:spChg>
      </pc:sldChg>
      <pc:sldChg chg="addSp delSp modSp new mod modClrScheme chgLayout">
        <pc:chgData name="Maesaka Hirokazu" userId="2fb662230637332f" providerId="LiveId" clId="{A6D7D890-825C-4E5D-94B4-0EBE5A4BA468}" dt="2022-11-04T02:50:53.353" v="1597" actId="1037"/>
        <pc:sldMkLst>
          <pc:docMk/>
          <pc:sldMk cId="3734304382" sldId="260"/>
        </pc:sldMkLst>
        <pc:spChg chg="mod ord">
          <ac:chgData name="Maesaka Hirokazu" userId="2fb662230637332f" providerId="LiveId" clId="{A6D7D890-825C-4E5D-94B4-0EBE5A4BA468}" dt="2022-11-04T02:19:29.543" v="1329" actId="700"/>
          <ac:spMkLst>
            <pc:docMk/>
            <pc:sldMk cId="3734304382" sldId="260"/>
            <ac:spMk id="2" creationId="{718626C3-5E84-EBEC-E701-AAE01CC4244A}"/>
          </ac:spMkLst>
        </pc:spChg>
        <pc:spChg chg="mod ord">
          <ac:chgData name="Maesaka Hirokazu" userId="2fb662230637332f" providerId="LiveId" clId="{A6D7D890-825C-4E5D-94B4-0EBE5A4BA468}" dt="2022-11-04T02:19:29.543" v="1329" actId="700"/>
          <ac:spMkLst>
            <pc:docMk/>
            <pc:sldMk cId="3734304382" sldId="260"/>
            <ac:spMk id="3" creationId="{E001BA3D-DEEB-C86D-0E69-D6E65F9B5E79}"/>
          </ac:spMkLst>
        </pc:spChg>
        <pc:spChg chg="add del mod">
          <ac:chgData name="Maesaka Hirokazu" userId="2fb662230637332f" providerId="LiveId" clId="{A6D7D890-825C-4E5D-94B4-0EBE5A4BA468}" dt="2022-11-04T02:19:26.775" v="1328" actId="478"/>
          <ac:spMkLst>
            <pc:docMk/>
            <pc:sldMk cId="3734304382" sldId="260"/>
            <ac:spMk id="4" creationId="{264DC6AE-705F-D4C9-3D2E-C7130635332A}"/>
          </ac:spMkLst>
        </pc:spChg>
        <pc:spChg chg="add mod">
          <ac:chgData name="Maesaka Hirokazu" userId="2fb662230637332f" providerId="LiveId" clId="{A6D7D890-825C-4E5D-94B4-0EBE5A4BA468}" dt="2022-11-04T02:50:53.353" v="1597" actId="1037"/>
          <ac:spMkLst>
            <pc:docMk/>
            <pc:sldMk cId="3734304382" sldId="260"/>
            <ac:spMk id="9" creationId="{9FD3249E-57DD-5B0A-7A4D-408CCC06AB83}"/>
          </ac:spMkLst>
        </pc:spChg>
        <pc:spChg chg="add mod">
          <ac:chgData name="Maesaka Hirokazu" userId="2fb662230637332f" providerId="LiveId" clId="{A6D7D890-825C-4E5D-94B4-0EBE5A4BA468}" dt="2022-11-04T02:17:07.268" v="1278" actId="20577"/>
          <ac:spMkLst>
            <pc:docMk/>
            <pc:sldMk cId="3734304382" sldId="260"/>
            <ac:spMk id="10" creationId="{D6431B6E-10D8-CDFB-5521-2CD7DF36DC80}"/>
          </ac:spMkLst>
        </pc:spChg>
        <pc:spChg chg="add mod">
          <ac:chgData name="Maesaka Hirokazu" userId="2fb662230637332f" providerId="LiveId" clId="{A6D7D890-825C-4E5D-94B4-0EBE5A4BA468}" dt="2022-11-04T02:19:02.919" v="1323" actId="1076"/>
          <ac:spMkLst>
            <pc:docMk/>
            <pc:sldMk cId="3734304382" sldId="260"/>
            <ac:spMk id="11" creationId="{86C71938-EC3C-C237-2E88-7C3C4C3625D2}"/>
          </ac:spMkLst>
        </pc:spChg>
        <pc:spChg chg="add mod">
          <ac:chgData name="Maesaka Hirokazu" userId="2fb662230637332f" providerId="LiveId" clId="{A6D7D890-825C-4E5D-94B4-0EBE5A4BA468}" dt="2022-11-04T02:21:36.799" v="1476" actId="20577"/>
          <ac:spMkLst>
            <pc:docMk/>
            <pc:sldMk cId="3734304382" sldId="260"/>
            <ac:spMk id="12" creationId="{2DB6999D-477D-EFE5-B004-C395AB9E7FD5}"/>
          </ac:spMkLst>
        </pc:spChg>
        <pc:spChg chg="add mod ord">
          <ac:chgData name="Maesaka Hirokazu" userId="2fb662230637332f" providerId="LiveId" clId="{A6D7D890-825C-4E5D-94B4-0EBE5A4BA468}" dt="2022-11-04T02:19:32.594" v="1331" actId="20577"/>
          <ac:spMkLst>
            <pc:docMk/>
            <pc:sldMk cId="3734304382" sldId="260"/>
            <ac:spMk id="13" creationId="{8C10773A-F77A-8655-FE7A-24B1334D13D5}"/>
          </ac:spMkLst>
        </pc:spChg>
        <pc:picChg chg="add del mod">
          <ac:chgData name="Maesaka Hirokazu" userId="2fb662230637332f" providerId="LiveId" clId="{A6D7D890-825C-4E5D-94B4-0EBE5A4BA468}" dt="2022-11-04T02:09:34.984" v="1063" actId="478"/>
          <ac:picMkLst>
            <pc:docMk/>
            <pc:sldMk cId="3734304382" sldId="260"/>
            <ac:picMk id="5" creationId="{5BC13118-8642-CC9E-3651-839B0216B729}"/>
          </ac:picMkLst>
        </pc:picChg>
        <pc:picChg chg="add mod">
          <ac:chgData name="Maesaka Hirokazu" userId="2fb662230637332f" providerId="LiveId" clId="{A6D7D890-825C-4E5D-94B4-0EBE5A4BA468}" dt="2022-11-04T02:16:22.002" v="1257" actId="1076"/>
          <ac:picMkLst>
            <pc:docMk/>
            <pc:sldMk cId="3734304382" sldId="260"/>
            <ac:picMk id="7" creationId="{EDD0EA43-9E66-4DB8-153D-DBA218E2B513}"/>
          </ac:picMkLst>
        </pc:picChg>
        <pc:picChg chg="add mod">
          <ac:chgData name="Maesaka Hirokazu" userId="2fb662230637332f" providerId="LiveId" clId="{A6D7D890-825C-4E5D-94B4-0EBE5A4BA468}" dt="2022-11-04T02:16:22.002" v="1257" actId="1076"/>
          <ac:picMkLst>
            <pc:docMk/>
            <pc:sldMk cId="3734304382" sldId="260"/>
            <ac:picMk id="8" creationId="{E6AD8C20-C37F-F683-FEDA-AA1A70751B48}"/>
          </ac:picMkLst>
        </pc:picChg>
      </pc:sldChg>
      <pc:sldChg chg="addSp delSp modSp new mod ord">
        <pc:chgData name="Maesaka Hirokazu" userId="2fb662230637332f" providerId="LiveId" clId="{A6D7D890-825C-4E5D-94B4-0EBE5A4BA468}" dt="2022-11-04T03:13:21.340" v="1949"/>
        <pc:sldMkLst>
          <pc:docMk/>
          <pc:sldMk cId="3212613569" sldId="261"/>
        </pc:sldMkLst>
        <pc:spChg chg="mod">
          <ac:chgData name="Maesaka Hirokazu" userId="2fb662230637332f" providerId="LiveId" clId="{A6D7D890-825C-4E5D-94B4-0EBE5A4BA468}" dt="2022-11-04T03:07:05.656" v="1800"/>
          <ac:spMkLst>
            <pc:docMk/>
            <pc:sldMk cId="3212613569" sldId="261"/>
            <ac:spMk id="2" creationId="{6AEE5E9D-56E3-340F-8B93-1EE44CB7D6F9}"/>
          </ac:spMkLst>
        </pc:spChg>
        <pc:spChg chg="mod">
          <ac:chgData name="Maesaka Hirokazu" userId="2fb662230637332f" providerId="LiveId" clId="{A6D7D890-825C-4E5D-94B4-0EBE5A4BA468}" dt="2022-11-04T03:07:05.656" v="1800"/>
          <ac:spMkLst>
            <pc:docMk/>
            <pc:sldMk cId="3212613569" sldId="261"/>
            <ac:spMk id="3" creationId="{51E7F7EA-AA47-394A-EC30-26AF01802180}"/>
          </ac:spMkLst>
        </pc:spChg>
        <pc:spChg chg="mod">
          <ac:chgData name="Maesaka Hirokazu" userId="2fb662230637332f" providerId="LiveId" clId="{A6D7D890-825C-4E5D-94B4-0EBE5A4BA468}" dt="2022-11-04T03:07:05.656" v="1800"/>
          <ac:spMkLst>
            <pc:docMk/>
            <pc:sldMk cId="3212613569" sldId="261"/>
            <ac:spMk id="4" creationId="{9CD8D45D-4968-3AE6-C9B8-F26ECEEC8F7D}"/>
          </ac:spMkLst>
        </pc:spChg>
        <pc:spChg chg="add del mod">
          <ac:chgData name="Maesaka Hirokazu" userId="2fb662230637332f" providerId="LiveId" clId="{A6D7D890-825C-4E5D-94B4-0EBE5A4BA468}" dt="2022-11-04T03:07:05.656" v="1800"/>
          <ac:spMkLst>
            <pc:docMk/>
            <pc:sldMk cId="3212613569" sldId="261"/>
            <ac:spMk id="9" creationId="{B4EAFDBA-1D25-5228-2EF2-60F908779FC9}"/>
          </ac:spMkLst>
        </pc:spChg>
        <pc:spChg chg="add del mod">
          <ac:chgData name="Maesaka Hirokazu" userId="2fb662230637332f" providerId="LiveId" clId="{A6D7D890-825C-4E5D-94B4-0EBE5A4BA468}" dt="2022-11-04T03:07:05.656" v="1800"/>
          <ac:spMkLst>
            <pc:docMk/>
            <pc:sldMk cId="3212613569" sldId="261"/>
            <ac:spMk id="10" creationId="{973D1FB3-BDBF-670C-CDCC-F1AAC3FFB5D7}"/>
          </ac:spMkLst>
        </pc:spChg>
        <pc:spChg chg="add del mod">
          <ac:chgData name="Maesaka Hirokazu" userId="2fb662230637332f" providerId="LiveId" clId="{A6D7D890-825C-4E5D-94B4-0EBE5A4BA468}" dt="2022-11-04T03:07:05.656" v="1800"/>
          <ac:spMkLst>
            <pc:docMk/>
            <pc:sldMk cId="3212613569" sldId="261"/>
            <ac:spMk id="11" creationId="{CFEACB79-D22A-99D1-409F-16F2F612060B}"/>
          </ac:spMkLst>
        </pc:spChg>
        <pc:spChg chg="add mod">
          <ac:chgData name="Maesaka Hirokazu" userId="2fb662230637332f" providerId="LiveId" clId="{A6D7D890-825C-4E5D-94B4-0EBE5A4BA468}" dt="2022-11-04T03:11:30.780" v="1883"/>
          <ac:spMkLst>
            <pc:docMk/>
            <pc:sldMk cId="3212613569" sldId="261"/>
            <ac:spMk id="13" creationId="{C1C92958-5C33-BE46-7342-D1ABA2BC73F4}"/>
          </ac:spMkLst>
        </pc:spChg>
        <pc:spChg chg="add mod">
          <ac:chgData name="Maesaka Hirokazu" userId="2fb662230637332f" providerId="LiveId" clId="{A6D7D890-825C-4E5D-94B4-0EBE5A4BA468}" dt="2022-11-04T03:12:48.173" v="1947" actId="1076"/>
          <ac:spMkLst>
            <pc:docMk/>
            <pc:sldMk cId="3212613569" sldId="261"/>
            <ac:spMk id="14" creationId="{0A8DD638-915A-E5B4-4BA2-2E38604CC4B5}"/>
          </ac:spMkLst>
        </pc:spChg>
        <pc:picChg chg="add mod">
          <ac:chgData name="Maesaka Hirokazu" userId="2fb662230637332f" providerId="LiveId" clId="{A6D7D890-825C-4E5D-94B4-0EBE5A4BA468}" dt="2022-11-04T03:08:10.418" v="1872" actId="208"/>
          <ac:picMkLst>
            <pc:docMk/>
            <pc:sldMk cId="3212613569" sldId="261"/>
            <ac:picMk id="6" creationId="{CA09BACE-A0AA-0681-8078-5664C8957387}"/>
          </ac:picMkLst>
        </pc:picChg>
        <pc:picChg chg="add mod">
          <ac:chgData name="Maesaka Hirokazu" userId="2fb662230637332f" providerId="LiveId" clId="{A6D7D890-825C-4E5D-94B4-0EBE5A4BA468}" dt="2022-11-04T03:08:12.314" v="1873" actId="208"/>
          <ac:picMkLst>
            <pc:docMk/>
            <pc:sldMk cId="3212613569" sldId="261"/>
            <ac:picMk id="8" creationId="{2BEE096D-3A1A-D035-E5E8-28CEBF0B8D6D}"/>
          </ac:picMkLst>
        </pc:picChg>
      </pc:sldChg>
      <pc:sldChg chg="addSp delSp modSp add mod">
        <pc:chgData name="Maesaka Hirokazu" userId="2fb662230637332f" providerId="LiveId" clId="{A6D7D890-825C-4E5D-94B4-0EBE5A4BA468}" dt="2022-11-04T03:07:32.989" v="1870" actId="1036"/>
        <pc:sldMkLst>
          <pc:docMk/>
          <pc:sldMk cId="2267029902" sldId="262"/>
        </pc:sldMkLst>
        <pc:spChg chg="mod">
          <ac:chgData name="Maesaka Hirokazu" userId="2fb662230637332f" providerId="LiveId" clId="{A6D7D890-825C-4E5D-94B4-0EBE5A4BA468}" dt="2022-11-04T03:07:15.611" v="1802" actId="404"/>
          <ac:spMkLst>
            <pc:docMk/>
            <pc:sldMk cId="2267029902" sldId="262"/>
            <ac:spMk id="2" creationId="{6AEE5E9D-56E3-340F-8B93-1EE44CB7D6F9}"/>
          </ac:spMkLst>
        </pc:spChg>
        <pc:spChg chg="mod">
          <ac:chgData name="Maesaka Hirokazu" userId="2fb662230637332f" providerId="LiveId" clId="{A6D7D890-825C-4E5D-94B4-0EBE5A4BA468}" dt="2022-11-04T03:07:09.147" v="1801"/>
          <ac:spMkLst>
            <pc:docMk/>
            <pc:sldMk cId="2267029902" sldId="262"/>
            <ac:spMk id="3" creationId="{51E7F7EA-AA47-394A-EC30-26AF01802180}"/>
          </ac:spMkLst>
        </pc:spChg>
        <pc:spChg chg="mod">
          <ac:chgData name="Maesaka Hirokazu" userId="2fb662230637332f" providerId="LiveId" clId="{A6D7D890-825C-4E5D-94B4-0EBE5A4BA468}" dt="2022-11-04T03:07:09.147" v="1801"/>
          <ac:spMkLst>
            <pc:docMk/>
            <pc:sldMk cId="2267029902" sldId="262"/>
            <ac:spMk id="4" creationId="{9CD8D45D-4968-3AE6-C9B8-F26ECEEC8F7D}"/>
          </ac:spMkLst>
        </pc:spChg>
        <pc:spChg chg="add mod">
          <ac:chgData name="Maesaka Hirokazu" userId="2fb662230637332f" providerId="LiveId" clId="{A6D7D890-825C-4E5D-94B4-0EBE5A4BA468}" dt="2022-11-04T03:07:32.989" v="1870" actId="1036"/>
          <ac:spMkLst>
            <pc:docMk/>
            <pc:sldMk cId="2267029902" sldId="262"/>
            <ac:spMk id="9" creationId="{8EC1EAD6-47BE-3839-9727-A55CDCA8C28A}"/>
          </ac:spMkLst>
        </pc:spChg>
        <pc:spChg chg="add del mod">
          <ac:chgData name="Maesaka Hirokazu" userId="2fb662230637332f" providerId="LiveId" clId="{A6D7D890-825C-4E5D-94B4-0EBE5A4BA468}" dt="2022-11-04T03:07:09.147" v="1801"/>
          <ac:spMkLst>
            <pc:docMk/>
            <pc:sldMk cId="2267029902" sldId="262"/>
            <ac:spMk id="10" creationId="{70564D65-847F-E99C-38D9-272551A579F2}"/>
          </ac:spMkLst>
        </pc:spChg>
        <pc:spChg chg="add del mod">
          <ac:chgData name="Maesaka Hirokazu" userId="2fb662230637332f" providerId="LiveId" clId="{A6D7D890-825C-4E5D-94B4-0EBE5A4BA468}" dt="2022-11-04T03:07:09.147" v="1801"/>
          <ac:spMkLst>
            <pc:docMk/>
            <pc:sldMk cId="2267029902" sldId="262"/>
            <ac:spMk id="11" creationId="{3E933BFA-41C1-D915-4D5F-2E4DCD52BB45}"/>
          </ac:spMkLst>
        </pc:spChg>
        <pc:spChg chg="add del mod">
          <ac:chgData name="Maesaka Hirokazu" userId="2fb662230637332f" providerId="LiveId" clId="{A6D7D890-825C-4E5D-94B4-0EBE5A4BA468}" dt="2022-11-04T03:07:09.147" v="1801"/>
          <ac:spMkLst>
            <pc:docMk/>
            <pc:sldMk cId="2267029902" sldId="262"/>
            <ac:spMk id="12" creationId="{AD2E2377-D854-BAB8-4040-25416C54D0D7}"/>
          </ac:spMkLst>
        </pc:spChg>
        <pc:picChg chg="add mod">
          <ac:chgData name="Maesaka Hirokazu" userId="2fb662230637332f" providerId="LiveId" clId="{A6D7D890-825C-4E5D-94B4-0EBE5A4BA468}" dt="2022-11-04T03:07:23.817" v="1846" actId="1035"/>
          <ac:picMkLst>
            <pc:docMk/>
            <pc:sldMk cId="2267029902" sldId="262"/>
            <ac:picMk id="6" creationId="{C150A5C5-8FE9-F3F2-24F6-4E31468B1570}"/>
          </ac:picMkLst>
        </pc:picChg>
        <pc:picChg chg="add mod">
          <ac:chgData name="Maesaka Hirokazu" userId="2fb662230637332f" providerId="LiveId" clId="{A6D7D890-825C-4E5D-94B4-0EBE5A4BA468}" dt="2022-11-04T03:07:23.817" v="1846" actId="1035"/>
          <ac:picMkLst>
            <pc:docMk/>
            <pc:sldMk cId="2267029902" sldId="262"/>
            <ac:picMk id="8" creationId="{B7D036DC-9285-23EC-8A09-B28C04B60DC9}"/>
          </ac:picMkLst>
        </pc:picChg>
      </pc:sldChg>
      <pc:sldChg chg="add del">
        <pc:chgData name="Maesaka Hirokazu" userId="2fb662230637332f" providerId="LiveId" clId="{A6D7D890-825C-4E5D-94B4-0EBE5A4BA468}" dt="2022-11-04T02:12:54.420" v="1120"/>
        <pc:sldMkLst>
          <pc:docMk/>
          <pc:sldMk cId="1587275332" sldId="301"/>
        </pc:sldMkLst>
      </pc:sldChg>
      <pc:sldChg chg="modSp add del mod">
        <pc:chgData name="Maesaka Hirokazu" userId="2fb662230637332f" providerId="LiveId" clId="{A6D7D890-825C-4E5D-94B4-0EBE5A4BA468}" dt="2022-11-04T02:08:04.082" v="1057"/>
        <pc:sldMkLst>
          <pc:docMk/>
          <pc:sldMk cId="1413963780" sldId="1288"/>
        </pc:sldMkLst>
        <pc:spChg chg="mod">
          <ac:chgData name="Maesaka Hirokazu" userId="2fb662230637332f" providerId="LiveId" clId="{A6D7D890-825C-4E5D-94B4-0EBE5A4BA468}" dt="2022-11-04T02:08:04.082" v="1057"/>
          <ac:spMkLst>
            <pc:docMk/>
            <pc:sldMk cId="1413963780" sldId="1288"/>
            <ac:spMk id="2" creationId="{00000000-0000-0000-0000-000000000000}"/>
          </ac:spMkLst>
        </pc:spChg>
      </pc:sldChg>
      <pc:sldMasterChg chg="modSp mod">
        <pc:chgData name="Maesaka Hirokazu" userId="2fb662230637332f" providerId="LiveId" clId="{A6D7D890-825C-4E5D-94B4-0EBE5A4BA468}" dt="2022-11-04T00:55:01.693" v="166" actId="14100"/>
        <pc:sldMasterMkLst>
          <pc:docMk/>
          <pc:sldMasterMk cId="467925801" sldId="2147483648"/>
        </pc:sldMasterMkLst>
        <pc:spChg chg="mod">
          <ac:chgData name="Maesaka Hirokazu" userId="2fb662230637332f" providerId="LiveId" clId="{A6D7D890-825C-4E5D-94B4-0EBE5A4BA468}" dt="2022-11-04T00:54:54.232" v="164" actId="1076"/>
          <ac:spMkLst>
            <pc:docMk/>
            <pc:sldMasterMk cId="467925801" sldId="2147483648"/>
            <ac:spMk id="2" creationId="{E3D00622-F9FA-A36A-9F11-BB4DE976FFF9}"/>
          </ac:spMkLst>
        </pc:spChg>
        <pc:spChg chg="mod">
          <ac:chgData name="Maesaka Hirokazu" userId="2fb662230637332f" providerId="LiveId" clId="{A6D7D890-825C-4E5D-94B4-0EBE5A4BA468}" dt="2022-11-04T00:55:01.693" v="166" actId="14100"/>
          <ac:spMkLst>
            <pc:docMk/>
            <pc:sldMasterMk cId="467925801" sldId="2147483648"/>
            <ac:spMk id="3" creationId="{88DF6666-ABB9-FBF0-71F8-1C98D55640B9}"/>
          </ac:spMkLst>
        </pc:spChg>
        <pc:spChg chg="mod">
          <ac:chgData name="Maesaka Hirokazu" userId="2fb662230637332f" providerId="LiveId" clId="{A6D7D890-825C-4E5D-94B4-0EBE5A4BA468}" dt="2022-11-04T00:11:23.043" v="141" actId="1076"/>
          <ac:spMkLst>
            <pc:docMk/>
            <pc:sldMasterMk cId="467925801" sldId="2147483648"/>
            <ac:spMk id="4" creationId="{AB53E301-0C84-D2D7-D253-D0FAD6ACA12B}"/>
          </ac:spMkLst>
        </pc:spChg>
        <pc:spChg chg="mod">
          <ac:chgData name="Maesaka Hirokazu" userId="2fb662230637332f" providerId="LiveId" clId="{A6D7D890-825C-4E5D-94B4-0EBE5A4BA468}" dt="2022-11-04T00:11:30.799" v="143" actId="1076"/>
          <ac:spMkLst>
            <pc:docMk/>
            <pc:sldMasterMk cId="467925801" sldId="2147483648"/>
            <ac:spMk id="5" creationId="{A6074728-FFB3-4BAD-2F40-920887DE14B9}"/>
          </ac:spMkLst>
        </pc:spChg>
        <pc:spChg chg="mod">
          <ac:chgData name="Maesaka Hirokazu" userId="2fb662230637332f" providerId="LiveId" clId="{A6D7D890-825C-4E5D-94B4-0EBE5A4BA468}" dt="2022-11-04T00:11:26.886" v="142" actId="1076"/>
          <ac:spMkLst>
            <pc:docMk/>
            <pc:sldMasterMk cId="467925801" sldId="2147483648"/>
            <ac:spMk id="6" creationId="{7AEE8624-38CD-9A14-C186-5B9ACF0E977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E085-80EB-49DE-B3D6-BDEFF8FEFF4B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6088F-D682-45D9-B1FD-2BAFE30F5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5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BBA5D-DCFB-3126-F592-2BB64D5D8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50535-70D3-44E3-F559-FFF50082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67662E-2BD4-3506-498E-8E3D1BB2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C31474-E826-3065-AE9B-5E75642A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93F7EF-E3FB-056B-4570-9B2A8FDE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39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B79A43-6CED-9D22-A448-DD80F760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8ECA17-DD57-6B46-3E50-001BA376A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08B43D-253F-213A-B0F5-01B74AE3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DDAAA6-6C40-4AD4-2D9D-A855ECDB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7B3D8-C50C-94A3-7308-C93F2315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81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784F7C-A11D-51C2-F80E-89D6E0EA8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08DDA0-CB48-B5DD-012F-EEA24B142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D1712C-BEA6-E886-DE81-8DAFFBEB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3FB468-D615-B6E8-1CE8-392B4B37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58613F-2A80-9951-86AB-E8AC32D9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54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4E51C-77F5-7207-A0EE-D02FEB12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85507F-F3A1-F06F-B91B-27CAFDE1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34D061-8CB8-79A0-24EF-3B36FDA3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2A5B77-49C8-C19B-0E1B-A5CD2203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59787-5419-8593-C2AC-A2E8FCDB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42CD23-51FA-D26A-2B57-11A07148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8CF38E-CFD0-E156-1D4C-3E014000B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04037F-98A7-B6B4-A2FF-9D040918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C6EF9-EB09-7571-08B9-A93A4E04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3B6752-7A57-BCF0-DF57-37F8DDD7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21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AE116-5FC5-32B9-EDAF-82976914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93AC06-9A7D-6177-049A-EAE078E13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790065-9E26-E27D-FA72-30924E62E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47D6A8-E102-C1FA-ED30-C1BF2266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A945F0-9B80-6069-4582-230F4095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4A0530-CB47-7FDA-2A54-07FF7ABB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67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7AE90E-1D33-C87B-55E4-F7A6C571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662CE9-DF8E-7A13-71F2-FA6E2C39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8F66CE-3018-D1F5-0BC3-38DE69BDB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250FEA-F330-19D3-821D-33B7459C3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B91A01-F971-535D-5D38-9E93684DE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9D9126E-80D0-0ED7-D823-F7570F9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A49312-6816-26D8-1932-7752A4BC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4C7D920-5DB2-D284-20DB-644AA494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5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650611-E4F3-9092-2A22-F4273B19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6CDB92B-1196-0461-48C9-9D6CF603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DA7266-793E-ABDF-E270-17690C7D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33AEE8-1882-1ABD-7C95-2D39F6A1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8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89BBAE-9DBA-3329-907A-048F222C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97F58C-61B3-022A-6E1F-19AAE870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D2DAE8-4623-741B-5D67-FC371709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4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D8459-3354-5013-A723-70AF972E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9BABA8-56D1-C749-7752-3576E5A1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8E547E-656B-BF11-A16E-A3E53DD50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5DEF9C-5C33-F700-ACE1-8DBAF058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DD0112-33C9-529E-5F79-87623D46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74C014-B453-8DC7-E280-63E2BABB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5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F4DE1-8762-EB99-6693-A7EF8C2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AB9904-3EAD-8543-71FE-2BD6AD2DA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C4B2CA-A460-2032-8174-7E586A01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D4ADDD-7BC0-9AC7-BA6A-E86924B4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D2AC7B-2E87-7B6A-3E8F-D699FC53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51FE13-76A1-C2CB-4E97-FC99125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40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D00622-F9FA-A36A-9F11-BB4DE976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DF6666-ABB9-FBF0-71F8-1C98D5564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3818"/>
            <a:ext cx="10515600" cy="551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53E301-0C84-D2D7-D253-D0FAD6ACA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Nov. 4, 2022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074728-FFB3-4BAD-2F40-920887DE1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EE8624-38CD-9A14-C186-5B9ACF0E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FB2D-42A8-4F5E-8FCB-81B3D196A8F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9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DAF0E-D68E-A931-5D5E-BE718AA1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389"/>
            <a:ext cx="9144000" cy="2387600"/>
          </a:xfrm>
        </p:spPr>
        <p:txBody>
          <a:bodyPr/>
          <a:lstStyle/>
          <a:p>
            <a:r>
              <a:rPr kumimoji="1" lang="en-US" altLang="ja-JP" dirty="0"/>
              <a:t>Summary of the Optimization Session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7D99C9B-64A4-2462-823F-50447DA23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4011"/>
            <a:ext cx="9144000" cy="1587293"/>
          </a:xfrm>
        </p:spPr>
        <p:txBody>
          <a:bodyPr/>
          <a:lstStyle/>
          <a:p>
            <a:r>
              <a:rPr kumimoji="1" lang="en-US" altLang="ja-JP" dirty="0"/>
              <a:t>Hirokazu Maesaka</a:t>
            </a:r>
          </a:p>
          <a:p>
            <a:r>
              <a:rPr lang="en-US" altLang="ja-JP" dirty="0"/>
              <a:t>RIKEN SPring-8 Center</a:t>
            </a:r>
          </a:p>
          <a:p>
            <a:r>
              <a:rPr kumimoji="1" lang="en-US" altLang="ja-JP" dirty="0"/>
              <a:t>Nov. 4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, 2022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67A6BD-C8E8-2CA3-54C1-32FA3443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5EC71E-2A99-5582-2C17-E3B88770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D31A0C-4796-DA0F-4CE0-79FA9C870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062" y="5334371"/>
            <a:ext cx="5796005" cy="12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414B9DD-AD8D-7EA1-DCE3-3531ACCE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/>
              <a:t>Highlights and Suggestions</a:t>
            </a:r>
            <a:endParaRPr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CB8DA66-C4ED-A57A-F59D-CC476573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/>
          <a:lstStyle/>
          <a:p>
            <a:r>
              <a:rPr lang="en-US" altLang="ja-JP" dirty="0"/>
              <a:t>Simple Bayesian </a:t>
            </a:r>
            <a:r>
              <a:rPr lang="en-US" altLang="ja-JP"/>
              <a:t>optimization tools are commonly </a:t>
            </a:r>
            <a:r>
              <a:rPr lang="en-US" altLang="ja-JP" dirty="0"/>
              <a:t>used at many accelerator facilities.</a:t>
            </a:r>
          </a:p>
          <a:p>
            <a:pPr lvl="1"/>
            <a:r>
              <a:rPr lang="en-US" altLang="ja-JP" dirty="0"/>
              <a:t>Available tools for accelerator optimization: </a:t>
            </a:r>
            <a:br>
              <a:rPr lang="en-US" altLang="ja-JP" dirty="0"/>
            </a:br>
            <a:r>
              <a:rPr lang="en-US" altLang="ja-JP" dirty="0" err="1"/>
              <a:t>Xopt</a:t>
            </a:r>
            <a:r>
              <a:rPr lang="en-US" altLang="ja-JP" dirty="0"/>
              <a:t>/Badger, </a:t>
            </a:r>
            <a:r>
              <a:rPr lang="en-US" altLang="ja-JP" dirty="0" err="1"/>
              <a:t>GeOFF</a:t>
            </a:r>
            <a:r>
              <a:rPr lang="en-US" altLang="ja-JP" dirty="0"/>
              <a:t>, </a:t>
            </a:r>
            <a:r>
              <a:rPr lang="en-US" altLang="ja-JP" dirty="0" err="1"/>
              <a:t>rsopt</a:t>
            </a:r>
            <a:r>
              <a:rPr lang="en-US" altLang="ja-JP" dirty="0"/>
              <a:t>, </a:t>
            </a:r>
            <a:r>
              <a:rPr lang="en-US" altLang="ja-JP" dirty="0" err="1"/>
              <a:t>APSopt</a:t>
            </a:r>
            <a:r>
              <a:rPr lang="en-US" altLang="ja-JP" dirty="0"/>
              <a:t>, Ocelot-optimize, etc.</a:t>
            </a:r>
          </a:p>
          <a:p>
            <a:pPr lvl="1"/>
            <a:r>
              <a:rPr lang="en-US" altLang="ja-JP" dirty="0"/>
              <a:t>Sharing these tools with each other is important for benchmarking and further improvements.</a:t>
            </a:r>
          </a:p>
          <a:p>
            <a:r>
              <a:rPr lang="en-US" altLang="ja-JP" dirty="0"/>
              <a:t>Research frontier is to improve the optimization performance in combination with other ML techniques.</a:t>
            </a:r>
          </a:p>
          <a:p>
            <a:pPr lvl="1"/>
            <a:r>
              <a:rPr lang="en-US" altLang="ja-JP" dirty="0"/>
              <a:t>Reinforcement learning.</a:t>
            </a:r>
          </a:p>
          <a:p>
            <a:pPr lvl="1"/>
            <a:r>
              <a:rPr lang="en-US" altLang="ja-JP" dirty="0"/>
              <a:t>NN-based surrogate model.</a:t>
            </a:r>
          </a:p>
          <a:p>
            <a:pPr lvl="1"/>
            <a:r>
              <a:rPr lang="en-US" altLang="ja-JP" dirty="0"/>
              <a:t>Adaptive learning.</a:t>
            </a:r>
          </a:p>
          <a:p>
            <a:pPr lvl="1"/>
            <a:r>
              <a:rPr lang="en-US" altLang="ja-JP" dirty="0"/>
              <a:t>Sharing these new techniques will be helpful to other facilities.</a:t>
            </a:r>
          </a:p>
          <a:p>
            <a:r>
              <a:rPr lang="en-US" altLang="ja-JP" dirty="0"/>
              <a:t>Collaboration on each tool/technique is also encouraged.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C5C9C-789E-B479-DE40-43BFE0FC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4, 2022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64AB4B-0F05-B63E-34E1-F4125B90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17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A0792C-575E-80A5-2E29-76B2EAC9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2756D1-B26C-4CBC-EF39-075984B7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FB42C4E-4A7C-4225-5A84-38261A596A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" y="0"/>
            <a:ext cx="6092621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694F9C-64B2-B750-F6BD-EDAC42D0D492}"/>
              </a:ext>
            </a:extLst>
          </p:cNvPr>
          <p:cNvSpPr txBox="1"/>
          <p:nvPr/>
        </p:nvSpPr>
        <p:spPr>
          <a:xfrm>
            <a:off x="3640742" y="0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Tutorial by R. Roussel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D1B40D6-A334-8728-DA46-703DC133B8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1590"/>
            <a:ext cx="6090851" cy="3426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739AA5-1D1D-A886-108C-0950F7C9FD01}"/>
              </a:ext>
            </a:extLst>
          </p:cNvPr>
          <p:cNvSpPr txBox="1"/>
          <p:nvPr/>
        </p:nvSpPr>
        <p:spPr>
          <a:xfrm>
            <a:off x="3091994" y="3487247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Z. </a:t>
            </a:r>
            <a:r>
              <a:rPr lang="en-US" altLang="ja-JP" dirty="0"/>
              <a:t>Zhang in collab. session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00AAA76-9E5F-310B-1C81-21FD8A4C5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379" y="3428702"/>
            <a:ext cx="6096528" cy="3429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46AC0A-A58E-4DF2-DF5C-252534916FBD}"/>
              </a:ext>
            </a:extLst>
          </p:cNvPr>
          <p:cNvSpPr txBox="1"/>
          <p:nvPr/>
        </p:nvSpPr>
        <p:spPr>
          <a:xfrm>
            <a:off x="8318081" y="6449094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J</a:t>
            </a:r>
            <a:r>
              <a:rPr kumimoji="1" lang="en-US" altLang="ja-JP" dirty="0"/>
              <a:t>. Edelen</a:t>
            </a:r>
            <a:r>
              <a:rPr lang="en-US" altLang="ja-JP" dirty="0"/>
              <a:t> in collab. session</a:t>
            </a:r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EA67DC0-7E4A-3010-C9AA-11F5AA32DD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79" y="-2590"/>
            <a:ext cx="6105056" cy="343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DFADA3-75C7-A70D-1532-C7AA8B0964BF}"/>
              </a:ext>
            </a:extLst>
          </p:cNvPr>
          <p:cNvSpPr txBox="1"/>
          <p:nvPr/>
        </p:nvSpPr>
        <p:spPr>
          <a:xfrm>
            <a:off x="8955076" y="8849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N. </a:t>
            </a:r>
            <a:r>
              <a:rPr kumimoji="1" lang="en-US" altLang="ja-JP" dirty="0" err="1"/>
              <a:t>Madysa</a:t>
            </a:r>
            <a:r>
              <a:rPr kumimoji="1" lang="en-US" altLang="ja-JP" dirty="0"/>
              <a:t> in Facility session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22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E5E9D-56E3-340F-8B93-1EE44CB7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Optimization with Reinforcement Learning</a:t>
            </a:r>
            <a:endParaRPr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E7F7EA-AA47-394A-EC30-26AF0180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Nov. 4, 2022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D8D45D-4968-3AE6-C9B8-F26ECEE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09BACE-A0AA-0681-8078-5664C89573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28218"/>
            <a:ext cx="6096000" cy="3429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BEE096D-3A1A-D035-E5E8-28CEBF0B8D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028219"/>
            <a:ext cx="6096000" cy="3429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C92958-5C33-BE46-7342-D1ABA2BC73F4}"/>
              </a:ext>
            </a:extLst>
          </p:cNvPr>
          <p:cNvSpPr txBox="1"/>
          <p:nvPr/>
        </p:nvSpPr>
        <p:spPr>
          <a:xfrm>
            <a:off x="1685625" y="1266069"/>
            <a:ext cx="9234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Machine learning for tuning, prediction, and control at the KIT electron accelerators</a:t>
            </a:r>
          </a:p>
          <a:p>
            <a:r>
              <a:rPr lang="en-US" altLang="ja-JP" dirty="0"/>
              <a:t>Andrea Santamaría García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8DD638-915A-E5B4-4BA2-2E38604CC4B5}"/>
              </a:ext>
            </a:extLst>
          </p:cNvPr>
          <p:cNvSpPr txBox="1"/>
          <p:nvPr/>
        </p:nvSpPr>
        <p:spPr>
          <a:xfrm>
            <a:off x="2565133" y="5640404"/>
            <a:ext cx="756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CSR signal is regulated by an RL-based optimizer.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261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E5E9D-56E3-340F-8B93-1EE44CB7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Optimization with NN-based Surrogate Model</a:t>
            </a:r>
            <a:endParaRPr lang="ja-JP" altLang="en-US" sz="40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E7F7EA-AA47-394A-EC30-26AF0180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Nov. 4, 2022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D8D45D-4968-3AE6-C9B8-F26ECEE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150A5C5-8FE9-F3F2-24F6-4E31468B15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8825"/>
            <a:ext cx="6095999" cy="4570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7D036DC-9285-23EC-8A09-B28C04B60D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938825"/>
            <a:ext cx="6095999" cy="4570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C1EAD6-47BE-3839-9727-A55CDCA8C28A}"/>
              </a:ext>
            </a:extLst>
          </p:cNvPr>
          <p:cNvSpPr txBox="1"/>
          <p:nvPr/>
        </p:nvSpPr>
        <p:spPr>
          <a:xfrm>
            <a:off x="2902016" y="1222417"/>
            <a:ext cx="6026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Towards Linac RF Optimization with Machine Learning</a:t>
            </a:r>
          </a:p>
          <a:p>
            <a:r>
              <a:rPr kumimoji="1" lang="en-US" altLang="ja-JP" dirty="0"/>
              <a:t>Ralitsa </a:t>
            </a:r>
            <a:r>
              <a:rPr kumimoji="1" lang="en-US" altLang="ja-JP" dirty="0" err="1"/>
              <a:t>Sharankova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702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8C10773A-F77A-8655-FE7A-24B1334D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/>
              <a:t>Optimization with Adaptive Learning</a:t>
            </a:r>
            <a:endParaRPr lang="ja-JP" altLang="en-US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8626C3-5E84-EBEC-E701-AAE01CC4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4, 2022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01BA3D-DEEB-C86D-0E69-D6E65F9B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FB2D-42A8-4F5E-8FCB-81B3D196A8FE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D0EA43-9E66-4DB8-153D-DBA218E2B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28" y="2246042"/>
            <a:ext cx="6096000" cy="3429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6AD8C20-C37F-F683-FEDA-AA1A7075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6042"/>
            <a:ext cx="6096528" cy="3429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D3249E-57DD-5B0A-7A4D-408CCC06AB83}"/>
              </a:ext>
            </a:extLst>
          </p:cNvPr>
          <p:cNvSpPr txBox="1"/>
          <p:nvPr/>
        </p:nvSpPr>
        <p:spPr>
          <a:xfrm>
            <a:off x="434684" y="5794410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Adaptive Learning with Recurrent NN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431B6E-10D8-CDFB-5521-2CD7DF36DC80}"/>
              </a:ext>
            </a:extLst>
          </p:cNvPr>
          <p:cNvSpPr txBox="1"/>
          <p:nvPr/>
        </p:nvSpPr>
        <p:spPr>
          <a:xfrm>
            <a:off x="252002" y="1264204"/>
            <a:ext cx="5364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Machine Learning-based ID gap compensation scheme for PETRA III </a:t>
            </a:r>
          </a:p>
          <a:p>
            <a:r>
              <a:rPr lang="en-US" altLang="ja-JP" dirty="0"/>
              <a:t>Bianca </a:t>
            </a:r>
            <a:r>
              <a:rPr lang="en-US" altLang="ja-JP" dirty="0" err="1"/>
              <a:t>Veglia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C71938-EC3C-C237-2E88-7C3C4C3625D2}"/>
              </a:ext>
            </a:extLst>
          </p:cNvPr>
          <p:cNvSpPr txBox="1"/>
          <p:nvPr/>
        </p:nvSpPr>
        <p:spPr>
          <a:xfrm>
            <a:off x="6296633" y="5794409"/>
            <a:ext cx="569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Adaptive Bayesian Optimization Kernel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B6999D-477D-EFE5-B004-C395AB9E7FD5}"/>
              </a:ext>
            </a:extLst>
          </p:cNvPr>
          <p:cNvSpPr txBox="1"/>
          <p:nvPr/>
        </p:nvSpPr>
        <p:spPr>
          <a:xfrm>
            <a:off x="6575658" y="1227531"/>
            <a:ext cx="5364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Recent Progress on ML-based Optimization and Anomaly Prediction at APS</a:t>
            </a:r>
          </a:p>
          <a:p>
            <a:r>
              <a:rPr lang="en-US" altLang="ja-JP" dirty="0"/>
              <a:t>Nikita </a:t>
            </a:r>
            <a:r>
              <a:rPr lang="en-US" altLang="ja-JP" dirty="0" err="1"/>
              <a:t>Kuklev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430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252</Words>
  <Application>Microsoft Office PowerPoint</Application>
  <PresentationFormat>ワイド画面</PresentationFormat>
  <Paragraphs>44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Summary of the Optimization Session</vt:lpstr>
      <vt:lpstr>Highlights and Suggestions</vt:lpstr>
      <vt:lpstr>PowerPoint プレゼンテーション</vt:lpstr>
      <vt:lpstr>Optimization with Reinforcement Learning</vt:lpstr>
      <vt:lpstr>Optimization with NN-based Surrogate Model</vt:lpstr>
      <vt:lpstr>Optimization with Adaptive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Optimization Session</dc:title>
  <dc:creator>Maesaka Hirokazu</dc:creator>
  <cp:lastModifiedBy>Maesaka Hirokazu</cp:lastModifiedBy>
  <cp:revision>2</cp:revision>
  <dcterms:created xsi:type="dcterms:W3CDTF">2022-11-03T03:36:25Z</dcterms:created>
  <dcterms:modified xsi:type="dcterms:W3CDTF">2022-11-04T03:42:33Z</dcterms:modified>
</cp:coreProperties>
</file>