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0" r:id="rId2"/>
    <p:sldId id="331" r:id="rId3"/>
    <p:sldId id="332" r:id="rId4"/>
    <p:sldId id="330" r:id="rId5"/>
    <p:sldId id="291" r:id="rId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autoAdjust="0"/>
    <p:restoredTop sz="86073" autoAdjust="0"/>
  </p:normalViewPr>
  <p:slideViewPr>
    <p:cSldViewPr snapToGrid="0" snapToObjects="1">
      <p:cViewPr varScale="1">
        <p:scale>
          <a:sx n="97" d="100"/>
          <a:sy n="97" d="100"/>
        </p:scale>
        <p:origin x="78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C3226C-F474-C847-A2BB-37CFABDFD4DF}" type="datetime1">
              <a:rPr lang="en-US" smtClean="0"/>
              <a:t>11/4/22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7461BC-C136-354E-8643-8BAA1C07BA5D}" type="slidenum">
              <a:rPr lang="en-US" smtClean="0"/>
              <a:t>‹#›</a:t>
            </a:fld>
            <a:endParaRPr lang="en-US" dirty="0"/>
          </a:p>
        </p:txBody>
      </p:sp>
    </p:spTree>
    <p:extLst>
      <p:ext uri="{BB962C8B-B14F-4D97-AF65-F5344CB8AC3E}">
        <p14:creationId xmlns:p14="http://schemas.microsoft.com/office/powerpoint/2010/main" val="1707957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6E18E-FD54-EA47-84B3-72694AA31D1C}" type="datetime1">
              <a:rPr lang="en-US" smtClean="0"/>
              <a:t>11/4/22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4BDDB-77A0-494E-8105-F7CC5593C38D}" type="slidenum">
              <a:rPr lang="en-US" smtClean="0"/>
              <a:t>‹#›</a:t>
            </a:fld>
            <a:endParaRPr lang="en-US" dirty="0"/>
          </a:p>
        </p:txBody>
      </p:sp>
    </p:spTree>
    <p:extLst>
      <p:ext uri="{BB962C8B-B14F-4D97-AF65-F5344CB8AC3E}">
        <p14:creationId xmlns:p14="http://schemas.microsoft.com/office/powerpoint/2010/main" val="29502448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51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88DB47C-93CC-6B45-81CE-00E7ABE36008}" type="datetime1">
              <a:rPr lang="en-US" sz="1200" smtClean="0"/>
              <a:t>11/4/22</a:t>
            </a:fld>
            <a:endParaRPr lang="en-US" sz="1200" dirty="0"/>
          </a:p>
        </p:txBody>
      </p:sp>
    </p:spTree>
    <p:extLst>
      <p:ext uri="{BB962C8B-B14F-4D97-AF65-F5344CB8AC3E}">
        <p14:creationId xmlns:p14="http://schemas.microsoft.com/office/powerpoint/2010/main" val="3646272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Universal">
    <p:spTree>
      <p:nvGrpSpPr>
        <p:cNvPr id="1" name=""/>
        <p:cNvGrpSpPr/>
        <p:nvPr/>
      </p:nvGrpSpPr>
      <p:grpSpPr>
        <a:xfrm>
          <a:off x="0" y="0"/>
          <a:ext cx="0" cy="0"/>
          <a:chOff x="0" y="0"/>
          <a:chExt cx="0" cy="0"/>
        </a:xfrm>
      </p:grpSpPr>
      <p:sp>
        <p:nvSpPr>
          <p:cNvPr id="5" name="Rectangle 4"/>
          <p:cNvSpPr/>
          <p:nvPr userDrawn="1"/>
        </p:nvSpPr>
        <p:spPr>
          <a:xfrm>
            <a:off x="2119" y="1"/>
            <a:ext cx="12189883"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809875"/>
            <a:ext cx="12192001"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64509" y="0"/>
            <a:ext cx="3026488" cy="280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userDrawn="1"/>
        </p:nvPicPr>
        <p:blipFill rotWithShape="1">
          <a:blip r:embed="rId4">
            <a:extLst>
              <a:ext uri="{28A0092B-C50C-407E-A947-70E740481C1C}">
                <a14:useLocalDpi xmlns:a14="http://schemas.microsoft.com/office/drawing/2010/main" val="0"/>
              </a:ext>
            </a:extLst>
          </a:blip>
          <a:srcRect l="23894" r="23894" b="24714"/>
          <a:stretch/>
        </p:blipFill>
        <p:spPr bwMode="auto">
          <a:xfrm>
            <a:off x="1" y="0"/>
            <a:ext cx="3017335" cy="280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3058984" y="1"/>
            <a:ext cx="302648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116737" y="0"/>
            <a:ext cx="3026488" cy="280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5405397" y="6356351"/>
            <a:ext cx="2190749" cy="365125"/>
          </a:xfrm>
          <a:prstGeom prst="rect">
            <a:avLst/>
          </a:prstGeom>
        </p:spPr>
        <p:txBody>
          <a:bodyPr/>
          <a:lstStyle>
            <a:lvl1pPr>
              <a:defRPr/>
            </a:lvl1pPr>
          </a:lstStyle>
          <a:p>
            <a:pPr>
              <a:defRPr/>
            </a:pPr>
            <a:fld id="{10BF7C83-F6E1-0148-AB10-ACAF214DF836}" type="datetime1">
              <a:rPr lang="en-US" smtClean="0"/>
              <a:t>11/4/22</a:t>
            </a:fld>
            <a:endParaRPr lang="en-US" dirty="0"/>
          </a:p>
        </p:txBody>
      </p:sp>
      <p:sp>
        <p:nvSpPr>
          <p:cNvPr id="15" name="Slide Number Placeholder 2"/>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A5C22AA5-3C49-2E42-8195-7332F437CD60}" type="slidenum">
              <a:rPr lang="en-US"/>
              <a:pPr>
                <a:defRPr/>
              </a:pPr>
              <a:t>‹#›</a:t>
            </a:fld>
            <a:endParaRPr lang="en-US" dirty="0"/>
          </a:p>
        </p:txBody>
      </p:sp>
    </p:spTree>
    <p:extLst>
      <p:ext uri="{BB962C8B-B14F-4D97-AF65-F5344CB8AC3E}">
        <p14:creationId xmlns:p14="http://schemas.microsoft.com/office/powerpoint/2010/main" val="35223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99769"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6318485"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487681" y="135133"/>
            <a:ext cx="11101073" cy="1076030"/>
          </a:xfrm>
        </p:spPr>
        <p:txBody>
          <a:bodyPr/>
          <a:lstStyle/>
          <a:p>
            <a:r>
              <a:rPr lang="en-US"/>
              <a:t>Click to edit Master title style</a:t>
            </a:r>
          </a:p>
        </p:txBody>
      </p:sp>
      <p:sp>
        <p:nvSpPr>
          <p:cNvPr id="6" name="Slide Number Placeholder 1"/>
          <p:cNvSpPr>
            <a:spLocks noGrp="1"/>
          </p:cNvSpPr>
          <p:nvPr>
            <p:ph type="sldNum" sz="quarter" idx="25"/>
          </p:nvPr>
        </p:nvSpPr>
        <p:spPr>
          <a:xfrm>
            <a:off x="4844481" y="6356351"/>
            <a:ext cx="478367" cy="365125"/>
          </a:xfrm>
          <a:prstGeom prst="rect">
            <a:avLst/>
          </a:prstGeom>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a:xfrm>
            <a:off x="5405397" y="6356351"/>
            <a:ext cx="2190749" cy="365125"/>
          </a:xfrm>
          <a:prstGeom prst="rect">
            <a:avLst/>
          </a:prstGeom>
        </p:spPr>
        <p:txBody>
          <a:bodyPr/>
          <a:lstStyle>
            <a:lvl1pPr>
              <a:defRPr/>
            </a:lvl1pPr>
          </a:lstStyle>
          <a:p>
            <a:pPr>
              <a:defRPr/>
            </a:pPr>
            <a:fld id="{C8748609-B5BB-AF46-9E69-AF882E960529}" type="datetime1">
              <a:rPr lang="en-US" smtClean="0"/>
              <a:t>11/4/22</a:t>
            </a:fld>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89186" y="1645920"/>
            <a:ext cx="5380329"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6271683" y="1645920"/>
            <a:ext cx="5393501"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476249" y="2659063"/>
            <a:ext cx="5393267"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6271683" y="2659063"/>
            <a:ext cx="5393267"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487681" y="135133"/>
            <a:ext cx="11101073" cy="1076030"/>
          </a:xfrm>
        </p:spPr>
        <p:txBody>
          <a:bodyPr/>
          <a:lstStyle/>
          <a:p>
            <a:r>
              <a:rPr lang="en-US"/>
              <a:t>Click to edit Master title style</a:t>
            </a:r>
          </a:p>
        </p:txBody>
      </p:sp>
      <p:sp>
        <p:nvSpPr>
          <p:cNvPr id="7" name="Slide Number Placeholder 1"/>
          <p:cNvSpPr>
            <a:spLocks noGrp="1"/>
          </p:cNvSpPr>
          <p:nvPr>
            <p:ph type="sldNum" sz="quarter" idx="26"/>
          </p:nvPr>
        </p:nvSpPr>
        <p:spPr>
          <a:xfrm>
            <a:off x="4844481" y="6356351"/>
            <a:ext cx="478367" cy="365125"/>
          </a:xfrm>
          <a:prstGeom prst="rect">
            <a:avLst/>
          </a:prstGeom>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a:xfrm>
            <a:off x="5405397" y="6356351"/>
            <a:ext cx="2190749" cy="365125"/>
          </a:xfrm>
          <a:prstGeom prst="rect">
            <a:avLst/>
          </a:prstGeom>
        </p:spPr>
        <p:txBody>
          <a:bodyPr/>
          <a:lstStyle>
            <a:lvl1pPr>
              <a:defRPr/>
            </a:lvl1pPr>
          </a:lstStyle>
          <a:p>
            <a:pPr>
              <a:defRPr/>
            </a:pPr>
            <a:fld id="{7113E698-51E1-D64E-8662-7F1585E2790F}" type="datetime1">
              <a:rPr lang="en-US" smtClean="0"/>
              <a:t>11/4/22</a:t>
            </a:fld>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6238051"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487681" y="135133"/>
            <a:ext cx="11101073" cy="1076030"/>
          </a:xfrm>
        </p:spPr>
        <p:txBody>
          <a:bodyPr/>
          <a:lstStyle/>
          <a:p>
            <a:r>
              <a:rPr lang="en-US"/>
              <a:t>Click to edit Master title style</a:t>
            </a:r>
          </a:p>
        </p:txBody>
      </p:sp>
      <p:sp>
        <p:nvSpPr>
          <p:cNvPr id="11" name="Picture Placeholder 10"/>
          <p:cNvSpPr>
            <a:spLocks noGrp="1"/>
          </p:cNvSpPr>
          <p:nvPr>
            <p:ph type="pic" sz="quarter" idx="22"/>
          </p:nvPr>
        </p:nvSpPr>
        <p:spPr>
          <a:xfrm>
            <a:off x="486834" y="1644651"/>
            <a:ext cx="5329767"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Click icon to add picture</a:t>
            </a:r>
            <a:endParaRPr lang="en-US" noProof="0" dirty="0"/>
          </a:p>
        </p:txBody>
      </p:sp>
      <p:sp>
        <p:nvSpPr>
          <p:cNvPr id="6" name="Slide Number Placeholder 1"/>
          <p:cNvSpPr>
            <a:spLocks noGrp="1"/>
          </p:cNvSpPr>
          <p:nvPr>
            <p:ph type="sldNum" sz="quarter" idx="23"/>
          </p:nvPr>
        </p:nvSpPr>
        <p:spPr>
          <a:xfrm>
            <a:off x="4844481" y="6356351"/>
            <a:ext cx="478367" cy="365125"/>
          </a:xfrm>
          <a:prstGeom prst="rect">
            <a:avLst/>
          </a:prstGeom>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a:xfrm>
            <a:off x="5405397" y="6356351"/>
            <a:ext cx="2190749" cy="365125"/>
          </a:xfrm>
          <a:prstGeom prst="rect">
            <a:avLst/>
          </a:prstGeom>
        </p:spPr>
        <p:txBody>
          <a:bodyPr/>
          <a:lstStyle>
            <a:lvl1pPr>
              <a:defRPr/>
            </a:lvl1pPr>
          </a:lstStyle>
          <a:p>
            <a:pPr>
              <a:defRPr/>
            </a:pPr>
            <a:fld id="{E580A584-019D-D44F-A9CA-2680119AD7D2}" type="datetime1">
              <a:rPr lang="en-US" smtClean="0"/>
              <a:t>11/4/22</a:t>
            </a:fld>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520937"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1" y="135133"/>
            <a:ext cx="11101073" cy="1076030"/>
          </a:xfrm>
        </p:spPr>
        <p:txBody>
          <a:bodyPr/>
          <a:lstStyle/>
          <a:p>
            <a:r>
              <a:rPr lang="en-US"/>
              <a:t>Click to edit Master title style</a:t>
            </a:r>
          </a:p>
        </p:txBody>
      </p:sp>
      <p:sp>
        <p:nvSpPr>
          <p:cNvPr id="12" name="Picture Placeholder 5"/>
          <p:cNvSpPr>
            <a:spLocks noGrp="1"/>
          </p:cNvSpPr>
          <p:nvPr>
            <p:ph type="pic" sz="quarter" idx="24"/>
          </p:nvPr>
        </p:nvSpPr>
        <p:spPr>
          <a:xfrm>
            <a:off x="6337300" y="16446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Click icon to add picture</a:t>
            </a:r>
            <a:endParaRPr lang="en-US" noProof="0" dirty="0"/>
          </a:p>
        </p:txBody>
      </p:sp>
      <p:sp>
        <p:nvSpPr>
          <p:cNvPr id="13" name="Picture Placeholder 7"/>
          <p:cNvSpPr>
            <a:spLocks noGrp="1"/>
          </p:cNvSpPr>
          <p:nvPr>
            <p:ph type="pic" sz="quarter" idx="25"/>
          </p:nvPr>
        </p:nvSpPr>
        <p:spPr>
          <a:xfrm>
            <a:off x="6337300" y="40068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Click icon to add picture</a:t>
            </a:r>
            <a:endParaRPr lang="en-US" noProof="0" dirty="0"/>
          </a:p>
        </p:txBody>
      </p:sp>
      <p:sp>
        <p:nvSpPr>
          <p:cNvPr id="6" name="Slide Number Placeholder 1"/>
          <p:cNvSpPr>
            <a:spLocks noGrp="1"/>
          </p:cNvSpPr>
          <p:nvPr>
            <p:ph type="sldNum" sz="quarter" idx="26"/>
          </p:nvPr>
        </p:nvSpPr>
        <p:spPr>
          <a:xfrm>
            <a:off x="4844481" y="6356351"/>
            <a:ext cx="478367" cy="365125"/>
          </a:xfrm>
          <a:prstGeom prst="rect">
            <a:avLst/>
          </a:prstGeom>
        </p:spPr>
        <p:txBody>
          <a:bodyPr/>
          <a:lstStyle>
            <a:lvl1pPr>
              <a:defRPr/>
            </a:lvl1pPr>
          </a:lstStyle>
          <a:p>
            <a:pPr>
              <a:defRPr/>
            </a:pPr>
            <a:fld id="{1E993407-65FC-FE4D-88F4-AEF403839CD9}" type="slidenum">
              <a:rPr lang="en-US"/>
              <a:pPr>
                <a:defRPr/>
              </a:pPr>
              <a:t>‹#›</a:t>
            </a:fld>
            <a:endParaRPr lang="en-US" dirty="0"/>
          </a:p>
        </p:txBody>
      </p:sp>
      <p:sp>
        <p:nvSpPr>
          <p:cNvPr id="7" name="Date Placeholder 2"/>
          <p:cNvSpPr>
            <a:spLocks noGrp="1"/>
          </p:cNvSpPr>
          <p:nvPr>
            <p:ph type="dt" sz="half" idx="27"/>
          </p:nvPr>
        </p:nvSpPr>
        <p:spPr>
          <a:xfrm>
            <a:off x="5405397" y="6356351"/>
            <a:ext cx="2190749" cy="365125"/>
          </a:xfrm>
          <a:prstGeom prst="rect">
            <a:avLst/>
          </a:prstGeom>
        </p:spPr>
        <p:txBody>
          <a:bodyPr/>
          <a:lstStyle>
            <a:lvl1pPr>
              <a:defRPr/>
            </a:lvl1pPr>
          </a:lstStyle>
          <a:p>
            <a:pPr>
              <a:defRPr/>
            </a:pPr>
            <a:fld id="{467E9C22-86CD-2243-A0D0-CCC257D15491}" type="datetime1">
              <a:rPr lang="en-US" smtClean="0"/>
              <a:t>11/4/22</a:t>
            </a:fld>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94650"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6347053"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464386"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6316789"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487681" y="135133"/>
            <a:ext cx="11101073" cy="1076030"/>
          </a:xfrm>
        </p:spPr>
        <p:txBody>
          <a:bodyPr/>
          <a:lstStyle/>
          <a:p>
            <a:r>
              <a:rPr lang="en-US"/>
              <a:t>Click to edit Master title style</a:t>
            </a:r>
          </a:p>
        </p:txBody>
      </p:sp>
      <p:sp>
        <p:nvSpPr>
          <p:cNvPr id="7" name="Slide Number Placeholder 1"/>
          <p:cNvSpPr>
            <a:spLocks noGrp="1"/>
          </p:cNvSpPr>
          <p:nvPr>
            <p:ph type="sldNum" sz="quarter" idx="23"/>
          </p:nvPr>
        </p:nvSpPr>
        <p:spPr>
          <a:xfrm>
            <a:off x="4844481" y="6356351"/>
            <a:ext cx="478367" cy="365125"/>
          </a:xfrm>
          <a:prstGeom prst="rect">
            <a:avLst/>
          </a:prstGeom>
        </p:spPr>
        <p:txBody>
          <a:bodyPr/>
          <a:lstStyle>
            <a:lvl1pPr>
              <a:defRPr/>
            </a:lvl1pPr>
          </a:lstStyle>
          <a:p>
            <a:pPr>
              <a:defRPr/>
            </a:pPr>
            <a:fld id="{9DD27109-24EE-2347-96D6-102C90AEE2D2}" type="slidenum">
              <a:rPr lang="en-US"/>
              <a:pPr>
                <a:defRPr/>
              </a:pPr>
              <a:t>‹#›</a:t>
            </a:fld>
            <a:endParaRPr lang="en-US" dirty="0"/>
          </a:p>
        </p:txBody>
      </p:sp>
      <p:sp>
        <p:nvSpPr>
          <p:cNvPr id="8" name="Date Placeholder 2"/>
          <p:cNvSpPr>
            <a:spLocks noGrp="1"/>
          </p:cNvSpPr>
          <p:nvPr>
            <p:ph type="dt" sz="half" idx="24"/>
          </p:nvPr>
        </p:nvSpPr>
        <p:spPr>
          <a:xfrm>
            <a:off x="5405397" y="6356351"/>
            <a:ext cx="2190749" cy="365125"/>
          </a:xfrm>
          <a:prstGeom prst="rect">
            <a:avLst/>
          </a:prstGeom>
        </p:spPr>
        <p:txBody>
          <a:bodyPr/>
          <a:lstStyle>
            <a:lvl1pPr>
              <a:defRPr/>
            </a:lvl1pPr>
          </a:lstStyle>
          <a:p>
            <a:pPr>
              <a:defRPr/>
            </a:pPr>
            <a:fld id="{18CBC151-B755-F240-AA8D-CE2A4EDE569D}" type="datetime1">
              <a:rPr lang="en-US" smtClean="0"/>
              <a:t>11/4/22</a:t>
            </a:fld>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964263" y="5397501"/>
            <a:ext cx="7586135"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964267" y="1670050"/>
            <a:ext cx="7586133"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a:t>Click icon to add picture</a:t>
            </a:r>
            <a:endParaRPr lang="en-US" noProof="0" dirty="0"/>
          </a:p>
        </p:txBody>
      </p:sp>
      <p:sp>
        <p:nvSpPr>
          <p:cNvPr id="5" name="Slide Number Placeholder 1"/>
          <p:cNvSpPr>
            <a:spLocks noGrp="1"/>
          </p:cNvSpPr>
          <p:nvPr>
            <p:ph type="sldNum" sz="quarter" idx="13"/>
          </p:nvPr>
        </p:nvSpPr>
        <p:spPr>
          <a:xfrm>
            <a:off x="4844481" y="6356351"/>
            <a:ext cx="478367" cy="365125"/>
          </a:xfrm>
          <a:prstGeom prst="rect">
            <a:avLst/>
          </a:prstGeom>
        </p:spPr>
        <p:txBody>
          <a:bodyPr/>
          <a:lstStyle>
            <a:lvl1pPr>
              <a:defRPr/>
            </a:lvl1pPr>
          </a:lstStyle>
          <a:p>
            <a:pPr>
              <a:defRPr/>
            </a:pPr>
            <a:fld id="{E7E4D66E-442A-4A48-B266-9493CAB2FACE}" type="slidenum">
              <a:rPr lang="en-US"/>
              <a:pPr>
                <a:defRPr/>
              </a:pPr>
              <a:t>‹#›</a:t>
            </a:fld>
            <a:endParaRPr lang="en-US" dirty="0"/>
          </a:p>
        </p:txBody>
      </p:sp>
      <p:sp>
        <p:nvSpPr>
          <p:cNvPr id="6" name="Date Placeholder 2"/>
          <p:cNvSpPr>
            <a:spLocks noGrp="1"/>
          </p:cNvSpPr>
          <p:nvPr>
            <p:ph type="dt" sz="half" idx="14"/>
          </p:nvPr>
        </p:nvSpPr>
        <p:spPr>
          <a:xfrm>
            <a:off x="5405397" y="6356351"/>
            <a:ext cx="2190749" cy="365125"/>
          </a:xfrm>
          <a:prstGeom prst="rect">
            <a:avLst/>
          </a:prstGeom>
        </p:spPr>
        <p:txBody>
          <a:bodyPr/>
          <a:lstStyle>
            <a:lvl1pPr>
              <a:defRPr/>
            </a:lvl1pPr>
          </a:lstStyle>
          <a:p>
            <a:pPr>
              <a:defRPr/>
            </a:pPr>
            <a:fld id="{7C13B17B-3DA3-364F-89A7-B4145ADB2201}" type="datetime1">
              <a:rPr lang="en-US" smtClean="0"/>
              <a:t>11/4/22</a:t>
            </a:fld>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4844481" y="6356351"/>
            <a:ext cx="478367" cy="365125"/>
          </a:xfrm>
          <a:prstGeom prst="rect">
            <a:avLst/>
          </a:prstGeom>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a:xfrm>
            <a:off x="5405397" y="6356351"/>
            <a:ext cx="2190749" cy="365125"/>
          </a:xfrm>
          <a:prstGeom prst="rect">
            <a:avLst/>
          </a:prstGeom>
        </p:spPr>
        <p:txBody>
          <a:bodyPr/>
          <a:lstStyle>
            <a:lvl1pPr>
              <a:defRPr/>
            </a:lvl1pPr>
          </a:lstStyle>
          <a:p>
            <a:pPr>
              <a:defRPr/>
            </a:pPr>
            <a:fld id="{B7660D77-9F6D-ED49-ABA4-9088B6281660}" type="datetime1">
              <a:rPr lang="en-US" smtClean="0"/>
              <a:t>11/4/22</a:t>
            </a:fld>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5405397" y="6356351"/>
            <a:ext cx="2190749" cy="365125"/>
          </a:xfrm>
          <a:prstGeom prst="rect">
            <a:avLst/>
          </a:prstGeom>
        </p:spPr>
        <p:txBody>
          <a:bodyPr/>
          <a:lstStyle>
            <a:lvl1pPr>
              <a:defRPr/>
            </a:lvl1pPr>
          </a:lstStyle>
          <a:p>
            <a:pPr>
              <a:defRPr/>
            </a:pPr>
            <a:fld id="{88D3B15D-6391-FB41-BBD7-2773BB06DF2C}" type="datetime1">
              <a:rPr lang="en-US" smtClean="0"/>
              <a:t>11/4/22</a:t>
            </a:fld>
            <a:endParaRPr lang="en-US" dirty="0"/>
          </a:p>
        </p:txBody>
      </p:sp>
      <p:sp>
        <p:nvSpPr>
          <p:cNvPr id="5" name="Slide Number Placeholder 10"/>
          <p:cNvSpPr>
            <a:spLocks noGrp="1"/>
          </p:cNvSpPr>
          <p:nvPr>
            <p:ph type="sldNum" sz="quarter" idx="11"/>
          </p:nvPr>
        </p:nvSpPr>
        <p:spPr>
          <a:xfrm>
            <a:off x="4844481" y="6356351"/>
            <a:ext cx="478367" cy="365125"/>
          </a:xfrm>
          <a:prstGeom prst="rect">
            <a:avLst/>
          </a:prstGeom>
        </p:spPr>
        <p:txBody>
          <a:bodyPr/>
          <a:lstStyle>
            <a:lvl1pPr>
              <a:defRPr/>
            </a:lvl1pPr>
          </a:lstStyle>
          <a:p>
            <a:pPr>
              <a:defRPr/>
            </a:pPr>
            <a:fld id="{E2BCE615-1B0C-4417-8AF5-6311C4ECE30A}" type="slidenum">
              <a:rPr lang="en-US"/>
              <a:pPr>
                <a:defRPr/>
              </a:pPr>
              <a:t>‹#›</a:t>
            </a:fld>
            <a:endParaRPr lang="en-US" dirty="0"/>
          </a:p>
        </p:txBody>
      </p:sp>
    </p:spTree>
    <p:extLst>
      <p:ext uri="{BB962C8B-B14F-4D97-AF65-F5344CB8AC3E}">
        <p14:creationId xmlns:p14="http://schemas.microsoft.com/office/powerpoint/2010/main" val="56731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5405397" y="6356351"/>
            <a:ext cx="2190749" cy="365125"/>
          </a:xfrm>
          <a:prstGeom prst="rect">
            <a:avLst/>
          </a:prstGeom>
        </p:spPr>
        <p:txBody>
          <a:bodyPr/>
          <a:lstStyle>
            <a:lvl1pPr>
              <a:defRPr/>
            </a:lvl1pPr>
          </a:lstStyle>
          <a:p>
            <a:pPr>
              <a:defRPr/>
            </a:pPr>
            <a:fld id="{FDF15630-7798-AA41-8E57-8EF8B45936D0}" type="datetime1">
              <a:rPr lang="en-US" smtClean="0"/>
              <a:t>11/4/22</a:t>
            </a:fld>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overnment Relations">
    <p:spTree>
      <p:nvGrpSpPr>
        <p:cNvPr id="1" name=""/>
        <p:cNvGrpSpPr/>
        <p:nvPr/>
      </p:nvGrpSpPr>
      <p:grpSpPr>
        <a:xfrm>
          <a:off x="0" y="0"/>
          <a:ext cx="0" cy="0"/>
          <a:chOff x="0" y="0"/>
          <a:chExt cx="0" cy="0"/>
        </a:xfrm>
      </p:grpSpPr>
      <p:sp>
        <p:nvSpPr>
          <p:cNvPr id="5" name="Rectangle 4"/>
          <p:cNvSpPr/>
          <p:nvPr/>
        </p:nvSpPr>
        <p:spPr>
          <a:xfrm>
            <a:off x="0"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33"/>
            <a:ext cx="12192000" cy="280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5405397" y="6356351"/>
            <a:ext cx="2190749" cy="365125"/>
          </a:xfrm>
          <a:prstGeom prst="rect">
            <a:avLst/>
          </a:prstGeom>
        </p:spPr>
        <p:txBody>
          <a:bodyPr/>
          <a:lstStyle>
            <a:lvl1pPr>
              <a:defRPr/>
            </a:lvl1pPr>
          </a:lstStyle>
          <a:p>
            <a:pPr>
              <a:defRPr/>
            </a:pPr>
            <a:fld id="{6B92CE7C-5516-BB4C-826A-D744A9F6AF50}" type="datetime1">
              <a:rPr lang="en-US" smtClean="0"/>
              <a:t>11/4/22</a:t>
            </a:fld>
            <a:endParaRPr lang="en-US" dirty="0"/>
          </a:p>
        </p:txBody>
      </p:sp>
      <p:sp>
        <p:nvSpPr>
          <p:cNvPr id="12" name="Slide Number Placeholder 2"/>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areers">
    <p:spTree>
      <p:nvGrpSpPr>
        <p:cNvPr id="1" name=""/>
        <p:cNvGrpSpPr/>
        <p:nvPr/>
      </p:nvGrpSpPr>
      <p:grpSpPr>
        <a:xfrm>
          <a:off x="0" y="0"/>
          <a:ext cx="0" cy="0"/>
          <a:chOff x="0" y="0"/>
          <a:chExt cx="0" cy="0"/>
        </a:xfrm>
      </p:grpSpPr>
      <p:sp>
        <p:nvSpPr>
          <p:cNvPr id="5" name="Rectangle 4"/>
          <p:cNvSpPr/>
          <p:nvPr/>
        </p:nvSpPr>
        <p:spPr>
          <a:xfrm>
            <a:off x="0"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33"/>
            <a:ext cx="12192000" cy="280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5405397" y="6356351"/>
            <a:ext cx="2190749" cy="365125"/>
          </a:xfrm>
          <a:prstGeom prst="rect">
            <a:avLst/>
          </a:prstGeom>
        </p:spPr>
        <p:txBody>
          <a:bodyPr/>
          <a:lstStyle>
            <a:lvl1pPr>
              <a:defRPr/>
            </a:lvl1pPr>
          </a:lstStyle>
          <a:p>
            <a:pPr>
              <a:defRPr/>
            </a:pPr>
            <a:fld id="{6B92CE7C-5516-BB4C-826A-D744A9F6AF50}" type="datetime1">
              <a:rPr lang="en-US" smtClean="0"/>
              <a:t>11/4/22</a:t>
            </a:fld>
            <a:endParaRPr lang="en-US" dirty="0"/>
          </a:p>
        </p:txBody>
      </p:sp>
      <p:sp>
        <p:nvSpPr>
          <p:cNvPr id="12" name="Slide Number Placeholder 2"/>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val="8272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33"/>
            <a:ext cx="12192000" cy="280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a:xfrm>
            <a:off x="5405397" y="6356351"/>
            <a:ext cx="2190749" cy="365125"/>
          </a:xfrm>
          <a:prstGeom prst="rect">
            <a:avLst/>
          </a:prstGeom>
        </p:spPr>
        <p:txBody>
          <a:bodyPr/>
          <a:lstStyle>
            <a:lvl1pPr>
              <a:defRPr/>
            </a:lvl1pPr>
          </a:lstStyle>
          <a:p>
            <a:pPr>
              <a:defRPr/>
            </a:pPr>
            <a:fld id="{6B92CE7C-5516-BB4C-826A-D744A9F6AF50}" type="datetime1">
              <a:rPr lang="en-US" smtClean="0"/>
              <a:t>11/4/22</a:t>
            </a:fld>
            <a:endParaRPr lang="en-US" dirty="0"/>
          </a:p>
        </p:txBody>
      </p:sp>
      <p:sp>
        <p:nvSpPr>
          <p:cNvPr id="12" name="Slide Number Placeholder 2"/>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FA0FCE97-1E5D-3942-9893-29D29393C492}" type="slidenum">
              <a:rPr lang="en-US"/>
              <a:pPr>
                <a:defRPr/>
              </a:pPr>
              <a:t>‹#›</a:t>
            </a:fld>
            <a:endParaRPr lang="en-US" dirty="0"/>
          </a:p>
        </p:txBody>
      </p:sp>
      <p:pic>
        <p:nvPicPr>
          <p:cNvPr id="13" name="Picture Placeholder 10" descr="cover-rgb.jpg"/>
          <p:cNvPicPr>
            <a:picLocks noChangeAspect="1"/>
          </p:cNvPicPr>
          <p:nvPr userDrawn="1"/>
        </p:nvPicPr>
        <p:blipFill>
          <a:blip r:embed="rId4">
            <a:extLst>
              <a:ext uri="{28A0092B-C50C-407E-A947-70E740481C1C}">
                <a14:useLocalDpi xmlns:a14="http://schemas.microsoft.com/office/drawing/2010/main" val="0"/>
              </a:ext>
            </a:extLst>
          </a:blip>
          <a:srcRect t="43526" b="24687"/>
          <a:stretch>
            <a:fillRect/>
          </a:stretch>
        </p:blipFill>
        <p:spPr bwMode="auto">
          <a:xfrm>
            <a:off x="0" y="1"/>
            <a:ext cx="12192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62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4817" y="1"/>
            <a:ext cx="12230101"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809875"/>
            <a:ext cx="1223221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3029185" cy="2809875"/>
          </a:xfrm>
          <a:prstGeom prst="rect">
            <a:avLst/>
          </a:prstGeom>
        </p:spPr>
        <p:txBody>
          <a:bodyPr rtlCol="0">
            <a:normAutofit/>
          </a:bodyPr>
          <a:lstStyle>
            <a:lvl1pPr marL="0" indent="0">
              <a:buFontTx/>
              <a:buNone/>
              <a:defRPr sz="1800"/>
            </a:lvl1pPr>
          </a:lstStyle>
          <a:p>
            <a:pPr lvl="0"/>
            <a:r>
              <a:rPr lang="en-US" noProof="0"/>
              <a:t>Click icon to add picture</a:t>
            </a:r>
            <a:endParaRPr lang="en-US" noProof="0" dirty="0"/>
          </a:p>
        </p:txBody>
      </p:sp>
      <p:sp>
        <p:nvSpPr>
          <p:cNvPr id="9" name="Picture Placeholder 15"/>
          <p:cNvSpPr>
            <a:spLocks noGrp="1"/>
          </p:cNvSpPr>
          <p:nvPr>
            <p:ph type="pic" sz="quarter" idx="14"/>
          </p:nvPr>
        </p:nvSpPr>
        <p:spPr>
          <a:xfrm>
            <a:off x="3048000" y="1"/>
            <a:ext cx="3029185" cy="2809875"/>
          </a:xfrm>
          <a:prstGeom prst="rect">
            <a:avLst/>
          </a:prstGeom>
        </p:spPr>
        <p:txBody>
          <a:bodyPr rtlCol="0">
            <a:normAutofit/>
          </a:bodyPr>
          <a:lstStyle>
            <a:lvl1pPr marL="0" indent="0">
              <a:buFontTx/>
              <a:buNone/>
              <a:defRPr sz="1800"/>
            </a:lvl1pPr>
          </a:lstStyle>
          <a:p>
            <a:pPr lvl="0"/>
            <a:r>
              <a:rPr lang="en-US" noProof="0"/>
              <a:t>Click icon to add picture</a:t>
            </a:r>
            <a:endParaRPr lang="en-US" noProof="0" dirty="0"/>
          </a:p>
        </p:txBody>
      </p:sp>
      <p:sp>
        <p:nvSpPr>
          <p:cNvPr id="10" name="Picture Placeholder 15"/>
          <p:cNvSpPr>
            <a:spLocks noGrp="1"/>
          </p:cNvSpPr>
          <p:nvPr>
            <p:ph type="pic" sz="quarter" idx="15"/>
          </p:nvPr>
        </p:nvSpPr>
        <p:spPr>
          <a:xfrm>
            <a:off x="6096000" y="1"/>
            <a:ext cx="3029185" cy="2809875"/>
          </a:xfrm>
          <a:prstGeom prst="rect">
            <a:avLst/>
          </a:prstGeom>
        </p:spPr>
        <p:txBody>
          <a:bodyPr rtlCol="0">
            <a:normAutofit/>
          </a:bodyPr>
          <a:lstStyle>
            <a:lvl1pPr marL="0" indent="0">
              <a:buFontTx/>
              <a:buNone/>
              <a:defRPr sz="1800"/>
            </a:lvl1pPr>
          </a:lstStyle>
          <a:p>
            <a:pPr lvl="0"/>
            <a:r>
              <a:rPr lang="en-US" noProof="0"/>
              <a:t>Click icon to add picture</a:t>
            </a:r>
            <a:endParaRPr lang="en-US" noProof="0" dirty="0"/>
          </a:p>
        </p:txBody>
      </p:sp>
      <p:sp>
        <p:nvSpPr>
          <p:cNvPr id="11" name="Picture Placeholder 15"/>
          <p:cNvSpPr>
            <a:spLocks noGrp="1"/>
          </p:cNvSpPr>
          <p:nvPr>
            <p:ph type="pic" sz="quarter" idx="16"/>
          </p:nvPr>
        </p:nvSpPr>
        <p:spPr>
          <a:xfrm>
            <a:off x="9144000" y="1"/>
            <a:ext cx="3087577" cy="2809875"/>
          </a:xfrm>
          <a:prstGeom prst="rect">
            <a:avLst/>
          </a:prstGeom>
        </p:spPr>
        <p:txBody>
          <a:bodyPr rtlCol="0">
            <a:normAutofit/>
          </a:bodyPr>
          <a:lstStyle>
            <a:lvl1pPr marL="0" indent="0">
              <a:buFontTx/>
              <a:buNone/>
              <a:defRPr sz="1800"/>
            </a:lvl1pPr>
          </a:lstStyle>
          <a:p>
            <a:pPr lvl="0"/>
            <a:r>
              <a:rPr lang="en-US" noProof="0"/>
              <a:t>Click icon to add picture</a:t>
            </a:r>
            <a:endParaRPr lang="en-US" noProof="0" dirty="0"/>
          </a:p>
        </p:txBody>
      </p:sp>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a:xfrm>
            <a:off x="5405397" y="6356351"/>
            <a:ext cx="2190749" cy="365125"/>
          </a:xfrm>
          <a:prstGeom prst="rect">
            <a:avLst/>
          </a:prstGeom>
        </p:spPr>
        <p:txBody>
          <a:bodyPr/>
          <a:lstStyle>
            <a:lvl1pPr>
              <a:defRPr/>
            </a:lvl1pPr>
          </a:lstStyle>
          <a:p>
            <a:pPr>
              <a:defRPr/>
            </a:pPr>
            <a:fld id="{A21197D1-7006-7741-900F-74AF45CA2639}" type="datetime1">
              <a:rPr lang="en-US" smtClean="0"/>
              <a:t>11/4/22</a:t>
            </a:fld>
            <a:endParaRPr lang="en-US" dirty="0"/>
          </a:p>
        </p:txBody>
      </p:sp>
      <p:sp>
        <p:nvSpPr>
          <p:cNvPr id="18" name="Slide Number Placeholder 2"/>
          <p:cNvSpPr>
            <a:spLocks noGrp="1"/>
          </p:cNvSpPr>
          <p:nvPr>
            <p:ph type="sldNum" sz="quarter" idx="19"/>
          </p:nvPr>
        </p:nvSpPr>
        <p:spPr>
          <a:xfrm>
            <a:off x="4844481" y="6356351"/>
            <a:ext cx="478367" cy="365125"/>
          </a:xfrm>
          <a:prstGeom prst="rect">
            <a:avLst/>
          </a:prstGeom>
        </p:spPr>
        <p:txBody>
          <a:bodyPr/>
          <a:lstStyle>
            <a:lvl1pPr>
              <a:defRPr/>
            </a:lvl1pPr>
          </a:lstStyle>
          <a:p>
            <a:pPr>
              <a:defRPr/>
            </a:pPr>
            <a:fld id="{E6EC6ACD-EA72-FB41-82BD-66EB6B610AEF}" type="slidenum">
              <a:rPr lang="en-US"/>
              <a:pPr>
                <a:defRPr/>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12192001" cy="2809875"/>
          </a:xfrm>
          <a:prstGeom prst="rect">
            <a:avLst/>
          </a:prstGeom>
        </p:spPr>
        <p:txBody>
          <a:bodyPr rtlCol="0">
            <a:normAutofit/>
          </a:bodyPr>
          <a:lstStyle>
            <a:lvl1pPr marL="0" indent="0">
              <a:buFontTx/>
              <a:buNone/>
              <a:defRPr sz="1800"/>
            </a:lvl1pPr>
          </a:lstStyle>
          <a:p>
            <a:pPr lvl="0"/>
            <a:r>
              <a:rPr lang="en-US" noProof="0"/>
              <a:t>Click icon to add picture</a:t>
            </a:r>
            <a:endParaRPr lang="en-US" noProof="0" dirty="0"/>
          </a:p>
        </p:txBody>
      </p:sp>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a:xfrm>
            <a:off x="5405397" y="6356351"/>
            <a:ext cx="2190749" cy="365125"/>
          </a:xfrm>
          <a:prstGeom prst="rect">
            <a:avLst/>
          </a:prstGeom>
        </p:spPr>
        <p:txBody>
          <a:bodyPr/>
          <a:lstStyle>
            <a:lvl1pPr>
              <a:defRPr/>
            </a:lvl1pPr>
          </a:lstStyle>
          <a:p>
            <a:pPr>
              <a:defRPr/>
            </a:pPr>
            <a:fld id="{F71DB768-F6F8-8244-8328-6FA6BE5CE003}" type="datetime1">
              <a:rPr lang="en-US" smtClean="0"/>
              <a:t>11/4/22</a:t>
            </a:fld>
            <a:endParaRPr lang="en-US" dirty="0"/>
          </a:p>
        </p:txBody>
      </p:sp>
      <p:sp>
        <p:nvSpPr>
          <p:cNvPr id="13" name="Slide Number Placeholder 2"/>
          <p:cNvSpPr>
            <a:spLocks noGrp="1"/>
          </p:cNvSpPr>
          <p:nvPr>
            <p:ph type="sldNum" sz="quarter" idx="16"/>
          </p:nvPr>
        </p:nvSpPr>
        <p:spPr>
          <a:xfrm>
            <a:off x="4844481" y="6356351"/>
            <a:ext cx="478367" cy="365125"/>
          </a:xfrm>
          <a:prstGeom prst="rect">
            <a:avLst/>
          </a:prstGeom>
        </p:spPr>
        <p:txBody>
          <a:bodyPr/>
          <a:lstStyle>
            <a:lvl1pPr>
              <a:defRPr/>
            </a:lvl1pPr>
          </a:lstStyle>
          <a:p>
            <a:pPr>
              <a:defRPr/>
            </a:pPr>
            <a:fld id="{C080D3A5-9708-8F4C-8053-5C6766873F40}" type="slidenum">
              <a:rPr lang="en-US"/>
              <a:pPr>
                <a:defRPr/>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0" y="2417899"/>
            <a:ext cx="109728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4844481" y="6356351"/>
            <a:ext cx="478367" cy="365125"/>
          </a:xfrm>
          <a:prstGeom prst="rect">
            <a:avLst/>
          </a:prstGeom>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a:xfrm>
            <a:off x="5405397" y="6356351"/>
            <a:ext cx="2190749" cy="365125"/>
          </a:xfrm>
          <a:prstGeom prst="rect">
            <a:avLst/>
          </a:prstGeom>
        </p:spPr>
        <p:txBody>
          <a:bodyPr/>
          <a:lstStyle>
            <a:lvl1pPr>
              <a:defRPr/>
            </a:lvl1pPr>
          </a:lstStyle>
          <a:p>
            <a:pPr>
              <a:defRPr/>
            </a:pPr>
            <a:fld id="{3D54397D-E0E5-9B44-BD32-FC6BC984FECE}" type="datetime1">
              <a:rPr lang="en-US" smtClean="0"/>
              <a:t>11/4/22</a:t>
            </a:fld>
            <a:endParaRPr lang="en-US" dirty="0"/>
          </a:p>
        </p:txBody>
      </p:sp>
    </p:spTree>
    <p:extLst>
      <p:ext uri="{BB962C8B-B14F-4D97-AF65-F5344CB8AC3E}">
        <p14:creationId xmlns:p14="http://schemas.microsoft.com/office/powerpoint/2010/main"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a:xfrm>
            <a:off x="4844481" y="6356351"/>
            <a:ext cx="478367" cy="365125"/>
          </a:xfrm>
          <a:prstGeom prst="rect">
            <a:avLst/>
          </a:prstGeom>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a:xfrm>
            <a:off x="5405397" y="6356351"/>
            <a:ext cx="2190749" cy="365125"/>
          </a:xfrm>
          <a:prstGeom prst="rect">
            <a:avLst/>
          </a:prstGeom>
        </p:spPr>
        <p:txBody>
          <a:bodyPr/>
          <a:lstStyle>
            <a:lvl1pPr>
              <a:defRPr/>
            </a:lvl1pPr>
          </a:lstStyle>
          <a:p>
            <a:pPr>
              <a:defRPr/>
            </a:pPr>
            <a:fld id="{297C1599-6614-8D4C-8C30-50E32ACF1B08}" type="datetime1">
              <a:rPr lang="en-US" smtClean="0"/>
              <a:t>11/4/22</a:t>
            </a:fld>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486834" y="134939"/>
            <a:ext cx="1110191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29" name="Picture 6" descr="ieee_blue_R0G102B161-lg.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738002" y="6226175"/>
            <a:ext cx="1850749" cy="5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12884416" y="5910799"/>
            <a:ext cx="1709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486834" y="1646238"/>
            <a:ext cx="11101917"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6834" y="6226176"/>
            <a:ext cx="2184543" cy="444314"/>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687" r:id="rId2"/>
    <p:sldLayoutId id="2147483698" r:id="rId3"/>
    <p:sldLayoutId id="2147483705" r:id="rId4"/>
    <p:sldLayoutId id="2147483704"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Lst>
  <p:hf sldNum="0"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2"/>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eeeusa.org/assets/public-policy/positions/ai/EffectiveGovernanceofAI0621.pdf" TargetMode="External"/><Relationship Id="rId3" Type="http://schemas.openxmlformats.org/officeDocument/2006/relationships/hyperlink" Target="https://ieeeusa.org/public-policy/committees/" TargetMode="External"/><Relationship Id="rId7" Type="http://schemas.openxmlformats.org/officeDocument/2006/relationships/hyperlink" Target="https://ieeeusa.org/assets/public-policy/positions/ai/Democratic_Use_of_AI_112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eeeusa.org/assets/public-policy/positions/ai/Privacy_Equity_Justice_1121.pdf" TargetMode="External"/><Relationship Id="rId5" Type="http://schemas.openxmlformats.org/officeDocument/2006/relationships/hyperlink" Target="https://ieeeusa.org/assets/public-policy/positions/ai/AI_Jobs_Education_Diversity_1121.pdf" TargetMode="External"/><Relationship Id="rId4" Type="http://schemas.openxmlformats.org/officeDocument/2006/relationships/hyperlink" Target="https://ieeeusa.org/committees/aipc/" TargetMode="External"/><Relationship Id="rId9" Type="http://schemas.openxmlformats.org/officeDocument/2006/relationships/hyperlink" Target="https://ieeeusa.org/assets/public-policy/positions/ai/AITrust072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ongress.gov/bill/117th-congress/senate-bill/2551" TargetMode="External"/><Relationship Id="rId2" Type="http://schemas.openxmlformats.org/officeDocument/2006/relationships/hyperlink" Target="https://ieeeusa.org/public-policy/log/" TargetMode="External"/><Relationship Id="rId1" Type="http://schemas.openxmlformats.org/officeDocument/2006/relationships/slideLayout" Target="../slideLayouts/slideLayout2.xml"/><Relationship Id="rId4" Type="http://schemas.openxmlformats.org/officeDocument/2006/relationships/hyperlink" Target="https://science.house.gov/chipsandscience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ieee/1012/4021/" TargetMode="External"/><Relationship Id="rId3" Type="http://schemas.openxmlformats.org/officeDocument/2006/relationships/hyperlink" Target="https://ethicsinaction.ieee.org/p7000/" TargetMode="External"/><Relationship Id="rId7" Type="http://schemas.openxmlformats.org/officeDocument/2006/relationships/hyperlink" Target="https://engagestandards.ieee.org/trustworthy-autonomous-vehicles-register.html" TargetMode="External"/><Relationship Id="rId2" Type="http://schemas.openxmlformats.org/officeDocument/2006/relationships/hyperlink" Target="https://engagestandards.ieee.org/Safety-First-for-Autonomous-Vehicles-Registration.html" TargetMode="External"/><Relationship Id="rId1" Type="http://schemas.openxmlformats.org/officeDocument/2006/relationships/slideLayout" Target="../slideLayouts/slideLayout17.xml"/><Relationship Id="rId6" Type="http://schemas.openxmlformats.org/officeDocument/2006/relationships/hyperlink" Target="https://standards.ieee.org/events/e2e-maas/stav-feb-2021/" TargetMode="External"/><Relationship Id="rId5" Type="http://schemas.openxmlformats.org/officeDocument/2006/relationships/hyperlink" Target="https://ethicsinaction.ieee.org/" TargetMode="External"/><Relationship Id="rId4" Type="http://schemas.openxmlformats.org/officeDocument/2006/relationships/hyperlink" Target="https://standards.ieee.org/ieee/3119/10729/" TargetMode="External"/><Relationship Id="rId9" Type="http://schemas.openxmlformats.org/officeDocument/2006/relationships/hyperlink" Target="https://ieeeusa.org/?smd_process_download=1&amp;download_id=55159"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e.wissolik@iee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ea typeface="ＭＳ Ｐゴシック" pitchFamily="34" charset="-128"/>
              </a:rPr>
              <a:t>IEEE-USA Public Policy Work</a:t>
            </a:r>
          </a:p>
        </p:txBody>
      </p:sp>
      <p:sp>
        <p:nvSpPr>
          <p:cNvPr id="18435" name="Content Placeholder 2"/>
          <p:cNvSpPr>
            <a:spLocks noGrp="1"/>
          </p:cNvSpPr>
          <p:nvPr>
            <p:ph sz="quarter" idx="14"/>
          </p:nvPr>
        </p:nvSpPr>
        <p:spPr>
          <a:xfrm>
            <a:off x="487680" y="1384663"/>
            <a:ext cx="11101917" cy="4807131"/>
          </a:xfrm>
        </p:spPr>
        <p:txBody>
          <a:bodyPr>
            <a:normAutofit fontScale="92500" lnSpcReduction="20000"/>
          </a:bodyPr>
          <a:lstStyle/>
          <a:p>
            <a:pPr marL="0" indent="0" algn="l">
              <a:buNone/>
            </a:pPr>
            <a:endParaRPr lang="en-US" sz="2000" b="0" i="0" dirty="0">
              <a:solidFill>
                <a:srgbClr val="222222"/>
              </a:solidFill>
              <a:effectLst/>
              <a:latin typeface="Arial" panose="020B0604020202020204" pitchFamily="34" charset="0"/>
              <a:cs typeface="Arial" panose="020B0604020202020204" pitchFamily="34" charset="0"/>
            </a:endParaRPr>
          </a:p>
          <a:p>
            <a:pPr marL="0" indent="0" algn="l">
              <a:buNone/>
            </a:pPr>
            <a:r>
              <a:rPr lang="en-US" sz="2000" b="1" i="0" dirty="0">
                <a:solidFill>
                  <a:srgbClr val="222222"/>
                </a:solidFill>
                <a:effectLst/>
                <a:latin typeface="Arial" panose="020B0604020202020204" pitchFamily="34" charset="0"/>
                <a:cs typeface="Arial" panose="020B0604020202020204" pitchFamily="34" charset="0"/>
              </a:rPr>
              <a:t>IEEE-USA </a:t>
            </a:r>
            <a:r>
              <a:rPr lang="en-US" sz="2000" b="0" i="0" dirty="0">
                <a:solidFill>
                  <a:srgbClr val="222222"/>
                </a:solidFill>
                <a:effectLst/>
                <a:latin typeface="Arial" panose="020B0604020202020204" pitchFamily="34" charset="0"/>
                <a:cs typeface="Arial" panose="020B0604020202020204" pitchFamily="34" charset="0"/>
              </a:rPr>
              <a:t>-</a:t>
            </a:r>
            <a:r>
              <a:rPr lang="en-US" sz="2000" b="0" i="0" dirty="0">
                <a:solidFill>
                  <a:srgbClr val="212121"/>
                </a:solidFill>
                <a:effectLst/>
                <a:latin typeface="Arial" panose="020B0604020202020204" pitchFamily="34" charset="0"/>
                <a:cs typeface="Arial" panose="020B0604020202020204" pitchFamily="34" charset="0"/>
              </a:rPr>
              <a:t> an organizational unit of IEEE that, working with the USG, recommends public policies intended to serve and benefit the members, the profession, and the public. IEEE’s US-based members volunteer on </a:t>
            </a:r>
            <a:r>
              <a:rPr lang="en-US" sz="2000" b="0" i="0" dirty="0">
                <a:solidFill>
                  <a:srgbClr val="212121"/>
                </a:solidFill>
                <a:effectLst/>
                <a:latin typeface="Arial" panose="020B0604020202020204" pitchFamily="34" charset="0"/>
                <a:cs typeface="Arial" panose="020B0604020202020204" pitchFamily="34" charset="0"/>
                <a:hlinkClick r:id="rId3"/>
              </a:rPr>
              <a:t>committees</a:t>
            </a:r>
            <a:r>
              <a:rPr lang="en-US" sz="2000" b="0" i="0" dirty="0">
                <a:solidFill>
                  <a:srgbClr val="212121"/>
                </a:solidFill>
                <a:effectLst/>
                <a:latin typeface="Arial" panose="020B0604020202020204" pitchFamily="34" charset="0"/>
                <a:cs typeface="Arial" panose="020B0604020202020204" pitchFamily="34" charset="0"/>
              </a:rPr>
              <a:t> covering:</a:t>
            </a:r>
            <a:br>
              <a:rPr lang="en-US" sz="2000" b="0" i="0" dirty="0">
                <a:solidFill>
                  <a:srgbClr val="212121"/>
                </a:solidFill>
                <a:effectLst/>
                <a:latin typeface="Arial" panose="020B0604020202020204" pitchFamily="34" charset="0"/>
                <a:cs typeface="Arial" panose="020B0604020202020204" pitchFamily="34" charset="0"/>
              </a:rPr>
            </a:br>
            <a:endParaRPr lang="en-US" sz="2000" b="0" i="0" dirty="0">
              <a:solidFill>
                <a:sysClr val="windowText" lastClr="000000"/>
              </a:solidFill>
              <a:effectLst/>
              <a:latin typeface="Arial" panose="020B0604020202020204" pitchFamily="34" charset="0"/>
              <a:cs typeface="Arial" panose="020B0604020202020204" pitchFamily="34" charset="0"/>
            </a:endParaRPr>
          </a:p>
          <a:p>
            <a:pPr lvl="1">
              <a:spcBef>
                <a:spcPts val="0"/>
              </a:spcBef>
              <a:buFont typeface="Arial" panose="020B0604020202020204" pitchFamily="34" charset="0"/>
              <a:buChar char="•"/>
            </a:pPr>
            <a:r>
              <a:rPr lang="en-US" i="0" dirty="0">
                <a:solidFill>
                  <a:sysClr val="windowText" lastClr="000000"/>
                </a:solidFill>
                <a:effectLst/>
                <a:latin typeface="Arial" panose="020B0604020202020204" pitchFamily="34" charset="0"/>
                <a:cs typeface="Arial" panose="020B0604020202020204" pitchFamily="34" charset="0"/>
                <a:hlinkClick r:id="rId4"/>
              </a:rPr>
              <a:t>Artificial Intelligence</a:t>
            </a:r>
            <a:endParaRPr lang="en-US" dirty="0">
              <a:solidFill>
                <a:sysClr val="windowText" lastClr="000000"/>
              </a:solidFill>
              <a:latin typeface="Arial" panose="020B0604020202020204" pitchFamily="34" charset="0"/>
              <a:cs typeface="Arial" panose="020B0604020202020204" pitchFamily="34" charset="0"/>
            </a:endParaRPr>
          </a:p>
          <a:p>
            <a:pPr lvl="1">
              <a:spcBef>
                <a:spcPts val="0"/>
              </a:spcBef>
              <a:buFont typeface="Arial" panose="020B0604020202020204" pitchFamily="34" charset="0"/>
              <a:buChar char="•"/>
            </a:pPr>
            <a:r>
              <a:rPr lang="en-US" i="0" dirty="0">
                <a:solidFill>
                  <a:sysClr val="windowText" lastClr="000000"/>
                </a:solidFill>
                <a:effectLst/>
                <a:latin typeface="Arial" panose="020B0604020202020204" pitchFamily="34" charset="0"/>
                <a:cs typeface="Arial" panose="020B0604020202020204" pitchFamily="34" charset="0"/>
              </a:rPr>
              <a:t>High-skill Immigration</a:t>
            </a:r>
            <a:endParaRPr lang="en-US" dirty="0">
              <a:solidFill>
                <a:sysClr val="windowText" lastClr="000000"/>
              </a:solidFill>
              <a:latin typeface="Arial" panose="020B0604020202020204" pitchFamily="34" charset="0"/>
              <a:cs typeface="Arial" panose="020B0604020202020204" pitchFamily="34" charset="0"/>
            </a:endParaRPr>
          </a:p>
          <a:p>
            <a:pPr lvl="1">
              <a:spcBef>
                <a:spcPts val="0"/>
              </a:spcBef>
              <a:buFont typeface="Arial" panose="020B0604020202020204" pitchFamily="34" charset="0"/>
              <a:buChar char="•"/>
            </a:pPr>
            <a:r>
              <a:rPr lang="en-US" i="0" dirty="0">
                <a:solidFill>
                  <a:sysClr val="windowText" lastClr="000000"/>
                </a:solidFill>
                <a:effectLst/>
                <a:latin typeface="Arial" panose="020B0604020202020204" pitchFamily="34" charset="0"/>
                <a:cs typeface="Arial" panose="020B0604020202020204" pitchFamily="34" charset="0"/>
              </a:rPr>
              <a:t>Research &amp; development</a:t>
            </a:r>
            <a:endParaRPr lang="en-US" dirty="0">
              <a:solidFill>
                <a:sysClr val="windowText" lastClr="000000"/>
              </a:solidFill>
              <a:latin typeface="Arial" panose="020B0604020202020204" pitchFamily="34" charset="0"/>
              <a:cs typeface="Arial" panose="020B0604020202020204" pitchFamily="34" charset="0"/>
            </a:endParaRPr>
          </a:p>
          <a:p>
            <a:pPr lvl="1">
              <a:spcBef>
                <a:spcPts val="0"/>
              </a:spcBef>
              <a:buFont typeface="Arial" panose="020B0604020202020204" pitchFamily="34" charset="0"/>
              <a:buChar char="•"/>
            </a:pPr>
            <a:r>
              <a:rPr lang="en-US" i="0" dirty="0">
                <a:solidFill>
                  <a:sysClr val="windowText" lastClr="000000"/>
                </a:solidFill>
                <a:effectLst/>
                <a:latin typeface="Arial" panose="020B0604020202020204" pitchFamily="34" charset="0"/>
                <a:cs typeface="Arial" panose="020B0604020202020204" pitchFamily="34" charset="0"/>
              </a:rPr>
              <a:t>Intellectual Property</a:t>
            </a:r>
          </a:p>
          <a:p>
            <a:pPr marL="0" indent="0">
              <a:buNone/>
            </a:pPr>
            <a:r>
              <a:rPr lang="en-US" sz="2000" dirty="0">
                <a:solidFill>
                  <a:srgbClr val="222222"/>
                </a:solidFill>
                <a:latin typeface="Arial" panose="020B0604020202020204" pitchFamily="34" charset="0"/>
                <a:cs typeface="Arial" panose="020B0604020202020204" pitchFamily="34" charset="0"/>
              </a:rPr>
              <a:t>AI-related position statements:</a:t>
            </a:r>
          </a:p>
          <a:p>
            <a:pPr lvl="1">
              <a:buFont typeface="Arial" panose="020B0604020202020204" pitchFamily="34" charset="0"/>
              <a:buChar char="•"/>
            </a:pPr>
            <a:r>
              <a:rPr lang="en-US" b="0" i="0" u="none" strike="noStrike" dirty="0">
                <a:solidFill>
                  <a:srgbClr val="212121"/>
                </a:solidFill>
                <a:effectLst/>
                <a:latin typeface="Arial" panose="020B0604020202020204" pitchFamily="34" charset="0"/>
                <a:cs typeface="Arial" panose="020B0604020202020204" pitchFamily="34" charset="0"/>
                <a:hlinkClick r:id="rId5"/>
              </a:rPr>
              <a:t>Artificial Intelligence: Jobs, Education, Workforce, and Diversity</a:t>
            </a:r>
            <a:endParaRPr lang="en-US" b="0" i="0" dirty="0">
              <a:solidFill>
                <a:srgbClr val="212121"/>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b="0" i="0" u="none" strike="noStrike" dirty="0">
                <a:solidFill>
                  <a:srgbClr val="212121"/>
                </a:solidFill>
                <a:effectLst/>
                <a:latin typeface="Arial" panose="020B0604020202020204" pitchFamily="34" charset="0"/>
                <a:cs typeface="Arial" panose="020B0604020202020204" pitchFamily="34" charset="0"/>
                <a:hlinkClick r:id="rId6"/>
              </a:rPr>
              <a:t>Privacy, Equity and Justice in Artificial Intelligence</a:t>
            </a:r>
            <a:endParaRPr lang="en-US" b="0" i="0" dirty="0">
              <a:solidFill>
                <a:srgbClr val="212121"/>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b="0" i="0" u="none" strike="noStrike" dirty="0">
                <a:solidFill>
                  <a:srgbClr val="212121"/>
                </a:solidFill>
                <a:effectLst/>
                <a:latin typeface="Arial" panose="020B0604020202020204" pitchFamily="34" charset="0"/>
                <a:cs typeface="Arial" panose="020B0604020202020204" pitchFamily="34" charset="0"/>
                <a:hlinkClick r:id="rId7"/>
              </a:rPr>
              <a:t>Democratic Use of Artificial Intelligence</a:t>
            </a:r>
            <a:endParaRPr lang="en-US" b="0" i="0" dirty="0">
              <a:solidFill>
                <a:srgbClr val="212121"/>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b="0" i="0" u="none" strike="noStrike" dirty="0">
                <a:solidFill>
                  <a:srgbClr val="212121"/>
                </a:solidFill>
                <a:effectLst/>
                <a:latin typeface="Arial" panose="020B0604020202020204" pitchFamily="34" charset="0"/>
                <a:cs typeface="Arial" panose="020B0604020202020204" pitchFamily="34" charset="0"/>
                <a:hlinkClick r:id="rId8"/>
              </a:rPr>
              <a:t>Effective Governance of Artificial Intelligence</a:t>
            </a:r>
            <a:endParaRPr lang="en-US" b="0" i="0" dirty="0">
              <a:solidFill>
                <a:srgbClr val="212121"/>
              </a:solidFill>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b="0" i="0" u="none" strike="noStrike" dirty="0">
                <a:solidFill>
                  <a:srgbClr val="212121"/>
                </a:solidFill>
                <a:effectLst/>
                <a:latin typeface="Arial" panose="020B0604020202020204" pitchFamily="34" charset="0"/>
                <a:cs typeface="Arial" panose="020B0604020202020204" pitchFamily="34" charset="0"/>
                <a:hlinkClick r:id="rId9"/>
              </a:rPr>
              <a:t>Artificial Intelligence: Accelerating Inclusive Innovation by Building Trust</a:t>
            </a:r>
            <a:br>
              <a:rPr lang="en-US" dirty="0"/>
            </a:br>
            <a:endParaRPr lang="en-US" dirty="0">
              <a:ea typeface="ＭＳ Ｐゴシック" pitchFamily="34" charset="-128"/>
            </a:endParaRPr>
          </a:p>
        </p:txBody>
      </p:sp>
    </p:spTree>
    <p:extLst>
      <p:ext uri="{BB962C8B-B14F-4D97-AF65-F5344CB8AC3E}">
        <p14:creationId xmlns:p14="http://schemas.microsoft.com/office/powerpoint/2010/main" val="92866438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E85E-AB21-82EC-FC7A-8999F71BF8D6}"/>
              </a:ext>
            </a:extLst>
          </p:cNvPr>
          <p:cNvSpPr>
            <a:spLocks noGrp="1"/>
          </p:cNvSpPr>
          <p:nvPr>
            <p:ph type="title"/>
          </p:nvPr>
        </p:nvSpPr>
        <p:spPr/>
        <p:txBody>
          <a:bodyPr/>
          <a:lstStyle/>
          <a:p>
            <a:r>
              <a:rPr lang="en-US" dirty="0"/>
              <a:t> 117</a:t>
            </a:r>
            <a:r>
              <a:rPr lang="en-US" baseline="30000" dirty="0"/>
              <a:t>th</a:t>
            </a:r>
            <a:r>
              <a:rPr lang="en-US" dirty="0"/>
              <a:t> Congress Legislation</a:t>
            </a:r>
          </a:p>
        </p:txBody>
      </p:sp>
      <p:sp>
        <p:nvSpPr>
          <p:cNvPr id="3" name="Content Placeholder 2">
            <a:extLst>
              <a:ext uri="{FF2B5EF4-FFF2-40B4-BE49-F238E27FC236}">
                <a16:creationId xmlns:a16="http://schemas.microsoft.com/office/drawing/2014/main" id="{69A8A01B-2EA5-3B2B-F322-61EFBC2BC80C}"/>
              </a:ext>
            </a:extLst>
          </p:cNvPr>
          <p:cNvSpPr>
            <a:spLocks noGrp="1"/>
          </p:cNvSpPr>
          <p:nvPr>
            <p:ph sz="quarter" idx="14"/>
          </p:nvPr>
        </p:nvSpPr>
        <p:spPr/>
        <p:txBody>
          <a:bodyPr/>
          <a:lstStyle/>
          <a:p>
            <a:pPr marL="0" indent="0">
              <a:buNone/>
            </a:pPr>
            <a:r>
              <a:rPr lang="en-US" sz="1800" dirty="0">
                <a:latin typeface="Arial" panose="020B0604020202020204" pitchFamily="34" charset="0"/>
                <a:cs typeface="Arial" panose="020B0604020202020204" pitchFamily="34" charset="0"/>
              </a:rPr>
              <a:t>IEEE-USA’s </a:t>
            </a:r>
            <a:r>
              <a:rPr lang="en-US" sz="1800" dirty="0">
                <a:latin typeface="Arial" panose="020B0604020202020204" pitchFamily="34" charset="0"/>
                <a:cs typeface="Arial" panose="020B0604020202020204" pitchFamily="34" charset="0"/>
                <a:hlinkClick r:id="rId2"/>
              </a:rPr>
              <a:t>govt relations staff lobbied both for and against </a:t>
            </a:r>
            <a:r>
              <a:rPr lang="en-US" sz="1800" dirty="0">
                <a:latin typeface="Arial" panose="020B0604020202020204" pitchFamily="34" charset="0"/>
                <a:cs typeface="Arial" panose="020B0604020202020204" pitchFamily="34" charset="0"/>
              </a:rPr>
              <a:t>many bills and regulatory activities related to data privacy, R&amp;D, innovation and competitiveness. At times, the expertise of IEEE staff is called upon to help write the legislative text.</a:t>
            </a:r>
          </a:p>
          <a:p>
            <a:pPr marL="0" indent="0">
              <a:buNone/>
            </a:pPr>
            <a:r>
              <a:rPr lang="en-US" sz="1800" dirty="0">
                <a:latin typeface="Arial" panose="020B0604020202020204" pitchFamily="34" charset="0"/>
                <a:cs typeface="Arial" panose="020B0604020202020204" pitchFamily="34" charset="0"/>
              </a:rPr>
              <a:t>Examples of legislation we lobbied:</a:t>
            </a:r>
          </a:p>
          <a:p>
            <a:r>
              <a:rPr lang="en-US" sz="1800" b="1" i="0" dirty="0">
                <a:solidFill>
                  <a:srgbClr val="202A43"/>
                </a:solidFill>
                <a:effectLst/>
                <a:latin typeface="Arial" panose="020B0604020202020204" pitchFamily="34" charset="0"/>
                <a:cs typeface="Arial" panose="020B0604020202020204" pitchFamily="34" charset="0"/>
                <a:hlinkClick r:id="rId3"/>
              </a:rPr>
              <a:t>S.2551 - Artificial Intelligence Training for the Acquisition Workforce Act </a:t>
            </a:r>
            <a:r>
              <a:rPr lang="en-US" sz="1800" b="1" dirty="0">
                <a:solidFill>
                  <a:srgbClr val="202A43"/>
                </a:solidFill>
                <a:latin typeface="Arial" panose="020B0604020202020204" pitchFamily="34" charset="0"/>
                <a:cs typeface="Arial" panose="020B0604020202020204" pitchFamily="34" charset="0"/>
              </a:rPr>
              <a:t> </a:t>
            </a:r>
            <a:r>
              <a:rPr lang="en-US" sz="1800" b="0" i="0" dirty="0">
                <a:solidFill>
                  <a:srgbClr val="222222"/>
                </a:solidFill>
                <a:effectLst/>
                <a:latin typeface="Arial" panose="020B0604020202020204" pitchFamily="34" charset="0"/>
                <a:cs typeface="Arial" panose="020B0604020202020204" pitchFamily="34" charset="0"/>
              </a:rPr>
              <a:t>– </a:t>
            </a:r>
            <a:r>
              <a:rPr lang="en-US" sz="1800" dirty="0">
                <a:solidFill>
                  <a:srgbClr val="222222"/>
                </a:solidFill>
                <a:latin typeface="Arial" panose="020B0604020202020204" pitchFamily="34" charset="0"/>
                <a:cs typeface="Arial" panose="020B0604020202020204" pitchFamily="34" charset="0"/>
              </a:rPr>
              <a:t>r</a:t>
            </a:r>
            <a:r>
              <a:rPr lang="en-US" sz="1800" b="0" i="0" dirty="0">
                <a:solidFill>
                  <a:srgbClr val="222222"/>
                </a:solidFill>
                <a:effectLst/>
                <a:latin typeface="Arial" panose="020B0604020202020204" pitchFamily="34" charset="0"/>
                <a:cs typeface="Arial" panose="020B0604020202020204" pitchFamily="34" charset="0"/>
              </a:rPr>
              <a:t>equires the Office of Management and Budget (OMB) to establish a training program to provide federal procurement officials with an introductory understanding of the operational benefits and privacy risks of AI; became law </a:t>
            </a:r>
            <a:r>
              <a:rPr lang="en-US" sz="1800" i="0" dirty="0">
                <a:solidFill>
                  <a:srgbClr val="202A43"/>
                </a:solidFill>
                <a:effectLst/>
                <a:latin typeface="Arial" panose="020B0604020202020204" pitchFamily="34" charset="0"/>
                <a:cs typeface="Arial" panose="020B0604020202020204" pitchFamily="34" charset="0"/>
              </a:rPr>
              <a:t>17 Oct. </a:t>
            </a:r>
            <a:r>
              <a:rPr lang="en-US" sz="1800" dirty="0">
                <a:solidFill>
                  <a:srgbClr val="202A43"/>
                </a:solidFill>
                <a:latin typeface="Arial" panose="020B0604020202020204" pitchFamily="34" charset="0"/>
                <a:cs typeface="Arial" panose="020B0604020202020204" pitchFamily="34" charset="0"/>
              </a:rPr>
              <a:t>20</a:t>
            </a:r>
            <a:r>
              <a:rPr lang="en-US" sz="1800" i="0" dirty="0">
                <a:solidFill>
                  <a:srgbClr val="202A43"/>
                </a:solidFill>
                <a:effectLst/>
                <a:latin typeface="Arial" panose="020B0604020202020204" pitchFamily="34" charset="0"/>
                <a:cs typeface="Arial" panose="020B0604020202020204" pitchFamily="34" charset="0"/>
              </a:rPr>
              <a:t>22. (Official title -&gt; A bill to require the Director of the Office of Management and Budget to establish or otherwise provide an artificial intelligence training program for the acquisition workforce, and for other purposes.)</a:t>
            </a:r>
          </a:p>
          <a:p>
            <a:r>
              <a:rPr lang="en-US" sz="1800" dirty="0">
                <a:solidFill>
                  <a:srgbClr val="202A43"/>
                </a:solidFill>
                <a:latin typeface="Arial" panose="020B0604020202020204" pitchFamily="34" charset="0"/>
                <a:cs typeface="Arial" panose="020B0604020202020204" pitchFamily="34" charset="0"/>
              </a:rPr>
              <a:t>The </a:t>
            </a:r>
            <a:r>
              <a:rPr lang="en-US" sz="1800" b="1" dirty="0">
                <a:solidFill>
                  <a:srgbClr val="202A43"/>
                </a:solidFill>
                <a:latin typeface="Arial" panose="020B0604020202020204" pitchFamily="34" charset="0"/>
                <a:cs typeface="Arial" panose="020B0604020202020204" pitchFamily="34" charset="0"/>
                <a:hlinkClick r:id="rId4"/>
              </a:rPr>
              <a:t>CHIPs and Science Act of 2022</a:t>
            </a:r>
            <a:r>
              <a:rPr lang="en-US" sz="1800" b="1" dirty="0">
                <a:solidFill>
                  <a:srgbClr val="202A43"/>
                </a:solidFill>
                <a:latin typeface="Arial" panose="020B0604020202020204" pitchFamily="34" charset="0"/>
                <a:cs typeface="Arial" panose="020B0604020202020204" pitchFamily="34" charset="0"/>
              </a:rPr>
              <a:t> </a:t>
            </a:r>
            <a:r>
              <a:rPr lang="en-US" sz="1800" dirty="0">
                <a:solidFill>
                  <a:srgbClr val="202A43"/>
                </a:solidFill>
                <a:latin typeface="Arial" panose="020B0604020202020204" pitchFamily="34" charset="0"/>
                <a:cs typeface="Arial" panose="020B0604020202020204" pitchFamily="34" charset="0"/>
              </a:rPr>
              <a:t>– Makes historic investments in R&amp;D</a:t>
            </a:r>
            <a:r>
              <a:rPr lang="en-US" sz="1800" b="0" i="0" dirty="0">
                <a:solidFill>
                  <a:srgbClr val="0A2458"/>
                </a:solidFill>
                <a:effectLst/>
                <a:latin typeface="Arial" panose="020B0604020202020204" pitchFamily="34" charset="0"/>
                <a:cs typeface="Arial" panose="020B0604020202020204" pitchFamily="34" charset="0"/>
              </a:rPr>
              <a:t>, S&amp;T, and the workforce of the future to retain global leadership in the industries of tomorrow, including nanotechnology, clean energy, quantum computing, and artificial intelligence.; b</a:t>
            </a:r>
            <a:r>
              <a:rPr lang="en-US" sz="1800" dirty="0">
                <a:solidFill>
                  <a:srgbClr val="202A43"/>
                </a:solidFill>
                <a:latin typeface="Arial" panose="020B0604020202020204" pitchFamily="34" charset="0"/>
                <a:cs typeface="Arial" panose="020B0604020202020204" pitchFamily="34" charset="0"/>
              </a:rPr>
              <a:t>ecame law August 2022.</a:t>
            </a:r>
            <a:endParaRPr lang="en-US" sz="1800" i="0" dirty="0">
              <a:solidFill>
                <a:srgbClr val="202A43"/>
              </a:solidFill>
              <a:effectLst/>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89164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96D7-2C82-6C45-9490-558CB0FAD14D}"/>
              </a:ext>
            </a:extLst>
          </p:cNvPr>
          <p:cNvSpPr>
            <a:spLocks noGrp="1"/>
          </p:cNvSpPr>
          <p:nvPr>
            <p:ph type="title"/>
          </p:nvPr>
        </p:nvSpPr>
        <p:spPr/>
        <p:txBody>
          <a:bodyPr/>
          <a:lstStyle/>
          <a:p>
            <a:pPr latinLnBrk="0"/>
            <a:r>
              <a:rPr lang="en-US" b="0" i="0" u="none" strike="noStrike" dirty="0">
                <a:effectLst/>
                <a:latin typeface="Georgia" panose="02040502050405020303" pitchFamily="18" charset="0"/>
              </a:rPr>
              <a:t>S 2551 — AI Training Act</a:t>
            </a:r>
            <a:br>
              <a:rPr lang="en-US" b="0" i="0" u="none" strike="noStrike" dirty="0">
                <a:effectLst/>
                <a:latin typeface="Georgia" panose="02040502050405020303" pitchFamily="18" charset="0"/>
              </a:rPr>
            </a:br>
            <a:r>
              <a:rPr lang="en-US" b="1" i="0" u="none" strike="noStrike" dirty="0">
                <a:effectLst/>
                <a:latin typeface="Helvetica Neue" panose="02000503000000020004" pitchFamily="2" charset="0"/>
              </a:rPr>
              <a:t>Sponsor: </a:t>
            </a:r>
            <a:r>
              <a:rPr lang="en-US" b="0" i="0" u="none" strike="noStrike" dirty="0">
                <a:effectLst/>
                <a:latin typeface="Helvetica Neue" panose="02000503000000020004" pitchFamily="2" charset="0"/>
              </a:rPr>
              <a:t>Sen. Gary Peters (D-Mich.)</a:t>
            </a:r>
            <a:br>
              <a:rPr lang="en-US" b="0" i="0" u="none" strike="noStrike" dirty="0">
                <a:solidFill>
                  <a:srgbClr val="444444"/>
                </a:solidFill>
                <a:effectLst/>
                <a:latin typeface="Helvetica Neue" panose="02000503000000020004" pitchFamily="2" charset="0"/>
              </a:rPr>
            </a:br>
            <a:endParaRPr lang="en-US" dirty="0"/>
          </a:p>
        </p:txBody>
      </p:sp>
      <p:sp>
        <p:nvSpPr>
          <p:cNvPr id="3" name="Content Placeholder 2">
            <a:extLst>
              <a:ext uri="{FF2B5EF4-FFF2-40B4-BE49-F238E27FC236}">
                <a16:creationId xmlns:a16="http://schemas.microsoft.com/office/drawing/2014/main" id="{48369E50-7CE4-5742-9C27-FB51C4B0F599}"/>
              </a:ext>
            </a:extLst>
          </p:cNvPr>
          <p:cNvSpPr>
            <a:spLocks noGrp="1"/>
          </p:cNvSpPr>
          <p:nvPr>
            <p:ph sz="quarter" idx="14"/>
          </p:nvPr>
        </p:nvSpPr>
        <p:spPr>
          <a:xfrm>
            <a:off x="165652" y="1473642"/>
            <a:ext cx="11860696" cy="4728376"/>
          </a:xfrm>
        </p:spPr>
        <p:txBody>
          <a:bodyPr/>
          <a:lstStyle/>
          <a:p>
            <a:r>
              <a:rPr lang="en-US" b="0" i="0" u="none" strike="noStrike" dirty="0">
                <a:solidFill>
                  <a:srgbClr val="222222"/>
                </a:solidFill>
                <a:effectLst/>
                <a:latin typeface="Arial" panose="020B0604020202020204" pitchFamily="34" charset="0"/>
              </a:rPr>
              <a:t>POTUS signed the AI Training Act (S.2551) on 17 October 2022. It had passed the House by a vote of 393 to 29, and it unanimously passed the Senate.</a:t>
            </a:r>
          </a:p>
          <a:p>
            <a:r>
              <a:rPr lang="en-US" b="0" i="0" u="none" strike="noStrike" dirty="0">
                <a:solidFill>
                  <a:srgbClr val="222222"/>
                </a:solidFill>
                <a:effectLst/>
                <a:latin typeface="Arial" panose="020B0604020202020204" pitchFamily="34" charset="0"/>
              </a:rPr>
              <a:t>This bill requires the Office of Management and Budget (OMB) to provide an AI training program for the acquisition workforce of executive agencies (e.g., those responsible for program management or logistics), with exceptions. The purpose of the program is to ensure that the workforce has knowledge of the capabilities and risks associated with AI. The OMB must:</a:t>
            </a:r>
          </a:p>
          <a:p>
            <a:pPr lvl="1"/>
            <a:r>
              <a:rPr lang="en-US" dirty="0"/>
              <a:t>1) update the program at least every two years, and</a:t>
            </a:r>
          </a:p>
          <a:p>
            <a:pPr lvl="1"/>
            <a:r>
              <a:rPr lang="en-US" dirty="0"/>
              <a:t>2) ensure there is a way to understand and measure the participation of the workforce and to receive and consider feedback from program participants.</a:t>
            </a:r>
            <a:br>
              <a:rPr lang="en-US" dirty="0"/>
            </a:br>
            <a:endParaRPr lang="en-US" dirty="0"/>
          </a:p>
        </p:txBody>
      </p:sp>
    </p:spTree>
    <p:extLst>
      <p:ext uri="{BB962C8B-B14F-4D97-AF65-F5344CB8AC3E}">
        <p14:creationId xmlns:p14="http://schemas.microsoft.com/office/powerpoint/2010/main" val="16343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5577" y="439271"/>
            <a:ext cx="11129554" cy="771992"/>
          </a:xfrm>
        </p:spPr>
        <p:txBody>
          <a:bodyPr/>
          <a:lstStyle/>
          <a:p>
            <a:pPr lvl="0"/>
            <a:r>
              <a:rPr lang="en-US" dirty="0"/>
              <a:t>IEEE Standards Association</a:t>
            </a:r>
          </a:p>
        </p:txBody>
      </p:sp>
      <p:sp>
        <p:nvSpPr>
          <p:cNvPr id="5" name="Content Placeholder 2"/>
          <p:cNvSpPr>
            <a:spLocks noGrp="1"/>
          </p:cNvSpPr>
          <p:nvPr>
            <p:ph sz="quarter" idx="4294967295"/>
          </p:nvPr>
        </p:nvSpPr>
        <p:spPr>
          <a:xfrm>
            <a:off x="535577" y="1371600"/>
            <a:ext cx="11129554" cy="4794069"/>
          </a:xfrm>
          <a:prstGeom prst="rect">
            <a:avLst/>
          </a:prstGeom>
        </p:spPr>
        <p:txBody>
          <a:bodyPr/>
          <a:lstStyle/>
          <a:p>
            <a:pPr marL="0" indent="0">
              <a:buNone/>
            </a:pPr>
            <a:r>
              <a:rPr lang="en-US" b="0" i="0" dirty="0">
                <a:solidFill>
                  <a:srgbClr val="222222"/>
                </a:solidFill>
                <a:effectLst/>
                <a:latin typeface="Arial" panose="020B0604020202020204" pitchFamily="34" charset="0"/>
              </a:rPr>
              <a:t>The IEEE-SA is developing many AI-related standards and offers webinars on the issues. For example:</a:t>
            </a:r>
          </a:p>
          <a:p>
            <a:pPr>
              <a:buFont typeface="Arial" panose="020B0604020202020204" pitchFamily="34" charset="0"/>
              <a:buChar char="•"/>
            </a:pPr>
            <a:r>
              <a:rPr lang="en-US" sz="1500" b="1" dirty="0">
                <a:solidFill>
                  <a:srgbClr val="222222"/>
                </a:solidFill>
                <a:latin typeface="Arial" panose="020B0604020202020204" pitchFamily="34" charset="0"/>
                <a:cs typeface="Arial" panose="020B0604020202020204" pitchFamily="34" charset="0"/>
              </a:rPr>
              <a:t>Webinar </a:t>
            </a:r>
            <a:r>
              <a:rPr lang="en-US" sz="1500" dirty="0">
                <a:solidFill>
                  <a:srgbClr val="222222"/>
                </a:solidFill>
                <a:latin typeface="Arial" panose="020B0604020202020204" pitchFamily="34" charset="0"/>
                <a:cs typeface="Arial" panose="020B0604020202020204" pitchFamily="34" charset="0"/>
              </a:rPr>
              <a:t>– Safety First for Autonomous Vehicles: Where Do We Stand? What is Missing? </a:t>
            </a:r>
            <a:r>
              <a:rPr lang="en-US" sz="1500" dirty="0">
                <a:solidFill>
                  <a:srgbClr val="222222"/>
                </a:solidFill>
                <a:latin typeface="Arial" panose="020B0604020202020204" pitchFamily="34" charset="0"/>
                <a:cs typeface="Arial" panose="020B0604020202020204" pitchFamily="34" charset="0"/>
                <a:hlinkClick r:id="rId2"/>
              </a:rPr>
              <a:t>On-demand webinar</a:t>
            </a:r>
            <a:endParaRPr lang="en-US" sz="1500" dirty="0">
              <a:solidFill>
                <a:srgbClr val="22222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500" b="1" dirty="0">
                <a:solidFill>
                  <a:srgbClr val="222222"/>
                </a:solidFill>
                <a:latin typeface="Arial" panose="020B0604020202020204" pitchFamily="34" charset="0"/>
                <a:cs typeface="Arial" panose="020B0604020202020204" pitchFamily="34" charset="0"/>
              </a:rPr>
              <a:t>Standards:</a:t>
            </a:r>
          </a:p>
          <a:p>
            <a:pPr>
              <a:buFontTx/>
              <a:buChar char="-"/>
            </a:pPr>
            <a:r>
              <a:rPr lang="en-US" sz="1500" b="0" i="0" dirty="0">
                <a:solidFill>
                  <a:srgbClr val="222222"/>
                </a:solidFill>
                <a:effectLst/>
                <a:latin typeface="Arial" panose="020B0604020202020204" pitchFamily="34" charset="0"/>
                <a:cs typeface="Arial" panose="020B0604020202020204" pitchFamily="34" charset="0"/>
              </a:rPr>
              <a:t>AI-related standards – </a:t>
            </a:r>
            <a:r>
              <a:rPr lang="en-US" sz="1500" b="0" i="0" dirty="0">
                <a:solidFill>
                  <a:srgbClr val="222222"/>
                </a:solidFill>
                <a:effectLst/>
                <a:latin typeface="Arial" panose="020B0604020202020204" pitchFamily="34" charset="0"/>
                <a:cs typeface="Arial" panose="020B0604020202020204" pitchFamily="34" charset="0"/>
                <a:hlinkClick r:id="rId3"/>
              </a:rPr>
              <a:t>many are in the IEEE 7000 series</a:t>
            </a:r>
            <a:r>
              <a:rPr lang="en-US" sz="1500" b="0" i="0" dirty="0">
                <a:solidFill>
                  <a:srgbClr val="222222"/>
                </a:solidFill>
                <a:effectLst/>
                <a:latin typeface="Arial" panose="020B0604020202020204" pitchFamily="34" charset="0"/>
                <a:cs typeface="Arial" panose="020B0604020202020204" pitchFamily="34" charset="0"/>
              </a:rPr>
              <a:t>. Many more are in development, e.g. IEEE </a:t>
            </a:r>
            <a:r>
              <a:rPr lang="en-US" sz="1500" b="0" i="0" dirty="0">
                <a:solidFill>
                  <a:srgbClr val="222222"/>
                </a:solidFill>
                <a:effectLst/>
                <a:latin typeface="Arial" panose="020B0604020202020204" pitchFamily="34" charset="0"/>
                <a:cs typeface="Arial" panose="020B0604020202020204" pitchFamily="34" charset="0"/>
                <a:hlinkClick r:id="rId4"/>
              </a:rPr>
              <a:t>P3119: </a:t>
            </a:r>
            <a:r>
              <a:rPr lang="en-US" sz="1500" b="0" i="0" dirty="0">
                <a:solidFill>
                  <a:srgbClr val="222222"/>
                </a:solidFill>
                <a:effectLst/>
                <a:latin typeface="Arial" panose="020B0604020202020204" pitchFamily="34" charset="0"/>
                <a:cs typeface="Arial" panose="020B0604020202020204" pitchFamily="34" charset="0"/>
              </a:rPr>
              <a:t>Standard for the Procurement of Artificial Intelligence and Automated Decision Systems (development begun 2021)</a:t>
            </a:r>
          </a:p>
          <a:p>
            <a:pPr>
              <a:buFontTx/>
              <a:buChar char="-"/>
            </a:pPr>
            <a:r>
              <a:rPr lang="en-US" sz="1500" b="0" i="0" dirty="0">
                <a:solidFill>
                  <a:srgbClr val="222222"/>
                </a:solidFill>
                <a:effectLst/>
                <a:latin typeface="Arial" panose="020B0604020202020204" pitchFamily="34" charset="0"/>
                <a:cs typeface="Arial" panose="020B0604020202020204" pitchFamily="34" charset="0"/>
                <a:hlinkClick r:id="rId5"/>
              </a:rPr>
              <a:t>Ethically Aligned Design</a:t>
            </a:r>
            <a:r>
              <a:rPr lang="en-US" sz="1500" b="0" i="0" dirty="0">
                <a:solidFill>
                  <a:srgbClr val="222222"/>
                </a:solidFill>
                <a:effectLst/>
                <a:latin typeface="Arial" panose="020B0604020202020204" pitchFamily="34" charset="0"/>
                <a:cs typeface="Arial" panose="020B0604020202020204" pitchFamily="34" charset="0"/>
              </a:rPr>
              <a:t>, a framework of principles to guide AI creators and users via recommendations.</a:t>
            </a:r>
          </a:p>
          <a:p>
            <a:pPr>
              <a:buFontTx/>
              <a:buChar char="-"/>
            </a:pPr>
            <a:r>
              <a:rPr lang="en-US" sz="1500" b="0" i="0" dirty="0">
                <a:solidFill>
                  <a:srgbClr val="222222"/>
                </a:solidFill>
                <a:effectLst/>
                <a:latin typeface="Arial" panose="020B0604020202020204" pitchFamily="34" charset="0"/>
                <a:cs typeface="Arial" panose="020B0604020202020204" pitchFamily="34" charset="0"/>
                <a:hlinkClick r:id="rId6"/>
              </a:rPr>
              <a:t>STANDARDS FOR TRUSTWORTHY AUTONOMOUS VEHICLES </a:t>
            </a:r>
            <a:r>
              <a:rPr lang="en-US" sz="1500" b="0" i="0" dirty="0">
                <a:solidFill>
                  <a:srgbClr val="222222"/>
                </a:solidFill>
                <a:effectLst/>
                <a:latin typeface="Arial" panose="020B0604020202020204" pitchFamily="34" charset="0"/>
                <a:cs typeface="Arial" panose="020B0604020202020204" pitchFamily="34" charset="0"/>
              </a:rPr>
              <a:t>- includes a link to </a:t>
            </a:r>
            <a:r>
              <a:rPr lang="en-US" sz="1500" b="0" i="0" dirty="0">
                <a:solidFill>
                  <a:srgbClr val="222222"/>
                </a:solidFill>
                <a:effectLst/>
                <a:latin typeface="Arial" panose="020B0604020202020204" pitchFamily="34" charset="0"/>
                <a:cs typeface="Arial" panose="020B0604020202020204" pitchFamily="34" charset="0"/>
                <a:hlinkClick r:id="rId7"/>
              </a:rPr>
              <a:t>Standards for Trustworthy Autonomous Vehicles - Nurturing the Era of e2e MAAS</a:t>
            </a:r>
            <a:r>
              <a:rPr lang="en-US" sz="1500" b="0" i="0" dirty="0">
                <a:solidFill>
                  <a:srgbClr val="222222"/>
                </a:solidFill>
                <a:effectLst/>
                <a:latin typeface="Arial" panose="020B0604020202020204" pitchFamily="34" charset="0"/>
                <a:cs typeface="Arial" panose="020B0604020202020204" pitchFamily="34" charset="0"/>
              </a:rPr>
              <a:t>, an on-demand webinar of the AV standards development work.</a:t>
            </a:r>
          </a:p>
          <a:p>
            <a:pPr>
              <a:buFontTx/>
              <a:buChar char="-"/>
            </a:pPr>
            <a:r>
              <a:rPr lang="en-US" sz="1500" b="0" i="0" dirty="0">
                <a:effectLst/>
                <a:latin typeface="Arial" panose="020B0604020202020204" pitchFamily="34" charset="0"/>
                <a:cs typeface="Arial" panose="020B0604020202020204" pitchFamily="34" charset="0"/>
                <a:hlinkClick r:id="rId8"/>
              </a:rPr>
              <a:t>IEEE 1012: </a:t>
            </a:r>
            <a:r>
              <a:rPr lang="en-US" sz="1500" i="0" dirty="0">
                <a:effectLst/>
                <a:latin typeface="Arial" panose="020B0604020202020204" pitchFamily="34" charset="0"/>
                <a:cs typeface="Arial" panose="020B0604020202020204" pitchFamily="34" charset="0"/>
                <a:hlinkClick r:id="rId8"/>
              </a:rPr>
              <a:t>IEEE Standard for System and Software Verification and Validation</a:t>
            </a:r>
            <a:r>
              <a:rPr lang="en-US" sz="1500" i="0" dirty="0">
                <a:effectLst/>
                <a:latin typeface="Arial" panose="020B0604020202020204" pitchFamily="34" charset="0"/>
                <a:cs typeface="Arial" panose="020B0604020202020204" pitchFamily="34" charset="0"/>
              </a:rPr>
              <a:t>, </a:t>
            </a:r>
            <a:r>
              <a:rPr lang="en-US" sz="1500" b="0" i="0" dirty="0">
                <a:effectLst/>
                <a:latin typeface="Arial" panose="020B0604020202020204" pitchFamily="34" charset="0"/>
                <a:cs typeface="Arial" panose="020B0604020202020204" pitchFamily="34" charset="0"/>
              </a:rPr>
              <a:t>a standard for assessing the trustworthiness of AI systems used by the NRC, DOD, NASA (see related </a:t>
            </a:r>
            <a:r>
              <a:rPr lang="en-US" sz="1500" b="0" i="0" dirty="0">
                <a:effectLst/>
                <a:latin typeface="Arial" panose="020B0604020202020204" pitchFamily="34" charset="0"/>
                <a:cs typeface="Arial" panose="020B0604020202020204" pitchFamily="34" charset="0"/>
                <a:hlinkClick r:id="rId9"/>
              </a:rPr>
              <a:t>IEEE-USA document</a:t>
            </a:r>
            <a:r>
              <a:rPr lang="en-US" sz="1500" b="0" i="0" dirty="0">
                <a:effectLst/>
                <a:latin typeface="Arial" panose="020B0604020202020204" pitchFamily="34" charset="0"/>
                <a:cs typeface="Arial" panose="020B0604020202020204" pitchFamily="34" charset="0"/>
              </a:rPr>
              <a:t> </a:t>
            </a:r>
            <a:r>
              <a:rPr lang="en-US" sz="1500" b="0" i="1" dirty="0">
                <a:effectLst/>
                <a:latin typeface="Arial" panose="020B0604020202020204" pitchFamily="34" charset="0"/>
                <a:cs typeface="Arial" panose="020B0604020202020204" pitchFamily="34" charset="0"/>
              </a:rPr>
              <a:t>TRUSTWORTHY EVIDENCE FOR TRUSTWORTHY TECHNOLOGY: An Overview of Evidence for Assessing the Trustworthiness of Autonomous and Intelligent Systems</a:t>
            </a:r>
            <a:r>
              <a:rPr lang="en-US" sz="1500" b="0" i="0" dirty="0">
                <a:effectLst/>
                <a:latin typeface="Arial" panose="020B0604020202020204" pitchFamily="34" charset="0"/>
                <a:cs typeface="Arial" panose="020B0604020202020204" pitchFamily="34" charset="0"/>
              </a:rPr>
              <a:t>)</a:t>
            </a:r>
          </a:p>
          <a:p>
            <a:pPr marL="533400" lvl="1" indent="-285750">
              <a:buFontTx/>
              <a:buChar char="-"/>
            </a:pPr>
            <a:endParaRPr lang="en-US" sz="1600" b="0" i="0" dirty="0">
              <a:solidFill>
                <a:srgbClr val="222222"/>
              </a:solidFill>
              <a:effectLst/>
              <a:latin typeface="Arial" panose="020B0604020202020204" pitchFamily="34" charset="0"/>
              <a:cs typeface="Arial" panose="020B0604020202020204" pitchFamily="34" charset="0"/>
            </a:endParaRPr>
          </a:p>
          <a:p>
            <a:pPr marL="247650" lvl="1" indent="0">
              <a:buNone/>
            </a:pPr>
            <a:endParaRPr lang="en-US" sz="1200" b="0" i="0" dirty="0">
              <a:solidFill>
                <a:srgbClr val="222222"/>
              </a:solidFill>
              <a:effectLst/>
              <a:latin typeface="Arial" panose="020B0604020202020204" pitchFamily="34" charset="0"/>
            </a:endParaRPr>
          </a:p>
          <a:p>
            <a:pPr marL="247650" lvl="1" indent="0">
              <a:buNone/>
            </a:pPr>
            <a:endParaRPr lang="en-US" sz="1200" dirty="0">
              <a:solidFill>
                <a:srgbClr val="222222"/>
              </a:solidFill>
              <a:latin typeface="Arial" panose="020B0604020202020204" pitchFamily="34" charset="0"/>
              <a:hlinkClick r:id="rId3"/>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3136316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5" name="Content Placeholder 4"/>
          <p:cNvSpPr>
            <a:spLocks noGrp="1"/>
          </p:cNvSpPr>
          <p:nvPr>
            <p:ph sz="quarter" idx="14"/>
          </p:nvPr>
        </p:nvSpPr>
        <p:spPr>
          <a:xfrm>
            <a:off x="640080" y="1493521"/>
            <a:ext cx="11101917" cy="4528456"/>
          </a:xfrm>
        </p:spPr>
        <p:txBody>
          <a:bodyPr/>
          <a:lstStyle/>
          <a:p>
            <a:pPr marL="0" indent="0" algn="ctr">
              <a:buNone/>
            </a:pPr>
            <a:r>
              <a:rPr lang="en-US" sz="2800" dirty="0"/>
              <a:t>Please write if you have questions or would like to set up a virtual meeting to discuss our work</a:t>
            </a:r>
          </a:p>
          <a:p>
            <a:pPr marL="0" indent="0" algn="ctr">
              <a:buNone/>
            </a:pPr>
            <a:r>
              <a:rPr lang="en-US" sz="2800" b="1" dirty="0"/>
              <a:t>Erica Wissolik</a:t>
            </a:r>
          </a:p>
          <a:p>
            <a:pPr marL="0" indent="0" algn="ctr">
              <a:buNone/>
            </a:pPr>
            <a:r>
              <a:rPr lang="en-US" sz="2800" b="1" dirty="0"/>
              <a:t>Senior Program Manager, IEEE-USA</a:t>
            </a:r>
          </a:p>
          <a:p>
            <a:pPr marL="0" indent="0" algn="ctr">
              <a:buNone/>
            </a:pPr>
            <a:r>
              <a:rPr lang="en-US" sz="2800" b="1" dirty="0"/>
              <a:t>Government Relations</a:t>
            </a:r>
          </a:p>
          <a:p>
            <a:pPr marL="0" indent="0" algn="ctr">
              <a:buNone/>
            </a:pPr>
            <a:r>
              <a:rPr lang="en-US" sz="2800" b="1" dirty="0">
                <a:hlinkClick r:id="rId2"/>
              </a:rPr>
              <a:t>e.wissolik@ieee.org</a:t>
            </a:r>
            <a:endParaRPr lang="en-US" sz="2800" b="1" dirty="0"/>
          </a:p>
          <a:p>
            <a:pPr marL="0" indent="0" algn="ctr">
              <a:buNone/>
            </a:pPr>
            <a:r>
              <a:rPr lang="en-US" sz="2800" b="1" dirty="0"/>
              <a:t>Washington, DC</a:t>
            </a:r>
          </a:p>
        </p:txBody>
      </p:sp>
    </p:spTree>
    <p:extLst>
      <p:ext uri="{BB962C8B-B14F-4D97-AF65-F5344CB8AC3E}">
        <p14:creationId xmlns:p14="http://schemas.microsoft.com/office/powerpoint/2010/main" val="3796198613"/>
      </p:ext>
    </p:extLst>
  </p:cSld>
  <p:clrMapOvr>
    <a:masterClrMapping/>
  </p:clrMapOvr>
  <p:transition spd="slow">
    <p:wipe/>
  </p:transition>
</p:sld>
</file>

<file path=ppt/theme/theme1.xml><?xml version="1.0" encoding="utf-8"?>
<a:theme xmlns:a="http://schemas.openxmlformats.org/drawingml/2006/main" name="IEEEUSA-template-2015">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IEEEUSA-template-2015</Template>
  <TotalTime>2742</TotalTime>
  <Words>683</Words>
  <Application>Microsoft Macintosh PowerPoint</Application>
  <PresentationFormat>Widescreen</PresentationFormat>
  <Paragraphs>41</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Georgia</vt:lpstr>
      <vt:lpstr>Helvetica Neue</vt:lpstr>
      <vt:lpstr>Lucida Grande</vt:lpstr>
      <vt:lpstr>Verdana</vt:lpstr>
      <vt:lpstr>Wingdings</vt:lpstr>
      <vt:lpstr>IEEEUSA-template-2015</vt:lpstr>
      <vt:lpstr>IEEE-USA Public Policy Work</vt:lpstr>
      <vt:lpstr> 117th Congress Legislation</vt:lpstr>
      <vt:lpstr>S 2551 — AI Training Act Sponsor: Sen. Gary Peters (D-Mich.) </vt:lpstr>
      <vt:lpstr>IEEE Standards Association</vt:lpstr>
      <vt:lpstr>Contact information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IEEE-USA: Click to add  presentation title</dc:title>
  <dc:creator>Hill, Gregory O.</dc:creator>
  <cp:lastModifiedBy>Stephen Milton</cp:lastModifiedBy>
  <cp:revision>7</cp:revision>
  <dcterms:created xsi:type="dcterms:W3CDTF">2015-03-25T13:12:01Z</dcterms:created>
  <dcterms:modified xsi:type="dcterms:W3CDTF">2022-11-04T11:51:50Z</dcterms:modified>
</cp:coreProperties>
</file>