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sldIdLst>
    <p:sldId id="261" r:id="rId5"/>
    <p:sldId id="265" r:id="rId6"/>
    <p:sldId id="266" r:id="rId7"/>
    <p:sldId id="262" r:id="rId8"/>
    <p:sldId id="267" r:id="rId9"/>
    <p:sldId id="269" r:id="rId10"/>
    <p:sldId id="268" r:id="rId11"/>
    <p:sldId id="273" r:id="rId12"/>
    <p:sldId id="272" r:id="rId13"/>
    <p:sldId id="270" r:id="rId14"/>
    <p:sldId id="264" r:id="rId15"/>
    <p:sldId id="271" r:id="rId16"/>
    <p:sldId id="274" r:id="rId17"/>
    <p:sldId id="277" r:id="rId18"/>
    <p:sldId id="275" r:id="rId19"/>
    <p:sldId id="276" r:id="rId20"/>
    <p:sldId id="27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66FF33"/>
    <a:srgbClr val="0000FF"/>
    <a:srgbClr val="CC66FF"/>
    <a:srgbClr val="FFCCFF"/>
    <a:srgbClr val="0066CC"/>
    <a:srgbClr val="00FFFF"/>
    <a:srgbClr val="9966FF"/>
    <a:srgbClr val="33CC33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48" autoAdjust="0"/>
    <p:restoredTop sz="94673" autoAdjust="0"/>
  </p:normalViewPr>
  <p:slideViewPr>
    <p:cSldViewPr snapToGrid="0">
      <p:cViewPr varScale="1">
        <p:scale>
          <a:sx n="107" d="100"/>
          <a:sy n="107" d="100"/>
        </p:scale>
        <p:origin x="291" y="57"/>
      </p:cViewPr>
      <p:guideLst/>
    </p:cSldViewPr>
  </p:slideViewPr>
  <p:outlineViewPr>
    <p:cViewPr>
      <p:scale>
        <a:sx n="33" d="100"/>
        <a:sy n="33" d="100"/>
      </p:scale>
      <p:origin x="0" y="-388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109" d="100"/>
          <a:sy n="109" d="100"/>
        </p:scale>
        <p:origin x="528" y="9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0.977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.075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0 1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.014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1,'1'0,"0"0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.015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.016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0,'1'0,"0"0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.009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0 1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.010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.011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.012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.076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.077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.078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.079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.080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.081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.082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0.980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0.981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0.978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.061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.062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.063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.064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.065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.066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.067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.068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.053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.054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0.979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.055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.056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.057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.058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.059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.060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0.982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0,'0'0,"2"0,1 0,0 0,0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0.983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0.984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0.985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.069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0.986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0.987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0.988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0.989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0.990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0.991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0.992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0.993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0.994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.049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.070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.050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0 1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.051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2 0,'0'0,"-1"0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.052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0.995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1 1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.047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1 1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.048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1 1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0.996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0.997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0 1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0.998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.041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.071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.042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.043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1 1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.044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.045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.046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3 0,'-1'0,"0"0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.037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0 1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.038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.039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.040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0 1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.035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.072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1 1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.036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0.999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1 1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1 1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.032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.033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.034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0 1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.001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.029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.030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.031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.073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0 1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.002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.003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0 1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.004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.027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1 1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.028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0 1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.005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.006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.007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.008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.025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.074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.026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0 1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.021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.022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.023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.024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1,'1'0,"0"0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.017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1,'1'0,"1"0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.018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1 1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.019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.020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2 1,'0'0,"-1"0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27T17:14:41.013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D3E2CE-6E12-4729-9AE0-ABDFF7752640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396941-E9FB-40A2-A0DE-64E09146A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934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B33BC-CACE-40AA-BEFC-D4BF1CBA3E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6E6D3C-C6BA-48E4-BBD5-4B6C5ED5D9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3C7581-4CEE-40ED-8EC8-BE16CBE9A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0EDEB-5D32-4391-BE03-6DEFDECA4380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B46864-D0A3-44CA-867D-0DE1D6961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BF5F86-C555-47D2-AAD5-4603D5511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42133-5FA5-4146-A2F0-DA292A10A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543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9DF42-3EA5-4DC4-BD3A-F03FEED57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72816E-E601-4BD7-8C51-3A3EA058C5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8B8E36-27A9-40ED-A842-A5AC8092F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0EDEB-5D32-4391-BE03-6DEFDECA4380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3F93F8-D559-43C3-8596-243C3EE49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CC5648-0D03-4E7A-B9D7-DAEA6BAC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42133-5FA5-4146-A2F0-DA292A10A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494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C5BC90-562F-4C22-A2C3-99C9E882A8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ACA826-E7F2-4BFA-BC30-5863AC5051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B99B6B-50AE-49CF-95C8-2F021874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0EDEB-5D32-4391-BE03-6DEFDECA4380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48917D-6742-420B-BB9F-477CDB981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CB909-B87B-457D-8BCC-064DBB8C4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42133-5FA5-4146-A2F0-DA292A10A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551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968F4-8F72-48BC-A703-32F97CC49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7ED9D-B921-479B-907F-81C6FBCBD1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C7F055-A365-4CCA-9487-7F2DBBA0E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0EDEB-5D32-4391-BE03-6DEFDECA4380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70708D-80AD-438C-96F3-2B2FDDBFB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A9788D-C9C3-4900-84D3-0E2169E9B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42133-5FA5-4146-A2F0-DA292A10A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464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EDEAB-C802-4720-8552-3EBA34F9E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3D6F3E-1E51-46D7-9D81-D80EC83DCC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055A28-842C-42EB-9207-3B40118A7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0EDEB-5D32-4391-BE03-6DEFDECA4380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C8578D-1E26-440E-8A9A-9B97748E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2D03D7-8C15-4EC1-A17A-7D545F1C8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42133-5FA5-4146-A2F0-DA292A10A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555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90922-1C82-4BDC-B21E-D8664CA2E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D0E5F8-158B-49E5-A679-7917E6E3AC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0A38FE-DAAC-48A6-B6B2-A899F57537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B882DB-F203-4ECA-997E-6F180D227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0EDEB-5D32-4391-BE03-6DEFDECA4380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BB6B14-4A97-4B3F-8274-048D562B4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BE7BF6-DD51-4D0B-8CF6-5627768BB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42133-5FA5-4146-A2F0-DA292A10A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440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33545-32BD-4FBC-970F-D6C5420B2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DDA8CA-D4FE-46E5-9E2C-9C89E3E54B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C72DAB-1809-492D-8833-ADA3AD17AF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8D8EE5-C27B-4821-88A0-E6F3EE1B36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B52AF1-6373-417B-8674-EAE2AF832C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7A5E3C-1BC7-43C4-823E-CFE3D1ADE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0EDEB-5D32-4391-BE03-6DEFDECA4380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2298FF-0F41-468C-8F34-2BDA4F394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C67267-51A2-437F-9C28-820216B42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42133-5FA5-4146-A2F0-DA292A10A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517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0D868-E02C-4505-BE26-F22CF9BEB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412710-CA17-4948-B01C-2B6AA9492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0EDEB-5D32-4391-BE03-6DEFDECA4380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D44DFF-4359-4C04-947A-2C113ACB2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876A0C-5DBC-4E99-B5FD-79979B804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42133-5FA5-4146-A2F0-DA292A10A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568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87239-7F71-49C1-8F10-F92AA2F22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0EDEB-5D32-4391-BE03-6DEFDECA4380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F9D05F-A893-4714-8D35-61A63F209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AC1B9B-B98D-42D6-986F-AC330FDA2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42133-5FA5-4146-A2F0-DA292A10A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436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9FAC7-6251-4FF2-AD10-649F9C583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556FB-A036-4A96-8A64-6FC526427E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AF8376-0AB5-4E74-98C6-AB8BEA022E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FB32A9-5B07-46D7-A515-09F6AF9D9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0EDEB-5D32-4391-BE03-6DEFDECA4380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A67539-BECF-4CEA-BFB4-EF72D7CFC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E9CEA9-358B-4CC8-A3AC-BE45A55B3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42133-5FA5-4146-A2F0-DA292A10A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201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26CC-2C84-4BB0-B3D8-49AAECD39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340449-B613-451D-B27E-F0BE5A948D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2EFF20-F81D-45F6-A039-972965F21A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362624-BD27-40E0-AAE1-F327E1F6C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0EDEB-5D32-4391-BE03-6DEFDECA4380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906CF0-94CE-4549-850B-BA5EB3D57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DA6498-1812-47D7-9A80-A0305E1A7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42133-5FA5-4146-A2F0-DA292A10A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618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60000"/>
                <a:lumOff val="40000"/>
              </a:schemeClr>
            </a:gs>
            <a:gs pos="18000">
              <a:schemeClr val="bg1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11890D-440A-41AE-BC60-BAEEB2BBE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13C10A-1706-4191-A092-392BF075A7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FCD665-98EE-41AD-96FA-CD6E06B67F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0EDEB-5D32-4391-BE03-6DEFDECA4380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1594-025A-41D8-889C-31F87E9AED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DD718-5527-49B8-9ECA-C893C79E7C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742133-5FA5-4146-A2F0-DA292A10AB3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4896BB-85C6-469E-A599-5024E8265D6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50520" y="-14444"/>
            <a:ext cx="1291749" cy="449304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46C67FE2-126F-4FD2-B1F3-F3EA568A6927}"/>
              </a:ext>
            </a:extLst>
          </p:cNvPr>
          <p:cNvGrpSpPr/>
          <p:nvPr userDrawn="1"/>
        </p:nvGrpSpPr>
        <p:grpSpPr>
          <a:xfrm>
            <a:off x="10495781" y="-15297"/>
            <a:ext cx="1685925" cy="644143"/>
            <a:chOff x="10433859" y="-23237"/>
            <a:chExt cx="1685925" cy="64414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532B48A-9937-415B-B267-F1364AAFB7E7}"/>
                </a:ext>
              </a:extLst>
            </p:cNvPr>
            <p:cNvSpPr/>
            <p:nvPr userDrawn="1"/>
          </p:nvSpPr>
          <p:spPr>
            <a:xfrm>
              <a:off x="10433859" y="-7938"/>
              <a:ext cx="1685925" cy="588088"/>
            </a:xfrm>
            <a:prstGeom prst="rect">
              <a:avLst/>
            </a:prstGeom>
            <a:pattFill prst="pct40">
              <a:fgClr>
                <a:srgbClr val="7030A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7B5FE84-F5B4-4CD4-8C40-EF85D948B5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10458355" y="13843"/>
              <a:ext cx="464838" cy="544525"/>
            </a:xfrm>
            <a:prstGeom prst="rect">
              <a:avLst/>
            </a:prstGeom>
          </p:spPr>
        </p:pic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13B41BC0-71A7-42FC-B847-9E450625FB7C}"/>
                </a:ext>
              </a:extLst>
            </p:cNvPr>
            <p:cNvSpPr/>
            <p:nvPr userDrawn="1"/>
          </p:nvSpPr>
          <p:spPr>
            <a:xfrm>
              <a:off x="11167295" y="402633"/>
              <a:ext cx="724618" cy="218273"/>
            </a:xfrm>
            <a:prstGeom prst="round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2F3E24C-BE05-46DE-BE5A-401FEA5059FC}"/>
                </a:ext>
              </a:extLst>
            </p:cNvPr>
            <p:cNvSpPr/>
            <p:nvPr userDrawn="1"/>
          </p:nvSpPr>
          <p:spPr>
            <a:xfrm>
              <a:off x="10587888" y="116209"/>
              <a:ext cx="724617" cy="233281"/>
            </a:xfrm>
            <a:prstGeom prst="round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44454AF-C508-4484-A239-847408170F0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966450" y="419127"/>
              <a:ext cx="1141413" cy="3862"/>
            </a:xfrm>
            <a:prstGeom prst="line">
              <a:avLst/>
            </a:prstGeom>
            <a:solidFill>
              <a:schemeClr val="bg1">
                <a:alpha val="0"/>
              </a:schemeClr>
            </a:solidFill>
            <a:ln w="317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F64A38F-5635-48EC-BA1B-DE0C01CD80F5}"/>
                </a:ext>
              </a:extLst>
            </p:cNvPr>
            <p:cNvSpPr txBox="1"/>
            <p:nvPr userDrawn="1"/>
          </p:nvSpPr>
          <p:spPr>
            <a:xfrm>
              <a:off x="11192449" y="475471"/>
              <a:ext cx="718466" cy="123111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sz="800" i="1" dirty="0">
                  <a:solidFill>
                    <a:srgbClr val="002060"/>
                  </a:solidFill>
                </a:rPr>
                <a:t>CRYOGENICS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DC50356-5B76-402A-A1D7-DCC9144A4ECC}"/>
                </a:ext>
              </a:extLst>
            </p:cNvPr>
            <p:cNvSpPr txBox="1"/>
            <p:nvPr userDrawn="1"/>
          </p:nvSpPr>
          <p:spPr>
            <a:xfrm>
              <a:off x="10928752" y="-23237"/>
              <a:ext cx="1191032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900" i="1" dirty="0">
                  <a:solidFill>
                    <a:srgbClr val="0000FF"/>
                  </a:solidFill>
                </a:rPr>
                <a:t>C</a:t>
              </a:r>
              <a:r>
                <a:rPr lang="en-US" sz="900" i="1" dirty="0">
                  <a:solidFill>
                    <a:srgbClr val="FFFF00"/>
                  </a:solidFill>
                </a:rPr>
                <a:t>o</a:t>
              </a:r>
              <a:r>
                <a:rPr lang="en-US" sz="900" i="1" dirty="0">
                  <a:solidFill>
                    <a:srgbClr val="0000FF"/>
                  </a:solidFill>
                </a:rPr>
                <a:t>ll</a:t>
              </a:r>
              <a:r>
                <a:rPr lang="en-US" sz="900" i="1" dirty="0">
                  <a:solidFill>
                    <a:srgbClr val="FFFF00"/>
                  </a:solidFill>
                </a:rPr>
                <a:t>i</a:t>
              </a:r>
              <a:r>
                <a:rPr lang="en-US" sz="900" i="1" dirty="0">
                  <a:solidFill>
                    <a:srgbClr val="0000FF"/>
                  </a:solidFill>
                </a:rPr>
                <a:t>d</a:t>
              </a:r>
              <a:r>
                <a:rPr lang="en-US" sz="900" i="1" dirty="0">
                  <a:solidFill>
                    <a:srgbClr val="FFFF00"/>
                  </a:solidFill>
                </a:rPr>
                <a:t>e</a:t>
              </a:r>
              <a:r>
                <a:rPr lang="en-US" sz="900" i="1" dirty="0">
                  <a:solidFill>
                    <a:srgbClr val="0000FF"/>
                  </a:solidFill>
                </a:rPr>
                <a:t>r</a:t>
              </a:r>
              <a:r>
                <a:rPr lang="en-US" sz="900" i="1" dirty="0"/>
                <a:t>-</a:t>
              </a:r>
              <a:r>
                <a:rPr lang="en-US" sz="900" i="1" dirty="0">
                  <a:solidFill>
                    <a:srgbClr val="FFFF00"/>
                  </a:solidFill>
                </a:rPr>
                <a:t>A</a:t>
              </a:r>
              <a:r>
                <a:rPr lang="en-US" sz="900" i="1" dirty="0">
                  <a:solidFill>
                    <a:srgbClr val="0000FF"/>
                  </a:solidFill>
                </a:rPr>
                <a:t>cc</a:t>
              </a:r>
              <a:r>
                <a:rPr lang="en-US" sz="900" i="1" dirty="0">
                  <a:solidFill>
                    <a:srgbClr val="FFFF00"/>
                  </a:solidFill>
                </a:rPr>
                <a:t>e</a:t>
              </a:r>
              <a:r>
                <a:rPr lang="en-US" sz="900" i="1" dirty="0">
                  <a:solidFill>
                    <a:srgbClr val="0000FF"/>
                  </a:solidFill>
                </a:rPr>
                <a:t>l</a:t>
              </a:r>
              <a:r>
                <a:rPr lang="en-US" sz="900" i="1" dirty="0">
                  <a:solidFill>
                    <a:srgbClr val="FFFF00"/>
                  </a:solidFill>
                </a:rPr>
                <a:t>e</a:t>
              </a:r>
              <a:r>
                <a:rPr lang="en-US" sz="900" i="1" dirty="0">
                  <a:solidFill>
                    <a:srgbClr val="0000FF"/>
                  </a:solidFill>
                </a:rPr>
                <a:t>r</a:t>
              </a:r>
              <a:r>
                <a:rPr lang="en-US" sz="900" i="1" dirty="0">
                  <a:solidFill>
                    <a:srgbClr val="FFFF00"/>
                  </a:solidFill>
                </a:rPr>
                <a:t>a</a:t>
              </a:r>
              <a:r>
                <a:rPr lang="en-US" sz="900" i="1" dirty="0">
                  <a:solidFill>
                    <a:srgbClr val="0000FF"/>
                  </a:solidFill>
                </a:rPr>
                <a:t>t</a:t>
              </a:r>
              <a:r>
                <a:rPr lang="en-US" sz="900" i="1" dirty="0">
                  <a:solidFill>
                    <a:srgbClr val="FFFF00"/>
                  </a:solidFill>
                </a:rPr>
                <a:t>o</a:t>
              </a:r>
              <a:r>
                <a:rPr lang="en-US" sz="900" i="1" dirty="0">
                  <a:solidFill>
                    <a:srgbClr val="0000FF"/>
                  </a:solidFill>
                </a:rPr>
                <a:t>r</a:t>
              </a:r>
              <a:r>
                <a:rPr lang="en-US" sz="900" i="1" dirty="0"/>
                <a:t> </a:t>
              </a:r>
              <a:r>
                <a:rPr lang="en-US" sz="900" i="1" dirty="0">
                  <a:solidFill>
                    <a:srgbClr val="0000FF"/>
                  </a:solidFill>
                </a:rPr>
                <a:t>D</a:t>
              </a:r>
              <a:r>
                <a:rPr lang="en-US" sz="900" i="1" dirty="0">
                  <a:solidFill>
                    <a:srgbClr val="FFFF00"/>
                  </a:solidFill>
                </a:rPr>
                <a:t>e</a:t>
              </a:r>
              <a:r>
                <a:rPr lang="en-US" sz="900" i="1" dirty="0">
                  <a:solidFill>
                    <a:srgbClr val="0000FF"/>
                  </a:solidFill>
                </a:rPr>
                <a:t>pt</a:t>
              </a: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33407E2B-A96D-4BB4-A178-E58D4841D702}"/>
                </a:ext>
              </a:extLst>
            </p:cNvPr>
            <p:cNvGrpSpPr/>
            <p:nvPr userDrawn="1"/>
          </p:nvGrpSpPr>
          <p:grpSpPr>
            <a:xfrm>
              <a:off x="11180647" y="114511"/>
              <a:ext cx="754523" cy="381097"/>
              <a:chOff x="11149013" y="698403"/>
              <a:chExt cx="754523" cy="381097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ADA07929-2300-4D74-A235-6E8A0DF388F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5"/>
              <a:stretch>
                <a:fillRect/>
              </a:stretch>
            </p:blipFill>
            <p:spPr>
              <a:xfrm>
                <a:off x="11160132" y="704550"/>
                <a:ext cx="718466" cy="356236"/>
              </a:xfrm>
              <a:prstGeom prst="rect">
                <a:avLst/>
              </a:prstGeom>
            </p:spPr>
          </p:pic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7944E6B0-BD0C-42AB-9168-1573CB96FD96}"/>
                  </a:ext>
                </a:extLst>
              </p:cNvPr>
              <p:cNvSpPr/>
              <p:nvPr userDrawn="1"/>
            </p:nvSpPr>
            <p:spPr>
              <a:xfrm>
                <a:off x="11149013" y="698403"/>
                <a:ext cx="754523" cy="381097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E7E00CF-ACD4-4124-B635-E06ADDA41AD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 flipH="1">
            <a:off x="0" y="-15297"/>
            <a:ext cx="752717" cy="9066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211F47-ACE0-495D-8117-55ED5505A0AB}"/>
              </a:ext>
            </a:extLst>
          </p:cNvPr>
          <p:cNvSpPr txBox="1"/>
          <p:nvPr userDrawn="1"/>
        </p:nvSpPr>
        <p:spPr>
          <a:xfrm>
            <a:off x="300134" y="-141912"/>
            <a:ext cx="5389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EIC</a:t>
            </a:r>
            <a:endParaRPr lang="en-US" b="1" dirty="0">
              <a:solidFill>
                <a:schemeClr val="accent5">
                  <a:lumMod val="75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224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0.xml"/><Relationship Id="rId21" Type="http://schemas.openxmlformats.org/officeDocument/2006/relationships/customXml" Target="../ink/ink15.xml"/><Relationship Id="rId42" Type="http://schemas.openxmlformats.org/officeDocument/2006/relationships/customXml" Target="../ink/ink36.xml"/><Relationship Id="rId47" Type="http://schemas.openxmlformats.org/officeDocument/2006/relationships/customXml" Target="../ink/ink40.xml"/><Relationship Id="rId63" Type="http://schemas.openxmlformats.org/officeDocument/2006/relationships/customXml" Target="../ink/ink55.xml"/><Relationship Id="rId68" Type="http://schemas.openxmlformats.org/officeDocument/2006/relationships/customXml" Target="../ink/ink60.xml"/><Relationship Id="rId84" Type="http://schemas.openxmlformats.org/officeDocument/2006/relationships/customXml" Target="../ink/ink76.xml"/><Relationship Id="rId89" Type="http://schemas.openxmlformats.org/officeDocument/2006/relationships/customXml" Target="../ink/ink81.xml"/><Relationship Id="rId112" Type="http://schemas.openxmlformats.org/officeDocument/2006/relationships/customXml" Target="../ink/ink104.xml"/><Relationship Id="rId2" Type="http://schemas.openxmlformats.org/officeDocument/2006/relationships/image" Target="../media/image21.png"/><Relationship Id="rId16" Type="http://schemas.openxmlformats.org/officeDocument/2006/relationships/customXml" Target="../ink/ink10.xml"/><Relationship Id="rId29" Type="http://schemas.openxmlformats.org/officeDocument/2006/relationships/customXml" Target="../ink/ink23.xml"/><Relationship Id="rId107" Type="http://schemas.openxmlformats.org/officeDocument/2006/relationships/customXml" Target="../ink/ink99.xml"/><Relationship Id="rId11" Type="http://schemas.openxmlformats.org/officeDocument/2006/relationships/customXml" Target="../ink/ink5.xml"/><Relationship Id="rId24" Type="http://schemas.openxmlformats.org/officeDocument/2006/relationships/customXml" Target="../ink/ink18.xml"/><Relationship Id="rId32" Type="http://schemas.openxmlformats.org/officeDocument/2006/relationships/customXml" Target="../ink/ink26.xml"/><Relationship Id="rId37" Type="http://schemas.openxmlformats.org/officeDocument/2006/relationships/customXml" Target="../ink/ink31.xml"/><Relationship Id="rId40" Type="http://schemas.openxmlformats.org/officeDocument/2006/relationships/customXml" Target="../ink/ink34.xml"/><Relationship Id="rId45" Type="http://schemas.openxmlformats.org/officeDocument/2006/relationships/customXml" Target="../ink/ink38.xml"/><Relationship Id="rId53" Type="http://schemas.openxmlformats.org/officeDocument/2006/relationships/customXml" Target="../ink/ink46.xml"/><Relationship Id="rId58" Type="http://schemas.openxmlformats.org/officeDocument/2006/relationships/customXml" Target="../ink/ink51.xml"/><Relationship Id="rId66" Type="http://schemas.openxmlformats.org/officeDocument/2006/relationships/customXml" Target="../ink/ink58.xml"/><Relationship Id="rId74" Type="http://schemas.openxmlformats.org/officeDocument/2006/relationships/customXml" Target="../ink/ink66.xml"/><Relationship Id="rId79" Type="http://schemas.openxmlformats.org/officeDocument/2006/relationships/customXml" Target="../ink/ink71.xml"/><Relationship Id="rId87" Type="http://schemas.openxmlformats.org/officeDocument/2006/relationships/customXml" Target="../ink/ink79.xml"/><Relationship Id="rId102" Type="http://schemas.openxmlformats.org/officeDocument/2006/relationships/customXml" Target="../ink/ink94.xml"/><Relationship Id="rId110" Type="http://schemas.openxmlformats.org/officeDocument/2006/relationships/customXml" Target="../ink/ink102.xml"/><Relationship Id="rId5" Type="http://schemas.openxmlformats.org/officeDocument/2006/relationships/image" Target="../media/image24.png"/><Relationship Id="rId61" Type="http://schemas.openxmlformats.org/officeDocument/2006/relationships/customXml" Target="../ink/ink53.xml"/><Relationship Id="rId82" Type="http://schemas.openxmlformats.org/officeDocument/2006/relationships/customXml" Target="../ink/ink74.xml"/><Relationship Id="rId90" Type="http://schemas.openxmlformats.org/officeDocument/2006/relationships/customXml" Target="../ink/ink82.xml"/><Relationship Id="rId95" Type="http://schemas.openxmlformats.org/officeDocument/2006/relationships/customXml" Target="../ink/ink87.xml"/><Relationship Id="rId19" Type="http://schemas.openxmlformats.org/officeDocument/2006/relationships/customXml" Target="../ink/ink13.xml"/><Relationship Id="rId14" Type="http://schemas.openxmlformats.org/officeDocument/2006/relationships/customXml" Target="../ink/ink8.xml"/><Relationship Id="rId22" Type="http://schemas.openxmlformats.org/officeDocument/2006/relationships/customXml" Target="../ink/ink16.xml"/><Relationship Id="rId27" Type="http://schemas.openxmlformats.org/officeDocument/2006/relationships/customXml" Target="../ink/ink21.xml"/><Relationship Id="rId30" Type="http://schemas.openxmlformats.org/officeDocument/2006/relationships/customXml" Target="../ink/ink24.xml"/><Relationship Id="rId35" Type="http://schemas.openxmlformats.org/officeDocument/2006/relationships/customXml" Target="../ink/ink29.xml"/><Relationship Id="rId43" Type="http://schemas.openxmlformats.org/officeDocument/2006/relationships/image" Target="../media/image11.png"/><Relationship Id="rId48" Type="http://schemas.openxmlformats.org/officeDocument/2006/relationships/customXml" Target="../ink/ink41.xml"/><Relationship Id="rId56" Type="http://schemas.openxmlformats.org/officeDocument/2006/relationships/customXml" Target="../ink/ink49.xml"/><Relationship Id="rId64" Type="http://schemas.openxmlformats.org/officeDocument/2006/relationships/customXml" Target="../ink/ink56.xml"/><Relationship Id="rId69" Type="http://schemas.openxmlformats.org/officeDocument/2006/relationships/customXml" Target="../ink/ink61.xml"/><Relationship Id="rId77" Type="http://schemas.openxmlformats.org/officeDocument/2006/relationships/customXml" Target="../ink/ink69.xml"/><Relationship Id="rId100" Type="http://schemas.openxmlformats.org/officeDocument/2006/relationships/customXml" Target="../ink/ink92.xml"/><Relationship Id="rId105" Type="http://schemas.openxmlformats.org/officeDocument/2006/relationships/customXml" Target="../ink/ink97.xml"/><Relationship Id="rId113" Type="http://schemas.openxmlformats.org/officeDocument/2006/relationships/customXml" Target="../ink/ink105.xml"/><Relationship Id="rId8" Type="http://schemas.openxmlformats.org/officeDocument/2006/relationships/customXml" Target="../ink/ink2.xml"/><Relationship Id="rId51" Type="http://schemas.openxmlformats.org/officeDocument/2006/relationships/customXml" Target="../ink/ink44.xml"/><Relationship Id="rId72" Type="http://schemas.openxmlformats.org/officeDocument/2006/relationships/customXml" Target="../ink/ink64.xml"/><Relationship Id="rId80" Type="http://schemas.openxmlformats.org/officeDocument/2006/relationships/customXml" Target="../ink/ink72.xml"/><Relationship Id="rId85" Type="http://schemas.openxmlformats.org/officeDocument/2006/relationships/customXml" Target="../ink/ink77.xml"/><Relationship Id="rId93" Type="http://schemas.openxmlformats.org/officeDocument/2006/relationships/customXml" Target="../ink/ink85.xml"/><Relationship Id="rId98" Type="http://schemas.openxmlformats.org/officeDocument/2006/relationships/customXml" Target="../ink/ink90.xml"/><Relationship Id="rId3" Type="http://schemas.openxmlformats.org/officeDocument/2006/relationships/image" Target="../media/image22.png"/><Relationship Id="rId12" Type="http://schemas.openxmlformats.org/officeDocument/2006/relationships/customXml" Target="../ink/ink6.xml"/><Relationship Id="rId17" Type="http://schemas.openxmlformats.org/officeDocument/2006/relationships/customXml" Target="../ink/ink11.xml"/><Relationship Id="rId25" Type="http://schemas.openxmlformats.org/officeDocument/2006/relationships/customXml" Target="../ink/ink19.xml"/><Relationship Id="rId33" Type="http://schemas.openxmlformats.org/officeDocument/2006/relationships/customXml" Target="../ink/ink27.xml"/><Relationship Id="rId38" Type="http://schemas.openxmlformats.org/officeDocument/2006/relationships/customXml" Target="../ink/ink32.xml"/><Relationship Id="rId46" Type="http://schemas.openxmlformats.org/officeDocument/2006/relationships/customXml" Target="../ink/ink39.xml"/><Relationship Id="rId59" Type="http://schemas.openxmlformats.org/officeDocument/2006/relationships/image" Target="../media/image120.png"/><Relationship Id="rId67" Type="http://schemas.openxmlformats.org/officeDocument/2006/relationships/customXml" Target="../ink/ink59.xml"/><Relationship Id="rId103" Type="http://schemas.openxmlformats.org/officeDocument/2006/relationships/customXml" Target="../ink/ink95.xml"/><Relationship Id="rId108" Type="http://schemas.openxmlformats.org/officeDocument/2006/relationships/customXml" Target="../ink/ink100.xml"/><Relationship Id="rId20" Type="http://schemas.openxmlformats.org/officeDocument/2006/relationships/customXml" Target="../ink/ink14.xml"/><Relationship Id="rId41" Type="http://schemas.openxmlformats.org/officeDocument/2006/relationships/customXml" Target="../ink/ink35.xml"/><Relationship Id="rId54" Type="http://schemas.openxmlformats.org/officeDocument/2006/relationships/customXml" Target="../ink/ink47.xml"/><Relationship Id="rId62" Type="http://schemas.openxmlformats.org/officeDocument/2006/relationships/customXml" Target="../ink/ink54.xml"/><Relationship Id="rId70" Type="http://schemas.openxmlformats.org/officeDocument/2006/relationships/customXml" Target="../ink/ink62.xml"/><Relationship Id="rId75" Type="http://schemas.openxmlformats.org/officeDocument/2006/relationships/customXml" Target="../ink/ink67.xml"/><Relationship Id="rId83" Type="http://schemas.openxmlformats.org/officeDocument/2006/relationships/customXml" Target="../ink/ink75.xml"/><Relationship Id="rId88" Type="http://schemas.openxmlformats.org/officeDocument/2006/relationships/customXml" Target="../ink/ink80.xml"/><Relationship Id="rId91" Type="http://schemas.openxmlformats.org/officeDocument/2006/relationships/customXml" Target="../ink/ink83.xml"/><Relationship Id="rId96" Type="http://schemas.openxmlformats.org/officeDocument/2006/relationships/customXml" Target="../ink/ink88.xml"/><Relationship Id="rId111" Type="http://schemas.openxmlformats.org/officeDocument/2006/relationships/customXml" Target="../ink/ink103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1.xml"/><Relationship Id="rId15" Type="http://schemas.openxmlformats.org/officeDocument/2006/relationships/customXml" Target="../ink/ink9.xml"/><Relationship Id="rId23" Type="http://schemas.openxmlformats.org/officeDocument/2006/relationships/customXml" Target="../ink/ink17.xml"/><Relationship Id="rId28" Type="http://schemas.openxmlformats.org/officeDocument/2006/relationships/customXml" Target="../ink/ink22.xml"/><Relationship Id="rId36" Type="http://schemas.openxmlformats.org/officeDocument/2006/relationships/customXml" Target="../ink/ink30.xml"/><Relationship Id="rId49" Type="http://schemas.openxmlformats.org/officeDocument/2006/relationships/customXml" Target="../ink/ink42.xml"/><Relationship Id="rId57" Type="http://schemas.openxmlformats.org/officeDocument/2006/relationships/customXml" Target="../ink/ink50.xml"/><Relationship Id="rId106" Type="http://schemas.openxmlformats.org/officeDocument/2006/relationships/customXml" Target="../ink/ink98.xml"/><Relationship Id="rId114" Type="http://schemas.openxmlformats.org/officeDocument/2006/relationships/customXml" Target="../ink/ink106.xml"/><Relationship Id="rId10" Type="http://schemas.openxmlformats.org/officeDocument/2006/relationships/customXml" Target="../ink/ink4.xml"/><Relationship Id="rId31" Type="http://schemas.openxmlformats.org/officeDocument/2006/relationships/customXml" Target="../ink/ink25.xml"/><Relationship Id="rId44" Type="http://schemas.openxmlformats.org/officeDocument/2006/relationships/customXml" Target="../ink/ink37.xml"/><Relationship Id="rId52" Type="http://schemas.openxmlformats.org/officeDocument/2006/relationships/customXml" Target="../ink/ink45.xml"/><Relationship Id="rId60" Type="http://schemas.openxmlformats.org/officeDocument/2006/relationships/customXml" Target="../ink/ink52.xml"/><Relationship Id="rId65" Type="http://schemas.openxmlformats.org/officeDocument/2006/relationships/customXml" Target="../ink/ink57.xml"/><Relationship Id="rId73" Type="http://schemas.openxmlformats.org/officeDocument/2006/relationships/customXml" Target="../ink/ink65.xml"/><Relationship Id="rId78" Type="http://schemas.openxmlformats.org/officeDocument/2006/relationships/customXml" Target="../ink/ink70.xml"/><Relationship Id="rId81" Type="http://schemas.openxmlformats.org/officeDocument/2006/relationships/customXml" Target="../ink/ink73.xml"/><Relationship Id="rId86" Type="http://schemas.openxmlformats.org/officeDocument/2006/relationships/customXml" Target="../ink/ink78.xml"/><Relationship Id="rId94" Type="http://schemas.openxmlformats.org/officeDocument/2006/relationships/customXml" Target="../ink/ink86.xml"/><Relationship Id="rId99" Type="http://schemas.openxmlformats.org/officeDocument/2006/relationships/customXml" Target="../ink/ink91.xml"/><Relationship Id="rId101" Type="http://schemas.openxmlformats.org/officeDocument/2006/relationships/customXml" Target="../ink/ink93.xml"/><Relationship Id="rId4" Type="http://schemas.openxmlformats.org/officeDocument/2006/relationships/image" Target="../media/image23.png"/><Relationship Id="rId9" Type="http://schemas.openxmlformats.org/officeDocument/2006/relationships/customXml" Target="../ink/ink3.xml"/><Relationship Id="rId13" Type="http://schemas.openxmlformats.org/officeDocument/2006/relationships/customXml" Target="../ink/ink7.xml"/><Relationship Id="rId18" Type="http://schemas.openxmlformats.org/officeDocument/2006/relationships/customXml" Target="../ink/ink12.xml"/><Relationship Id="rId39" Type="http://schemas.openxmlformats.org/officeDocument/2006/relationships/customXml" Target="../ink/ink33.xml"/><Relationship Id="rId109" Type="http://schemas.openxmlformats.org/officeDocument/2006/relationships/customXml" Target="../ink/ink101.xml"/><Relationship Id="rId34" Type="http://schemas.openxmlformats.org/officeDocument/2006/relationships/customXml" Target="../ink/ink28.xml"/><Relationship Id="rId50" Type="http://schemas.openxmlformats.org/officeDocument/2006/relationships/customXml" Target="../ink/ink43.xml"/><Relationship Id="rId55" Type="http://schemas.openxmlformats.org/officeDocument/2006/relationships/customXml" Target="../ink/ink48.xml"/><Relationship Id="rId76" Type="http://schemas.openxmlformats.org/officeDocument/2006/relationships/customXml" Target="../ink/ink68.xml"/><Relationship Id="rId97" Type="http://schemas.openxmlformats.org/officeDocument/2006/relationships/customXml" Target="../ink/ink89.xml"/><Relationship Id="rId104" Type="http://schemas.openxmlformats.org/officeDocument/2006/relationships/customXml" Target="../ink/ink96.xml"/><Relationship Id="rId7" Type="http://schemas.openxmlformats.org/officeDocument/2006/relationships/image" Target="../media/image10.png"/><Relationship Id="rId71" Type="http://schemas.openxmlformats.org/officeDocument/2006/relationships/customXml" Target="../ink/ink63.xml"/><Relationship Id="rId92" Type="http://schemas.openxmlformats.org/officeDocument/2006/relationships/customXml" Target="../ink/ink8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7139A-3D20-4C35-8C46-DD6479D464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>
            <a:normAutofit/>
          </a:bodyPr>
          <a:lstStyle/>
          <a:p>
            <a:r>
              <a:rPr lang="en-US" dirty="0">
                <a:latin typeface="Bahnschrift Condensed" panose="020B0502040204020203" pitchFamily="34" charset="0"/>
              </a:rPr>
              <a:t>SPHENIX CRYOGENICS</a:t>
            </a:r>
            <a:br>
              <a:rPr lang="en-US" dirty="0">
                <a:latin typeface="Bahnschrift Condensed" panose="020B0502040204020203" pitchFamily="34" charset="0"/>
              </a:rPr>
            </a:br>
            <a:r>
              <a:rPr lang="en-US" dirty="0">
                <a:latin typeface="Bahnschrift Condensed" panose="020B0502040204020203" pitchFamily="34" charset="0"/>
              </a:rPr>
              <a:t>6.27.2022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C46D24-EE0F-45C0-83F7-BC95F06A8C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Roberto Than</a:t>
            </a:r>
          </a:p>
          <a:p>
            <a:r>
              <a:rPr lang="en-US" dirty="0"/>
              <a:t>Collider Accelerator Department</a:t>
            </a:r>
          </a:p>
          <a:p>
            <a:r>
              <a:rPr lang="en-US" dirty="0"/>
              <a:t>Brookhaven National Laboratory</a:t>
            </a:r>
          </a:p>
        </p:txBody>
      </p:sp>
    </p:spTree>
    <p:extLst>
      <p:ext uri="{BB962C8B-B14F-4D97-AF65-F5344CB8AC3E}">
        <p14:creationId xmlns:p14="http://schemas.microsoft.com/office/powerpoint/2010/main" val="298995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B8569-3F50-4C0D-8464-E2EC753F4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49" y="0"/>
            <a:ext cx="9344025" cy="1325563"/>
          </a:xfrm>
        </p:spPr>
        <p:txBody>
          <a:bodyPr/>
          <a:lstStyle/>
          <a:p>
            <a:r>
              <a:rPr lang="en-US" b="1" dirty="0">
                <a:latin typeface="Bahnschrift SemiBold" panose="020B0502040204020203" pitchFamily="34" charset="0"/>
              </a:rPr>
              <a:t>SPHENIX CRYOGENICS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04AD32-3356-4843-813D-7A7D35356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17" y="1264157"/>
            <a:ext cx="8467421" cy="65444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68CB3E-D2F5-4D16-BF04-99C8A02B5961}"/>
              </a:ext>
            </a:extLst>
          </p:cNvPr>
          <p:cNvSpPr txBox="1"/>
          <p:nvPr/>
        </p:nvSpPr>
        <p:spPr>
          <a:xfrm>
            <a:off x="8077200" y="1890713"/>
            <a:ext cx="3538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SHIELD SUPPLIED WITH 4.5K VAPOR</a:t>
            </a:r>
          </a:p>
        </p:txBody>
      </p:sp>
    </p:spTree>
    <p:extLst>
      <p:ext uri="{BB962C8B-B14F-4D97-AF65-F5344CB8AC3E}">
        <p14:creationId xmlns:p14="http://schemas.microsoft.com/office/powerpoint/2010/main" val="36151566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1771A-54E1-42DE-9F3B-B1C0E1CCA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575" y="393700"/>
            <a:ext cx="10515600" cy="715963"/>
          </a:xfrm>
        </p:spPr>
        <p:txBody>
          <a:bodyPr/>
          <a:lstStyle/>
          <a:p>
            <a:r>
              <a:rPr lang="en-US" dirty="0" err="1"/>
              <a:t>sPHENIX</a:t>
            </a:r>
            <a:r>
              <a:rPr lang="en-US" dirty="0"/>
              <a:t> CRYO CONTROLS SYSTEM SCREEN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BD86BD-23AC-438F-B808-DF8161BE0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347" y="963482"/>
            <a:ext cx="8351391" cy="585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697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16A20-672F-43E5-B4F3-04BBD77CE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F68DD2-A8CE-4530-883B-2A9E5363E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982" y="471487"/>
            <a:ext cx="96308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7006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B56C2-8D94-4DC0-BB6C-7DEDC9817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1F2E38-D0FC-4991-B467-FFEE5D580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461"/>
            <a:ext cx="12192000" cy="664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0642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DEF23-F53F-4C02-98C4-95AA388DBE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b="1" dirty="0"/>
              <a:t>EIC DETECOR CRYOGENICS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8458DC-A3BD-43DC-8316-9464F4FEA3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120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23D9E-D716-4DF4-A5FE-443FA2F30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84C709-1CED-47DF-84C1-385B5E49E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4027"/>
            <a:ext cx="12192000" cy="603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3799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226F5-22E3-4786-8E2C-C178531EB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E5FF04-F401-4EB7-8534-4CC4CE679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06" y="504869"/>
            <a:ext cx="12192000" cy="584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6188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C6CDF-D502-45F2-A4C4-7D2E1E99F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3881915-E2C0-4671-A3C5-A7E701863585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320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CRYOGENIC DISTRIBUTION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2261846-6AC6-4EF1-BE41-A0CDAEDDEACA}"/>
              </a:ext>
            </a:extLst>
          </p:cNvPr>
          <p:cNvGrpSpPr/>
          <p:nvPr/>
        </p:nvGrpSpPr>
        <p:grpSpPr>
          <a:xfrm>
            <a:off x="1134364" y="564908"/>
            <a:ext cx="9698441" cy="6028886"/>
            <a:chOff x="108646" y="545030"/>
            <a:chExt cx="9342292" cy="602888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59B0C00-55D2-47D4-84F1-C46EC7DD6A6C}"/>
                </a:ext>
              </a:extLst>
            </p:cNvPr>
            <p:cNvSpPr txBox="1"/>
            <p:nvPr/>
          </p:nvSpPr>
          <p:spPr>
            <a:xfrm>
              <a:off x="2233270" y="5673670"/>
              <a:ext cx="795862" cy="900246"/>
            </a:xfrm>
            <a:prstGeom prst="rect">
              <a:avLst/>
            </a:prstGeom>
            <a:solidFill>
              <a:srgbClr val="99FF66"/>
            </a:solidFill>
          </p:spPr>
          <p:txBody>
            <a:bodyPr wrap="square" lIns="0" rIns="0" rtlCol="0">
              <a:spAutoFit/>
            </a:bodyPr>
            <a:lstStyle/>
            <a:p>
              <a:endParaRPr lang="en-US" sz="1050" dirty="0"/>
            </a:p>
            <a:p>
              <a:endParaRPr lang="en-US" sz="1050" dirty="0"/>
            </a:p>
            <a:p>
              <a:endParaRPr lang="en-US" sz="1050" dirty="0"/>
            </a:p>
            <a:p>
              <a:pPr algn="ctr"/>
              <a:r>
                <a:rPr lang="en-US" sz="1050" dirty="0"/>
                <a:t>Service </a:t>
              </a:r>
              <a:r>
                <a:rPr lang="en-US" sz="1050" dirty="0" err="1"/>
                <a:t>Bld</a:t>
              </a:r>
              <a:endParaRPr lang="en-US" sz="1050" dirty="0"/>
            </a:p>
            <a:p>
              <a:pPr algn="ctr"/>
              <a:r>
                <a:rPr lang="en-US" sz="1050" dirty="0"/>
                <a:t>1006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97B3E96-F2C6-4EAA-AA24-EA82EE7B9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3119" y="1505630"/>
              <a:ext cx="4324786" cy="420112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1FFC828-C1AF-49AD-AF3A-3E0E93A82C6D}"/>
                </a:ext>
              </a:extLst>
            </p:cNvPr>
            <p:cNvSpPr txBox="1"/>
            <p:nvPr/>
          </p:nvSpPr>
          <p:spPr>
            <a:xfrm rot="17862604">
              <a:off x="131890" y="1949485"/>
              <a:ext cx="753732" cy="800219"/>
            </a:xfrm>
            <a:prstGeom prst="rect">
              <a:avLst/>
            </a:prstGeom>
            <a:solidFill>
              <a:srgbClr val="99FF66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Service </a:t>
              </a:r>
              <a:r>
                <a:rPr lang="en-US" sz="1000" dirty="0" err="1"/>
                <a:t>Bld</a:t>
              </a:r>
              <a:endParaRPr lang="en-US" sz="1000" dirty="0"/>
            </a:p>
            <a:p>
              <a:pPr algn="ctr"/>
              <a:r>
                <a:rPr lang="en-US" sz="1000" dirty="0"/>
                <a:t>1010</a:t>
              </a:r>
            </a:p>
            <a:p>
              <a:pPr algn="ctr"/>
              <a:endParaRPr lang="en-US" sz="800" dirty="0"/>
            </a:p>
            <a:p>
              <a:pPr algn="ctr"/>
              <a:endParaRPr lang="en-US" sz="800" dirty="0"/>
            </a:p>
            <a:p>
              <a:pPr algn="ctr"/>
              <a:endParaRPr lang="en-US" sz="10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530B709-7AC5-4692-BA9C-3F99FD96D397}"/>
                </a:ext>
              </a:extLst>
            </p:cNvPr>
            <p:cNvSpPr txBox="1"/>
            <p:nvPr/>
          </p:nvSpPr>
          <p:spPr>
            <a:xfrm>
              <a:off x="3665148" y="5506473"/>
              <a:ext cx="962123" cy="615553"/>
            </a:xfrm>
            <a:prstGeom prst="rect">
              <a:avLst/>
            </a:prstGeom>
            <a:solidFill>
              <a:srgbClr val="99FF66"/>
            </a:solidFill>
          </p:spPr>
          <p:txBody>
            <a:bodyPr wrap="none" rtlCol="0">
              <a:spAutoFit/>
            </a:bodyPr>
            <a:lstStyle/>
            <a:p>
              <a:endParaRPr lang="en-US" sz="1200" dirty="0"/>
            </a:p>
            <a:p>
              <a:r>
                <a:rPr lang="en-US" sz="1100" dirty="0"/>
                <a:t>Service </a:t>
              </a:r>
              <a:r>
                <a:rPr lang="en-US" sz="1100" dirty="0" err="1"/>
                <a:t>blds</a:t>
              </a:r>
              <a:endParaRPr lang="en-US" sz="1100" dirty="0"/>
            </a:p>
            <a:p>
              <a:r>
                <a:rPr lang="en-US" sz="1100" dirty="0"/>
                <a:t>1005H,1005R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3B4E06-83FD-4B7A-8E59-966AB1C8B3B2}"/>
                </a:ext>
              </a:extLst>
            </p:cNvPr>
            <p:cNvSpPr txBox="1"/>
            <p:nvPr/>
          </p:nvSpPr>
          <p:spPr>
            <a:xfrm rot="3417868">
              <a:off x="199561" y="4486702"/>
              <a:ext cx="753732" cy="707886"/>
            </a:xfrm>
            <a:prstGeom prst="rect">
              <a:avLst/>
            </a:prstGeom>
            <a:solidFill>
              <a:srgbClr val="99FF66"/>
            </a:solidFill>
          </p:spPr>
          <p:txBody>
            <a:bodyPr wrap="none" rtlCol="0">
              <a:spAutoFit/>
            </a:bodyPr>
            <a:lstStyle/>
            <a:p>
              <a:endParaRPr lang="en-US" sz="1000" dirty="0"/>
            </a:p>
            <a:p>
              <a:endParaRPr lang="en-US" sz="1000" dirty="0"/>
            </a:p>
            <a:p>
              <a:pPr algn="ctr"/>
              <a:r>
                <a:rPr lang="en-US" sz="1000" dirty="0"/>
                <a:t>Service </a:t>
              </a:r>
              <a:r>
                <a:rPr lang="en-US" sz="1000" dirty="0" err="1"/>
                <a:t>Bld</a:t>
              </a:r>
              <a:endParaRPr lang="en-US" sz="1000" dirty="0"/>
            </a:p>
            <a:p>
              <a:pPr algn="ctr"/>
              <a:r>
                <a:rPr lang="en-US" sz="1000" dirty="0"/>
                <a:t> 1008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1A0367C-CE2C-49D9-AC40-DA1BC16B199E}"/>
                </a:ext>
              </a:extLst>
            </p:cNvPr>
            <p:cNvSpPr txBox="1"/>
            <p:nvPr/>
          </p:nvSpPr>
          <p:spPr>
            <a:xfrm rot="3384470">
              <a:off x="4447647" y="1915886"/>
              <a:ext cx="782587" cy="807913"/>
            </a:xfrm>
            <a:prstGeom prst="rect">
              <a:avLst/>
            </a:prstGeom>
            <a:solidFill>
              <a:srgbClr val="99FF66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sz="1050" dirty="0"/>
                <a:t>Service </a:t>
              </a:r>
              <a:r>
                <a:rPr lang="en-US" sz="1050" dirty="0" err="1"/>
                <a:t>Bld</a:t>
              </a:r>
              <a:endParaRPr lang="en-US" sz="1050" dirty="0"/>
            </a:p>
            <a:p>
              <a:pPr algn="ctr"/>
              <a:r>
                <a:rPr lang="en-US" sz="1050" dirty="0"/>
                <a:t> 1002</a:t>
              </a:r>
            </a:p>
            <a:p>
              <a:pPr algn="ctr"/>
              <a:endParaRPr lang="en-US" sz="1050" dirty="0"/>
            </a:p>
            <a:p>
              <a:pPr algn="ctr"/>
              <a:endParaRPr lang="en-US" sz="1050" dirty="0"/>
            </a:p>
            <a:p>
              <a:pPr algn="ctr"/>
              <a:endParaRPr lang="en-US" sz="105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219640F-A67E-4E2E-9E5D-2D66ED12F90B}"/>
                </a:ext>
              </a:extLst>
            </p:cNvPr>
            <p:cNvSpPr txBox="1"/>
            <p:nvPr/>
          </p:nvSpPr>
          <p:spPr>
            <a:xfrm>
              <a:off x="2286441" y="871130"/>
              <a:ext cx="782587" cy="646331"/>
            </a:xfrm>
            <a:prstGeom prst="rect">
              <a:avLst/>
            </a:prstGeom>
            <a:solidFill>
              <a:srgbClr val="99FF66"/>
            </a:solidFill>
          </p:spPr>
          <p:txBody>
            <a:bodyPr wrap="none" tIns="0" bIns="0" rtlCol="0">
              <a:spAutoFit/>
            </a:bodyPr>
            <a:lstStyle/>
            <a:p>
              <a:pPr algn="ctr"/>
              <a:r>
                <a:rPr lang="en-US" sz="1050" dirty="0"/>
                <a:t>Service </a:t>
              </a:r>
              <a:r>
                <a:rPr lang="en-US" sz="1050" dirty="0" err="1"/>
                <a:t>Bld</a:t>
              </a:r>
              <a:endParaRPr lang="en-US" sz="1050" dirty="0"/>
            </a:p>
            <a:p>
              <a:pPr algn="ctr"/>
              <a:r>
                <a:rPr lang="en-US" sz="1050" dirty="0"/>
                <a:t> 1012</a:t>
              </a:r>
            </a:p>
            <a:p>
              <a:pPr algn="ctr"/>
              <a:endParaRPr lang="en-US" sz="1050" dirty="0"/>
            </a:p>
            <a:p>
              <a:pPr algn="ctr"/>
              <a:endParaRPr lang="en-US" sz="1050" dirty="0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A1586181-36B5-43D3-9A68-44C8BA705ED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86149" y="3648752"/>
              <a:ext cx="520512" cy="3347"/>
            </a:xfrm>
            <a:prstGeom prst="straightConnector1">
              <a:avLst/>
            </a:prstGeom>
            <a:ln w="19050">
              <a:solidFill>
                <a:srgbClr val="00FFFF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3DCA8A9-D408-496E-A202-962EA278059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86149" y="3903534"/>
              <a:ext cx="537212" cy="7058"/>
            </a:xfrm>
            <a:prstGeom prst="straightConnector1">
              <a:avLst/>
            </a:prstGeom>
            <a:ln w="19050">
              <a:solidFill>
                <a:srgbClr val="00B05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8657DB8-CD3D-4E56-AB8C-5436D610CEB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84911" y="4095495"/>
              <a:ext cx="537212" cy="7058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148D3A1-56A9-4055-AA25-0366665A502D}"/>
                </a:ext>
              </a:extLst>
            </p:cNvPr>
            <p:cNvCxnSpPr>
              <a:cxnSpLocks/>
            </p:cNvCxnSpPr>
            <p:nvPr/>
          </p:nvCxnSpPr>
          <p:spPr>
            <a:xfrm>
              <a:off x="8269077" y="4330246"/>
              <a:ext cx="543124" cy="3720"/>
            </a:xfrm>
            <a:prstGeom prst="straightConnector1">
              <a:avLst/>
            </a:prstGeom>
            <a:ln w="19050">
              <a:solidFill>
                <a:srgbClr val="C000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FB028322-9BED-46A7-B86A-42557CE9F081}"/>
                </a:ext>
              </a:extLst>
            </p:cNvPr>
            <p:cNvCxnSpPr>
              <a:cxnSpLocks/>
            </p:cNvCxnSpPr>
            <p:nvPr/>
          </p:nvCxnSpPr>
          <p:spPr>
            <a:xfrm>
              <a:off x="8269077" y="3439231"/>
              <a:ext cx="543124" cy="3720"/>
            </a:xfrm>
            <a:prstGeom prst="straightConnector1">
              <a:avLst/>
            </a:prstGeom>
            <a:ln w="19050">
              <a:solidFill>
                <a:srgbClr val="0000FF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CF4381DD-9013-4D4D-8215-5281DB29723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69077" y="3225978"/>
              <a:ext cx="532754" cy="724"/>
            </a:xfrm>
            <a:prstGeom prst="straightConnector1">
              <a:avLst/>
            </a:prstGeom>
            <a:ln w="190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80649588-FCF5-45DD-8024-11A253444F9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69077" y="2992473"/>
              <a:ext cx="537584" cy="6694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F696695-0E7A-4140-94D4-D9326FE48393}"/>
                </a:ext>
              </a:extLst>
            </p:cNvPr>
            <p:cNvGrpSpPr/>
            <p:nvPr/>
          </p:nvGrpSpPr>
          <p:grpSpPr>
            <a:xfrm>
              <a:off x="4236795" y="2246681"/>
              <a:ext cx="540427" cy="521882"/>
              <a:chOff x="5722373" y="2673631"/>
              <a:chExt cx="540427" cy="521882"/>
            </a:xfrm>
          </p:grpSpPr>
          <p:cxnSp>
            <p:nvCxnSpPr>
              <p:cNvPr id="302" name="Straight Connector 301">
                <a:extLst>
                  <a:ext uri="{FF2B5EF4-FFF2-40B4-BE49-F238E27FC236}">
                    <a16:creationId xmlns:a16="http://schemas.microsoft.com/office/drawing/2014/main" id="{2B80823F-7F8E-4310-9D17-438E420F2A2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00750" y="3006313"/>
                <a:ext cx="262050" cy="189200"/>
              </a:xfrm>
              <a:prstGeom prst="line">
                <a:avLst/>
              </a:prstGeom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3" name="Rectangle: Rounded Corners 302">
                <a:extLst>
                  <a:ext uri="{FF2B5EF4-FFF2-40B4-BE49-F238E27FC236}">
                    <a16:creationId xmlns:a16="http://schemas.microsoft.com/office/drawing/2014/main" id="{38030EA5-4EA3-40B4-8EDF-236F8B083834}"/>
                  </a:ext>
                </a:extLst>
              </p:cNvPr>
              <p:cNvSpPr/>
              <p:nvPr/>
            </p:nvSpPr>
            <p:spPr>
              <a:xfrm rot="3298325">
                <a:off x="5952676" y="2796413"/>
                <a:ext cx="368226" cy="122661"/>
              </a:xfrm>
              <a:prstGeom prst="roundRect">
                <a:avLst/>
              </a:prstGeom>
              <a:solidFill>
                <a:srgbClr val="00B0F0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600" dirty="0" err="1"/>
                  <a:t>ValveBox</a:t>
                </a:r>
                <a:endParaRPr lang="en-US" sz="600" dirty="0"/>
              </a:p>
            </p:txBody>
          </p:sp>
          <p:cxnSp>
            <p:nvCxnSpPr>
              <p:cNvPr id="304" name="Straight Connector 303">
                <a:extLst>
                  <a:ext uri="{FF2B5EF4-FFF2-40B4-BE49-F238E27FC236}">
                    <a16:creationId xmlns:a16="http://schemas.microsoft.com/office/drawing/2014/main" id="{0BCC1D66-A852-4551-8A66-89FA2B39E02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722373" y="2696488"/>
                <a:ext cx="296430" cy="223995"/>
              </a:xfrm>
              <a:prstGeom prst="line">
                <a:avLst/>
              </a:prstGeom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DFEFF14-479A-4F0A-888E-A21FF6215CCE}"/>
                </a:ext>
              </a:extLst>
            </p:cNvPr>
            <p:cNvGrpSpPr/>
            <p:nvPr/>
          </p:nvGrpSpPr>
          <p:grpSpPr>
            <a:xfrm>
              <a:off x="2387501" y="1205722"/>
              <a:ext cx="511596" cy="511562"/>
              <a:chOff x="3727073" y="2428516"/>
              <a:chExt cx="511596" cy="511562"/>
            </a:xfrm>
          </p:grpSpPr>
          <p:cxnSp>
            <p:nvCxnSpPr>
              <p:cNvPr id="298" name="Straight Connector 297">
                <a:extLst>
                  <a:ext uri="{FF2B5EF4-FFF2-40B4-BE49-F238E27FC236}">
                    <a16:creationId xmlns:a16="http://schemas.microsoft.com/office/drawing/2014/main" id="{51AD5933-8FD0-441E-A2D1-8AC1EAA2A9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7073" y="2486533"/>
                <a:ext cx="511596" cy="0"/>
              </a:xfrm>
              <a:prstGeom prst="line">
                <a:avLst/>
              </a:prstGeom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Straight Connector 298">
                <a:extLst>
                  <a:ext uri="{FF2B5EF4-FFF2-40B4-BE49-F238E27FC236}">
                    <a16:creationId xmlns:a16="http://schemas.microsoft.com/office/drawing/2014/main" id="{1FE9B9C0-D5B0-4A34-B0DD-77D91E0303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27363" y="2476830"/>
                <a:ext cx="0" cy="463248"/>
              </a:xfrm>
              <a:prstGeom prst="line">
                <a:avLst/>
              </a:prstGeom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0" name="Rectangle: Rounded Corners 299">
                <a:extLst>
                  <a:ext uri="{FF2B5EF4-FFF2-40B4-BE49-F238E27FC236}">
                    <a16:creationId xmlns:a16="http://schemas.microsoft.com/office/drawing/2014/main" id="{253F71A1-861F-42C6-9134-F10E2CCAD1F1}"/>
                  </a:ext>
                </a:extLst>
              </p:cNvPr>
              <p:cNvSpPr/>
              <p:nvPr/>
            </p:nvSpPr>
            <p:spPr>
              <a:xfrm>
                <a:off x="3798450" y="2428516"/>
                <a:ext cx="363198" cy="122661"/>
              </a:xfrm>
              <a:prstGeom prst="roundRect">
                <a:avLst/>
              </a:prstGeom>
              <a:solidFill>
                <a:srgbClr val="00B0F0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600" dirty="0" err="1"/>
                  <a:t>ValveBox</a:t>
                </a:r>
                <a:endParaRPr lang="en-US" sz="600" dirty="0"/>
              </a:p>
            </p:txBody>
          </p:sp>
          <p:cxnSp>
            <p:nvCxnSpPr>
              <p:cNvPr id="301" name="Straight Connector 300">
                <a:extLst>
                  <a:ext uri="{FF2B5EF4-FFF2-40B4-BE49-F238E27FC236}">
                    <a16:creationId xmlns:a16="http://schemas.microsoft.com/office/drawing/2014/main" id="{E3F0327D-171D-432B-A907-2AB406788F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32823" y="2472037"/>
                <a:ext cx="0" cy="304497"/>
              </a:xfrm>
              <a:prstGeom prst="line">
                <a:avLst/>
              </a:prstGeom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4B94570-5ADC-484F-B837-0804AEB41F0B}"/>
                </a:ext>
              </a:extLst>
            </p:cNvPr>
            <p:cNvGrpSpPr/>
            <p:nvPr/>
          </p:nvGrpSpPr>
          <p:grpSpPr>
            <a:xfrm>
              <a:off x="2422046" y="1356036"/>
              <a:ext cx="445848" cy="334724"/>
              <a:chOff x="4528336" y="2454371"/>
              <a:chExt cx="445848" cy="334724"/>
            </a:xfrm>
          </p:grpSpPr>
          <p:cxnSp>
            <p:nvCxnSpPr>
              <p:cNvPr id="293" name="Straight Connector 292">
                <a:extLst>
                  <a:ext uri="{FF2B5EF4-FFF2-40B4-BE49-F238E27FC236}">
                    <a16:creationId xmlns:a16="http://schemas.microsoft.com/office/drawing/2014/main" id="{58B57368-E0B3-436C-992B-D4EAC8389E0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40621" y="2513423"/>
                <a:ext cx="1" cy="275672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4" name="Rectangle: Rounded Corners 293">
                <a:extLst>
                  <a:ext uri="{FF2B5EF4-FFF2-40B4-BE49-F238E27FC236}">
                    <a16:creationId xmlns:a16="http://schemas.microsoft.com/office/drawing/2014/main" id="{2D487B3F-6EE7-4F54-9E33-545202998C0E}"/>
                  </a:ext>
                </a:extLst>
              </p:cNvPr>
              <p:cNvSpPr/>
              <p:nvPr/>
            </p:nvSpPr>
            <p:spPr>
              <a:xfrm rot="21582652">
                <a:off x="4565166" y="2454371"/>
                <a:ext cx="362873" cy="130297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600" dirty="0" err="1">
                    <a:solidFill>
                      <a:schemeClr val="tx1"/>
                    </a:solidFill>
                  </a:rPr>
                  <a:t>ValveBox</a:t>
                </a:r>
                <a:endParaRPr lang="en-US" sz="6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95" name="Straight Connector 294">
                <a:extLst>
                  <a:ext uri="{FF2B5EF4-FFF2-40B4-BE49-F238E27FC236}">
                    <a16:creationId xmlns:a16="http://schemas.microsoft.com/office/drawing/2014/main" id="{D896C4FB-236E-483E-9897-3103DA582D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59426" y="2500682"/>
                <a:ext cx="0" cy="154569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Straight Connector 295">
                <a:extLst>
                  <a:ext uri="{FF2B5EF4-FFF2-40B4-BE49-F238E27FC236}">
                    <a16:creationId xmlns:a16="http://schemas.microsoft.com/office/drawing/2014/main" id="{61570E83-07C3-4F36-B544-333147150369}"/>
                  </a:ext>
                </a:extLst>
              </p:cNvPr>
              <p:cNvCxnSpPr>
                <a:cxnSpLocks/>
                <a:stCxn id="294" idx="1"/>
              </p:cNvCxnSpPr>
              <p:nvPr/>
            </p:nvCxnSpPr>
            <p:spPr>
              <a:xfrm flipH="1">
                <a:off x="4528336" y="2520436"/>
                <a:ext cx="36832" cy="1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7" name="Straight Connector 296">
                <a:extLst>
                  <a:ext uri="{FF2B5EF4-FFF2-40B4-BE49-F238E27FC236}">
                    <a16:creationId xmlns:a16="http://schemas.microsoft.com/office/drawing/2014/main" id="{EE3D0350-2DCF-4871-B8F8-BA50A297453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920070" y="2512607"/>
                <a:ext cx="54114" cy="816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13E471C-8A96-4511-A70B-4F2B1AB53B79}"/>
                </a:ext>
              </a:extLst>
            </p:cNvPr>
            <p:cNvCxnSpPr>
              <a:cxnSpLocks/>
            </p:cNvCxnSpPr>
            <p:nvPr/>
          </p:nvCxnSpPr>
          <p:spPr>
            <a:xfrm>
              <a:off x="766553" y="2287209"/>
              <a:ext cx="212764" cy="117896"/>
            </a:xfrm>
            <a:prstGeom prst="line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F9080D5-A2E9-4347-9838-2F0A578F9831}"/>
                </a:ext>
              </a:extLst>
            </p:cNvPr>
            <p:cNvCxnSpPr>
              <a:cxnSpLocks/>
            </p:cNvCxnSpPr>
            <p:nvPr/>
          </p:nvCxnSpPr>
          <p:spPr>
            <a:xfrm>
              <a:off x="562170" y="2673963"/>
              <a:ext cx="322994" cy="185212"/>
            </a:xfrm>
            <a:prstGeom prst="line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5635BBF-CA21-4666-9880-4E3842BCF8B9}"/>
                </a:ext>
              </a:extLst>
            </p:cNvPr>
            <p:cNvGrpSpPr/>
            <p:nvPr/>
          </p:nvGrpSpPr>
          <p:grpSpPr>
            <a:xfrm rot="21250841" flipH="1">
              <a:off x="349518" y="2167498"/>
              <a:ext cx="804871" cy="637186"/>
              <a:chOff x="7031554" y="2682179"/>
              <a:chExt cx="804871" cy="579622"/>
            </a:xfrm>
          </p:grpSpPr>
          <p:cxnSp>
            <p:nvCxnSpPr>
              <p:cNvPr id="290" name="Straight Connector 289">
                <a:extLst>
                  <a:ext uri="{FF2B5EF4-FFF2-40B4-BE49-F238E27FC236}">
                    <a16:creationId xmlns:a16="http://schemas.microsoft.com/office/drawing/2014/main" id="{4E64D50D-FE49-4925-AF54-0AD399748EDB}"/>
                  </a:ext>
                </a:extLst>
              </p:cNvPr>
              <p:cNvCxnSpPr>
                <a:cxnSpLocks/>
              </p:cNvCxnSpPr>
              <p:nvPr/>
            </p:nvCxnSpPr>
            <p:spPr>
              <a:xfrm rot="21250841" flipH="1">
                <a:off x="7454223" y="3062559"/>
                <a:ext cx="382202" cy="199242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1" name="Rectangle: Rounded Corners 290">
                <a:extLst>
                  <a:ext uri="{FF2B5EF4-FFF2-40B4-BE49-F238E27FC236}">
                    <a16:creationId xmlns:a16="http://schemas.microsoft.com/office/drawing/2014/main" id="{24C4DA1E-054C-4C61-A1B9-1047EC096A06}"/>
                  </a:ext>
                </a:extLst>
              </p:cNvPr>
              <p:cNvSpPr/>
              <p:nvPr/>
            </p:nvSpPr>
            <p:spPr>
              <a:xfrm rot="3298325">
                <a:off x="7498233" y="2800092"/>
                <a:ext cx="330091" cy="130297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600" dirty="0" err="1">
                    <a:solidFill>
                      <a:schemeClr val="tx1"/>
                    </a:solidFill>
                  </a:rPr>
                  <a:t>ValveBox</a:t>
                </a:r>
                <a:endParaRPr lang="en-US" sz="6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92" name="Straight Connector 291">
                <a:extLst>
                  <a:ext uri="{FF2B5EF4-FFF2-40B4-BE49-F238E27FC236}">
                    <a16:creationId xmlns:a16="http://schemas.microsoft.com/office/drawing/2014/main" id="{B14DB64A-6054-4BAD-AA1B-B6DF187C6EF1}"/>
                  </a:ext>
                </a:extLst>
              </p:cNvPr>
              <p:cNvCxnSpPr>
                <a:cxnSpLocks/>
              </p:cNvCxnSpPr>
              <p:nvPr/>
            </p:nvCxnSpPr>
            <p:spPr>
              <a:xfrm rot="21250841" flipH="1">
                <a:off x="7031554" y="2682179"/>
                <a:ext cx="503862" cy="252554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E5BE587-3DFE-4AD3-B89C-8C299B6F76DF}"/>
                </a:ext>
              </a:extLst>
            </p:cNvPr>
            <p:cNvCxnSpPr>
              <a:cxnSpLocks/>
              <a:stCxn id="291" idx="1"/>
            </p:cNvCxnSpPr>
            <p:nvPr/>
          </p:nvCxnSpPr>
          <p:spPr>
            <a:xfrm flipV="1">
              <a:off x="600487" y="2162784"/>
              <a:ext cx="39349" cy="71442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57DD387-B005-427F-897E-3891F79F4C58}"/>
                </a:ext>
              </a:extLst>
            </p:cNvPr>
            <p:cNvCxnSpPr>
              <a:cxnSpLocks/>
            </p:cNvCxnSpPr>
            <p:nvPr/>
          </p:nvCxnSpPr>
          <p:spPr>
            <a:xfrm rot="21250841" flipV="1">
              <a:off x="386163" y="2551179"/>
              <a:ext cx="37098" cy="56368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DD20457-186C-458F-92F0-6329D300EF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2170" y="2288797"/>
              <a:ext cx="216229" cy="400603"/>
            </a:xfrm>
            <a:prstGeom prst="line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39D27184-CA93-4314-AF8C-784FB77CA3EB}"/>
                </a:ext>
              </a:extLst>
            </p:cNvPr>
            <p:cNvSpPr/>
            <p:nvPr/>
          </p:nvSpPr>
          <p:spPr>
            <a:xfrm rot="17921373" flipH="1">
              <a:off x="493300" y="2421680"/>
              <a:ext cx="368226" cy="122661"/>
            </a:xfrm>
            <a:prstGeom prst="roundRect">
              <a:avLst/>
            </a:prstGeom>
            <a:solidFill>
              <a:srgbClr val="00B0F0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600" dirty="0" err="1"/>
                <a:t>ValveBox</a:t>
              </a:r>
              <a:endParaRPr lang="en-US" sz="600" dirty="0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BD0F879-4CC4-485F-8234-02B0795B2EE1}"/>
                </a:ext>
              </a:extLst>
            </p:cNvPr>
            <p:cNvGrpSpPr/>
            <p:nvPr/>
          </p:nvGrpSpPr>
          <p:grpSpPr>
            <a:xfrm rot="3253783" flipV="1">
              <a:off x="363574" y="4401826"/>
              <a:ext cx="767326" cy="635932"/>
              <a:chOff x="3553723" y="2321088"/>
              <a:chExt cx="767326" cy="635932"/>
            </a:xfrm>
          </p:grpSpPr>
          <p:cxnSp>
            <p:nvCxnSpPr>
              <p:cNvPr id="286" name="Straight Connector 285">
                <a:extLst>
                  <a:ext uri="{FF2B5EF4-FFF2-40B4-BE49-F238E27FC236}">
                    <a16:creationId xmlns:a16="http://schemas.microsoft.com/office/drawing/2014/main" id="{EEF51E16-C987-42CC-8225-2861D8CBBF6C}"/>
                  </a:ext>
                </a:extLst>
              </p:cNvPr>
              <p:cNvCxnSpPr>
                <a:cxnSpLocks/>
              </p:cNvCxnSpPr>
              <p:nvPr/>
            </p:nvCxnSpPr>
            <p:spPr>
              <a:xfrm rot="3100686" flipV="1">
                <a:off x="3791335" y="2278998"/>
                <a:ext cx="333729" cy="417909"/>
              </a:xfrm>
              <a:prstGeom prst="line">
                <a:avLst/>
              </a:prstGeom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>
                <a:extLst>
                  <a:ext uri="{FF2B5EF4-FFF2-40B4-BE49-F238E27FC236}">
                    <a16:creationId xmlns:a16="http://schemas.microsoft.com/office/drawing/2014/main" id="{AB9D7D26-D09C-4214-9073-3DC6B11DDECB}"/>
                  </a:ext>
                </a:extLst>
              </p:cNvPr>
              <p:cNvCxnSpPr>
                <a:cxnSpLocks/>
              </p:cNvCxnSpPr>
              <p:nvPr/>
            </p:nvCxnSpPr>
            <p:spPr>
              <a:xfrm rot="3100686">
                <a:off x="4103990" y="2536567"/>
                <a:ext cx="250564" cy="183555"/>
              </a:xfrm>
              <a:prstGeom prst="line">
                <a:avLst/>
              </a:prstGeom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8" name="Rectangle: Rounded Corners 287">
                <a:extLst>
                  <a:ext uri="{FF2B5EF4-FFF2-40B4-BE49-F238E27FC236}">
                    <a16:creationId xmlns:a16="http://schemas.microsoft.com/office/drawing/2014/main" id="{338E32B6-ED79-4051-9B3C-FD11A5611D6C}"/>
                  </a:ext>
                </a:extLst>
              </p:cNvPr>
              <p:cNvSpPr/>
              <p:nvPr/>
            </p:nvSpPr>
            <p:spPr>
              <a:xfrm>
                <a:off x="3783777" y="2428518"/>
                <a:ext cx="363528" cy="122661"/>
              </a:xfrm>
              <a:prstGeom prst="roundRect">
                <a:avLst/>
              </a:prstGeom>
              <a:solidFill>
                <a:srgbClr val="00B0F0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600" dirty="0" err="1"/>
                  <a:t>ValveBox</a:t>
                </a:r>
                <a:endParaRPr lang="en-US" sz="600" dirty="0"/>
              </a:p>
            </p:txBody>
          </p:sp>
          <p:cxnSp>
            <p:nvCxnSpPr>
              <p:cNvPr id="289" name="Straight Connector 288">
                <a:extLst>
                  <a:ext uri="{FF2B5EF4-FFF2-40B4-BE49-F238E27FC236}">
                    <a16:creationId xmlns:a16="http://schemas.microsoft.com/office/drawing/2014/main" id="{FFB17421-FC8B-4C0F-B556-0E366D247F31}"/>
                  </a:ext>
                </a:extLst>
              </p:cNvPr>
              <p:cNvCxnSpPr>
                <a:cxnSpLocks/>
              </p:cNvCxnSpPr>
              <p:nvPr/>
            </p:nvCxnSpPr>
            <p:spPr>
              <a:xfrm rot="3100686">
                <a:off x="3498821" y="2582466"/>
                <a:ext cx="429456" cy="319652"/>
              </a:xfrm>
              <a:prstGeom prst="line">
                <a:avLst/>
              </a:prstGeom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D1337FE-51AE-49C7-B3BB-E56EA8D395C8}"/>
                </a:ext>
              </a:extLst>
            </p:cNvPr>
            <p:cNvGrpSpPr/>
            <p:nvPr/>
          </p:nvGrpSpPr>
          <p:grpSpPr>
            <a:xfrm rot="3254553" flipV="1">
              <a:off x="556105" y="4542650"/>
              <a:ext cx="579299" cy="305285"/>
              <a:chOff x="4470666" y="2454371"/>
              <a:chExt cx="579299" cy="305285"/>
            </a:xfrm>
          </p:grpSpPr>
          <p:cxnSp>
            <p:nvCxnSpPr>
              <p:cNvPr id="281" name="Straight Connector 280">
                <a:extLst>
                  <a:ext uri="{FF2B5EF4-FFF2-40B4-BE49-F238E27FC236}">
                    <a16:creationId xmlns:a16="http://schemas.microsoft.com/office/drawing/2014/main" id="{79B48165-FAC8-455B-8C71-9B13FE440164}"/>
                  </a:ext>
                </a:extLst>
              </p:cNvPr>
              <p:cNvCxnSpPr>
                <a:cxnSpLocks/>
              </p:cNvCxnSpPr>
              <p:nvPr/>
            </p:nvCxnSpPr>
            <p:spPr>
              <a:xfrm rot="3100686">
                <a:off x="4449999" y="2558399"/>
                <a:ext cx="183498" cy="142163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2" name="Rectangle: Rounded Corners 281">
                <a:extLst>
                  <a:ext uri="{FF2B5EF4-FFF2-40B4-BE49-F238E27FC236}">
                    <a16:creationId xmlns:a16="http://schemas.microsoft.com/office/drawing/2014/main" id="{B9173415-6362-4CE9-8100-6E76F7509104}"/>
                  </a:ext>
                </a:extLst>
              </p:cNvPr>
              <p:cNvSpPr/>
              <p:nvPr/>
            </p:nvSpPr>
            <p:spPr>
              <a:xfrm rot="21582652">
                <a:off x="4565166" y="2454371"/>
                <a:ext cx="362873" cy="130297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600" dirty="0" err="1">
                    <a:solidFill>
                      <a:schemeClr val="tx1"/>
                    </a:solidFill>
                  </a:rPr>
                  <a:t>ValveBox</a:t>
                </a:r>
                <a:endParaRPr lang="en-US" sz="6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5F583E49-342F-425C-AC15-0FC15C439060}"/>
                  </a:ext>
                </a:extLst>
              </p:cNvPr>
              <p:cNvCxnSpPr>
                <a:cxnSpLocks/>
              </p:cNvCxnSpPr>
              <p:nvPr/>
            </p:nvCxnSpPr>
            <p:spPr>
              <a:xfrm rot="3100686">
                <a:off x="4846700" y="2556391"/>
                <a:ext cx="231046" cy="175484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id="{8D5496E0-D1A7-4CCE-BB98-077F1593FF5A}"/>
                  </a:ext>
                </a:extLst>
              </p:cNvPr>
              <p:cNvCxnSpPr>
                <a:cxnSpLocks/>
                <a:stCxn id="282" idx="1"/>
              </p:cNvCxnSpPr>
              <p:nvPr/>
            </p:nvCxnSpPr>
            <p:spPr>
              <a:xfrm flipH="1">
                <a:off x="4528336" y="2520436"/>
                <a:ext cx="36832" cy="1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>
                <a:extLst>
                  <a:ext uri="{FF2B5EF4-FFF2-40B4-BE49-F238E27FC236}">
                    <a16:creationId xmlns:a16="http://schemas.microsoft.com/office/drawing/2014/main" id="{D5FF5E48-3B48-402F-8C22-8A2D27582DA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918482" y="2512607"/>
                <a:ext cx="54114" cy="816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58F5955C-2A59-4479-BF45-28AA52A28B37}"/>
                </a:ext>
              </a:extLst>
            </p:cNvPr>
            <p:cNvGrpSpPr/>
            <p:nvPr/>
          </p:nvGrpSpPr>
          <p:grpSpPr>
            <a:xfrm rot="3260868" flipV="1">
              <a:off x="2117827" y="5565461"/>
              <a:ext cx="861091" cy="492804"/>
              <a:chOff x="6912964" y="2744996"/>
              <a:chExt cx="861091" cy="448283"/>
            </a:xfrm>
          </p:grpSpPr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B6974456-5040-4797-BDCE-A48A8DFF2CF4}"/>
                  </a:ext>
                </a:extLst>
              </p:cNvPr>
              <p:cNvCxnSpPr>
                <a:cxnSpLocks/>
              </p:cNvCxnSpPr>
              <p:nvPr/>
            </p:nvCxnSpPr>
            <p:spPr>
              <a:xfrm rot="3260868">
                <a:off x="7551707" y="2970930"/>
                <a:ext cx="0" cy="444697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9" name="Rectangle: Rounded Corners 278">
                <a:extLst>
                  <a:ext uri="{FF2B5EF4-FFF2-40B4-BE49-F238E27FC236}">
                    <a16:creationId xmlns:a16="http://schemas.microsoft.com/office/drawing/2014/main" id="{A62F52DC-9FFD-4D96-A3F7-5745C729584A}"/>
                  </a:ext>
                </a:extLst>
              </p:cNvPr>
              <p:cNvSpPr/>
              <p:nvPr/>
            </p:nvSpPr>
            <p:spPr>
              <a:xfrm rot="3298325">
                <a:off x="7419986" y="2844893"/>
                <a:ext cx="330091" cy="130297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600" dirty="0" err="1">
                    <a:solidFill>
                      <a:schemeClr val="tx1"/>
                    </a:solidFill>
                  </a:rPr>
                  <a:t>ValveBox</a:t>
                </a:r>
                <a:endParaRPr lang="en-US" sz="6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80" name="Straight Connector 279">
                <a:extLst>
                  <a:ext uri="{FF2B5EF4-FFF2-40B4-BE49-F238E27FC236}">
                    <a16:creationId xmlns:a16="http://schemas.microsoft.com/office/drawing/2014/main" id="{C1005433-3D90-4B10-9363-AFE2F9A364AF}"/>
                  </a:ext>
                </a:extLst>
              </p:cNvPr>
              <p:cNvCxnSpPr>
                <a:cxnSpLocks/>
              </p:cNvCxnSpPr>
              <p:nvPr/>
            </p:nvCxnSpPr>
            <p:spPr>
              <a:xfrm rot="3260868" flipH="1">
                <a:off x="7207041" y="2590436"/>
                <a:ext cx="70" cy="588224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937FA7FC-9587-401A-AB2B-839165C65D34}"/>
                </a:ext>
              </a:extLst>
            </p:cNvPr>
            <p:cNvGrpSpPr/>
            <p:nvPr/>
          </p:nvGrpSpPr>
          <p:grpSpPr>
            <a:xfrm flipV="1">
              <a:off x="2393031" y="5499188"/>
              <a:ext cx="482773" cy="568677"/>
              <a:chOff x="3869038" y="5343792"/>
              <a:chExt cx="482773" cy="568677"/>
            </a:xfrm>
          </p:grpSpPr>
          <p:cxnSp>
            <p:nvCxnSpPr>
              <p:cNvPr id="273" name="Straight Connector 272">
                <a:extLst>
                  <a:ext uri="{FF2B5EF4-FFF2-40B4-BE49-F238E27FC236}">
                    <a16:creationId xmlns:a16="http://schemas.microsoft.com/office/drawing/2014/main" id="{9F87F2A2-3991-4373-85BA-77858286A8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03893" y="5574942"/>
                <a:ext cx="1" cy="337527"/>
              </a:xfrm>
              <a:prstGeom prst="line">
                <a:avLst/>
              </a:prstGeom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4" name="Rectangle: Rounded Corners 273">
                <a:extLst>
                  <a:ext uri="{FF2B5EF4-FFF2-40B4-BE49-F238E27FC236}">
                    <a16:creationId xmlns:a16="http://schemas.microsoft.com/office/drawing/2014/main" id="{1295048A-AC09-4248-9BC9-4D3FEAF0739A}"/>
                  </a:ext>
                </a:extLst>
              </p:cNvPr>
              <p:cNvSpPr/>
              <p:nvPr/>
            </p:nvSpPr>
            <p:spPr>
              <a:xfrm rot="37457">
                <a:off x="3925609" y="5527859"/>
                <a:ext cx="368226" cy="122661"/>
              </a:xfrm>
              <a:prstGeom prst="roundRect">
                <a:avLst/>
              </a:prstGeom>
              <a:solidFill>
                <a:srgbClr val="00B0F0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600" dirty="0" err="1"/>
                  <a:t>ValveBox</a:t>
                </a:r>
                <a:endParaRPr lang="en-US" sz="600" dirty="0"/>
              </a:p>
            </p:txBody>
          </p:sp>
          <p:cxnSp>
            <p:nvCxnSpPr>
              <p:cNvPr id="275" name="Straight Connector 274">
                <a:extLst>
                  <a:ext uri="{FF2B5EF4-FFF2-40B4-BE49-F238E27FC236}">
                    <a16:creationId xmlns:a16="http://schemas.microsoft.com/office/drawing/2014/main" id="{D2C7E327-BB1D-41C7-970D-67D87CC889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07130" y="5574943"/>
                <a:ext cx="0" cy="221643"/>
              </a:xfrm>
              <a:prstGeom prst="line">
                <a:avLst/>
              </a:prstGeom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Connector 275">
                <a:extLst>
                  <a:ext uri="{FF2B5EF4-FFF2-40B4-BE49-F238E27FC236}">
                    <a16:creationId xmlns:a16="http://schemas.microsoft.com/office/drawing/2014/main" id="{74F4A0F9-321B-4896-8F28-378DAB6120FA}"/>
                  </a:ext>
                </a:extLst>
              </p:cNvPr>
              <p:cNvCxnSpPr>
                <a:cxnSpLocks/>
                <a:stCxn id="279" idx="1"/>
              </p:cNvCxnSpPr>
              <p:nvPr/>
            </p:nvCxnSpPr>
            <p:spPr>
              <a:xfrm rot="18339132" flipH="1" flipV="1">
                <a:off x="3878673" y="5334157"/>
                <a:ext cx="37098" cy="56368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>
                <a:extLst>
                  <a:ext uri="{FF2B5EF4-FFF2-40B4-BE49-F238E27FC236}">
                    <a16:creationId xmlns:a16="http://schemas.microsoft.com/office/drawing/2014/main" id="{CFCC9AD6-24B7-4C98-B9B0-3183C66B46CF}"/>
                  </a:ext>
                </a:extLst>
              </p:cNvPr>
              <p:cNvCxnSpPr>
                <a:cxnSpLocks/>
              </p:cNvCxnSpPr>
              <p:nvPr/>
            </p:nvCxnSpPr>
            <p:spPr>
              <a:xfrm rot="18339132" flipH="1" flipV="1">
                <a:off x="4305078" y="5336299"/>
                <a:ext cx="37098" cy="56368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2ABB654-4DDF-44DC-8B62-FC534DDB4717}"/>
                </a:ext>
              </a:extLst>
            </p:cNvPr>
            <p:cNvSpPr txBox="1"/>
            <p:nvPr/>
          </p:nvSpPr>
          <p:spPr>
            <a:xfrm>
              <a:off x="2415482" y="1686682"/>
              <a:ext cx="6014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IR12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3F75914-61AC-41A1-B028-26D6CBA5E2AB}"/>
                </a:ext>
              </a:extLst>
            </p:cNvPr>
            <p:cNvSpPr txBox="1"/>
            <p:nvPr/>
          </p:nvSpPr>
          <p:spPr>
            <a:xfrm>
              <a:off x="3859521" y="2529324"/>
              <a:ext cx="4844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IR2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01CE3EC-46BB-4B1A-A09F-607F0B020C57}"/>
                </a:ext>
              </a:extLst>
            </p:cNvPr>
            <p:cNvSpPr txBox="1"/>
            <p:nvPr/>
          </p:nvSpPr>
          <p:spPr>
            <a:xfrm>
              <a:off x="2404957" y="5102882"/>
              <a:ext cx="4844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IR6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BD1FC14-458A-4602-8D00-B2728F571CE7}"/>
                </a:ext>
              </a:extLst>
            </p:cNvPr>
            <p:cNvSpPr txBox="1"/>
            <p:nvPr/>
          </p:nvSpPr>
          <p:spPr>
            <a:xfrm>
              <a:off x="3899284" y="4267981"/>
              <a:ext cx="4844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IR4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D840F40-51D4-436D-A165-C6D8FF98E638}"/>
                </a:ext>
              </a:extLst>
            </p:cNvPr>
            <p:cNvSpPr txBox="1"/>
            <p:nvPr/>
          </p:nvSpPr>
          <p:spPr>
            <a:xfrm>
              <a:off x="963355" y="2519625"/>
              <a:ext cx="6014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IR10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01782AF-B6C6-4E1B-9D6D-1D7DE56471C2}"/>
                </a:ext>
              </a:extLst>
            </p:cNvPr>
            <p:cNvSpPr txBox="1"/>
            <p:nvPr/>
          </p:nvSpPr>
          <p:spPr>
            <a:xfrm>
              <a:off x="904163" y="4310479"/>
              <a:ext cx="4844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IR8</a:t>
              </a: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FA30537-5E3D-451A-A2A3-03AB501EC298}"/>
                </a:ext>
              </a:extLst>
            </p:cNvPr>
            <p:cNvGrpSpPr/>
            <p:nvPr/>
          </p:nvGrpSpPr>
          <p:grpSpPr>
            <a:xfrm>
              <a:off x="2640313" y="5532218"/>
              <a:ext cx="1541696" cy="637304"/>
              <a:chOff x="3230741" y="5693811"/>
              <a:chExt cx="1541696" cy="637304"/>
            </a:xfrm>
          </p:grpSpPr>
          <p:cxnSp>
            <p:nvCxnSpPr>
              <p:cNvPr id="263" name="Straight Connector 262">
                <a:extLst>
                  <a:ext uri="{FF2B5EF4-FFF2-40B4-BE49-F238E27FC236}">
                    <a16:creationId xmlns:a16="http://schemas.microsoft.com/office/drawing/2014/main" id="{1051EBDA-1C61-4916-8CC5-C62A9E3D752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44971" y="5998308"/>
                <a:ext cx="0" cy="107950"/>
              </a:xfrm>
              <a:prstGeom prst="line">
                <a:avLst/>
              </a:prstGeom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Straight Connector 263">
                <a:extLst>
                  <a:ext uri="{FF2B5EF4-FFF2-40B4-BE49-F238E27FC236}">
                    <a16:creationId xmlns:a16="http://schemas.microsoft.com/office/drawing/2014/main" id="{94C25790-DF95-40E7-9527-EB003CE52DB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37600" y="6216875"/>
                <a:ext cx="1" cy="11424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Straight Connector 264">
                <a:extLst>
                  <a:ext uri="{FF2B5EF4-FFF2-40B4-BE49-F238E27FC236}">
                    <a16:creationId xmlns:a16="http://schemas.microsoft.com/office/drawing/2014/main" id="{AD407EC1-A1E4-4B69-90F4-E97F4C145BD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30741" y="6099776"/>
                <a:ext cx="309894" cy="5205"/>
              </a:xfrm>
              <a:prstGeom prst="line">
                <a:avLst/>
              </a:prstGeom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Straight Connector 265">
                <a:extLst>
                  <a:ext uri="{FF2B5EF4-FFF2-40B4-BE49-F238E27FC236}">
                    <a16:creationId xmlns:a16="http://schemas.microsoft.com/office/drawing/2014/main" id="{076CB337-2E56-4E07-8553-D3099993C8B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37600" y="6317023"/>
                <a:ext cx="303035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5D2143A0-6B90-4B56-B47F-31A231D89F09}"/>
                  </a:ext>
                </a:extLst>
              </p:cNvPr>
              <p:cNvSpPr/>
              <p:nvPr/>
            </p:nvSpPr>
            <p:spPr>
              <a:xfrm>
                <a:off x="4288009" y="5693811"/>
                <a:ext cx="484428" cy="254594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800" dirty="0"/>
                  <a:t>CENTRAL PLANT</a:t>
                </a:r>
              </a:p>
            </p:txBody>
          </p:sp>
          <p:cxnSp>
            <p:nvCxnSpPr>
              <p:cNvPr id="268" name="Straight Connector 267">
                <a:extLst>
                  <a:ext uri="{FF2B5EF4-FFF2-40B4-BE49-F238E27FC236}">
                    <a16:creationId xmlns:a16="http://schemas.microsoft.com/office/drawing/2014/main" id="{56EE0776-2BD9-4927-9712-CC2F01DBF0C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540636" y="6216875"/>
                <a:ext cx="1" cy="11424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Connector 268">
                <a:extLst>
                  <a:ext uri="{FF2B5EF4-FFF2-40B4-BE49-F238E27FC236}">
                    <a16:creationId xmlns:a16="http://schemas.microsoft.com/office/drawing/2014/main" id="{9CC2700C-4B9A-461A-BF1F-4DAFEFA5001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37970" y="6086475"/>
                <a:ext cx="0" cy="107950"/>
              </a:xfrm>
              <a:prstGeom prst="line">
                <a:avLst/>
              </a:prstGeom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Connector 269">
                <a:extLst>
                  <a:ext uri="{FF2B5EF4-FFF2-40B4-BE49-F238E27FC236}">
                    <a16:creationId xmlns:a16="http://schemas.microsoft.com/office/drawing/2014/main" id="{8D1112B4-32A4-44CF-871D-21232B109A5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513826" y="6207575"/>
                <a:ext cx="683524" cy="0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>
                <a:extLst>
                  <a:ext uri="{FF2B5EF4-FFF2-40B4-BE49-F238E27FC236}">
                    <a16:creationId xmlns:a16="http://schemas.microsoft.com/office/drawing/2014/main" id="{01B8016C-BBA3-43EC-AA75-BA7E246E55D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97350" y="5868345"/>
                <a:ext cx="0" cy="353017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71">
                <a:extLst>
                  <a:ext uri="{FF2B5EF4-FFF2-40B4-BE49-F238E27FC236}">
                    <a16:creationId xmlns:a16="http://schemas.microsoft.com/office/drawing/2014/main" id="{C7A4DA0B-1347-48CF-996B-EA34625CD0C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185497" y="5876182"/>
                <a:ext cx="139962" cy="1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6C898AC-33BA-430D-B2E7-B9460A060E4E}"/>
                </a:ext>
              </a:extLst>
            </p:cNvPr>
            <p:cNvSpPr txBox="1"/>
            <p:nvPr/>
          </p:nvSpPr>
          <p:spPr>
            <a:xfrm rot="17769169">
              <a:off x="4374214" y="4435310"/>
              <a:ext cx="782587" cy="707886"/>
            </a:xfrm>
            <a:prstGeom prst="rect">
              <a:avLst/>
            </a:prstGeom>
            <a:solidFill>
              <a:srgbClr val="99FF66"/>
            </a:solidFill>
          </p:spPr>
          <p:txBody>
            <a:bodyPr wrap="none" rtlCol="0">
              <a:spAutoFit/>
            </a:bodyPr>
            <a:lstStyle/>
            <a:p>
              <a:endParaRPr lang="en-US" sz="1000" dirty="0"/>
            </a:p>
            <a:p>
              <a:endParaRPr lang="en-US" sz="1000" dirty="0"/>
            </a:p>
            <a:p>
              <a:pPr algn="ctr"/>
              <a:r>
                <a:rPr lang="en-US" sz="1000" dirty="0"/>
                <a:t>Service </a:t>
              </a:r>
              <a:r>
                <a:rPr lang="en-US" sz="1000" dirty="0" err="1"/>
                <a:t>Bld</a:t>
              </a:r>
              <a:r>
                <a:rPr lang="en-US" sz="1000" dirty="0"/>
                <a:t> </a:t>
              </a:r>
            </a:p>
            <a:p>
              <a:r>
                <a:rPr lang="en-US" sz="1000" dirty="0"/>
                <a:t>1004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5B9F462-58CB-4ED8-B807-A0243440D33A}"/>
                </a:ext>
              </a:extLst>
            </p:cNvPr>
            <p:cNvSpPr txBox="1"/>
            <p:nvPr/>
          </p:nvSpPr>
          <p:spPr>
            <a:xfrm>
              <a:off x="5000493" y="545030"/>
              <a:ext cx="363355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6 </a:t>
              </a:r>
              <a:r>
                <a:rPr lang="en-US" sz="1400" dirty="0">
                  <a:solidFill>
                    <a:srgbClr val="0000FF"/>
                  </a:solidFill>
                </a:rPr>
                <a:t>Blue</a:t>
              </a:r>
              <a:r>
                <a:rPr lang="en-US" sz="1400" dirty="0"/>
                <a:t> &amp; 6 </a:t>
              </a:r>
              <a:r>
                <a:rPr lang="en-US" sz="1400" dirty="0">
                  <a:solidFill>
                    <a:srgbClr val="FFC000"/>
                  </a:solidFill>
                </a:rPr>
                <a:t>Yellow</a:t>
              </a:r>
              <a:r>
                <a:rPr lang="en-US" sz="1400" dirty="0"/>
                <a:t> </a:t>
              </a:r>
              <a:r>
                <a:rPr lang="en-US" sz="1400" dirty="0" err="1"/>
                <a:t>Valveboxes</a:t>
              </a:r>
              <a:endParaRPr lang="en-US" sz="1400" dirty="0"/>
            </a:p>
            <a:p>
              <a:r>
                <a:rPr lang="en-US" sz="1400" dirty="0"/>
                <a:t>located in service buildings</a:t>
              </a:r>
            </a:p>
            <a:p>
              <a:r>
                <a:rPr lang="en-US" sz="1400" dirty="0"/>
                <a:t>Cryogenic valves &amp; </a:t>
              </a:r>
              <a:r>
                <a:rPr lang="en-US" sz="1400" dirty="0" err="1"/>
                <a:t>Recooler</a:t>
              </a:r>
              <a:r>
                <a:rPr lang="en-US" sz="1400" dirty="0"/>
                <a:t>,</a:t>
              </a:r>
            </a:p>
            <a:p>
              <a:r>
                <a:rPr lang="en-US" sz="1400" dirty="0"/>
                <a:t>SC busses current leads interface {“</a:t>
              </a:r>
              <a:r>
                <a:rPr lang="en-US" sz="1400" dirty="0" err="1"/>
                <a:t>Leadpot</a:t>
              </a:r>
              <a:r>
                <a:rPr lang="en-US" sz="1400" dirty="0"/>
                <a:t>”}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2E058043-70C5-4E22-B547-9408852C1D7D}"/>
                </a:ext>
              </a:extLst>
            </p:cNvPr>
            <p:cNvSpPr/>
            <p:nvPr/>
          </p:nvSpPr>
          <p:spPr>
            <a:xfrm>
              <a:off x="8806661" y="1751494"/>
              <a:ext cx="644277" cy="418668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sz="1600" dirty="0">
                <a:solidFill>
                  <a:schemeClr val="tx1"/>
                </a:solidFill>
              </a:endParaRPr>
            </a:p>
            <a:p>
              <a:pPr algn="ctr"/>
              <a:r>
                <a:rPr lang="en-US" sz="1600" b="1" dirty="0">
                  <a:solidFill>
                    <a:srgbClr val="FF00FF"/>
                  </a:solidFill>
                </a:rPr>
                <a:t>C</a:t>
              </a:r>
            </a:p>
            <a:p>
              <a:pPr algn="ctr"/>
              <a:r>
                <a:rPr lang="en-US" sz="1600" b="1" dirty="0">
                  <a:solidFill>
                    <a:srgbClr val="FF00FF"/>
                  </a:solidFill>
                </a:rPr>
                <a:t>e</a:t>
              </a:r>
            </a:p>
            <a:p>
              <a:pPr algn="ctr"/>
              <a:r>
                <a:rPr lang="en-US" sz="1600" b="1" dirty="0">
                  <a:solidFill>
                    <a:srgbClr val="FF00FF"/>
                  </a:solidFill>
                </a:rPr>
                <a:t>n</a:t>
              </a:r>
            </a:p>
            <a:p>
              <a:pPr algn="ctr"/>
              <a:r>
                <a:rPr lang="en-US" sz="1600" b="1" dirty="0">
                  <a:solidFill>
                    <a:srgbClr val="FF00FF"/>
                  </a:solidFill>
                </a:rPr>
                <a:t>t</a:t>
              </a:r>
            </a:p>
            <a:p>
              <a:pPr algn="ctr"/>
              <a:r>
                <a:rPr lang="en-US" sz="1600" b="1" dirty="0">
                  <a:solidFill>
                    <a:srgbClr val="FF00FF"/>
                  </a:solidFill>
                </a:rPr>
                <a:t>r</a:t>
              </a:r>
            </a:p>
            <a:p>
              <a:pPr algn="ctr"/>
              <a:r>
                <a:rPr lang="en-US" sz="1600" b="1" dirty="0">
                  <a:solidFill>
                    <a:srgbClr val="FF00FF"/>
                  </a:solidFill>
                </a:rPr>
                <a:t>a</a:t>
              </a:r>
            </a:p>
            <a:p>
              <a:pPr algn="ctr"/>
              <a:r>
                <a:rPr lang="en-US" sz="1600" b="1" dirty="0">
                  <a:solidFill>
                    <a:srgbClr val="FF00FF"/>
                  </a:solidFill>
                </a:rPr>
                <a:t>l</a:t>
              </a:r>
            </a:p>
            <a:p>
              <a:pPr algn="ctr"/>
              <a:endParaRPr lang="en-US" sz="1600" b="1" dirty="0">
                <a:solidFill>
                  <a:srgbClr val="FF00FF"/>
                </a:solidFill>
              </a:endParaRPr>
            </a:p>
            <a:p>
              <a:pPr algn="ctr"/>
              <a:endParaRPr lang="en-US" sz="1600" b="1" dirty="0">
                <a:solidFill>
                  <a:srgbClr val="FF00FF"/>
                </a:solidFill>
              </a:endParaRPr>
            </a:p>
            <a:p>
              <a:pPr algn="ctr"/>
              <a:r>
                <a:rPr lang="en-US" sz="1600" b="1" dirty="0">
                  <a:solidFill>
                    <a:srgbClr val="FF00FF"/>
                  </a:solidFill>
                </a:rPr>
                <a:t>P</a:t>
              </a:r>
            </a:p>
            <a:p>
              <a:pPr algn="ctr"/>
              <a:r>
                <a:rPr lang="en-US" sz="1600" b="1" dirty="0">
                  <a:solidFill>
                    <a:srgbClr val="FF00FF"/>
                  </a:solidFill>
                </a:rPr>
                <a:t>l</a:t>
              </a:r>
            </a:p>
            <a:p>
              <a:pPr algn="ctr"/>
              <a:r>
                <a:rPr lang="en-US" sz="1600" b="1" dirty="0">
                  <a:solidFill>
                    <a:srgbClr val="FF00FF"/>
                  </a:solidFill>
                </a:rPr>
                <a:t>a</a:t>
              </a:r>
            </a:p>
            <a:p>
              <a:pPr algn="ctr"/>
              <a:r>
                <a:rPr lang="en-US" sz="1600" b="1" dirty="0">
                  <a:solidFill>
                    <a:srgbClr val="FF00FF"/>
                  </a:solidFill>
                </a:rPr>
                <a:t>n</a:t>
              </a:r>
            </a:p>
            <a:p>
              <a:pPr algn="ctr"/>
              <a:r>
                <a:rPr lang="en-US" sz="1600" dirty="0">
                  <a:solidFill>
                    <a:srgbClr val="FF00FF"/>
                  </a:solidFill>
                </a:rPr>
                <a:t>t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00D080F4-3282-41D7-ACF6-FD5AA250D626}"/>
                </a:ext>
              </a:extLst>
            </p:cNvPr>
            <p:cNvGrpSpPr/>
            <p:nvPr/>
          </p:nvGrpSpPr>
          <p:grpSpPr>
            <a:xfrm>
              <a:off x="8414495" y="2892154"/>
              <a:ext cx="261214" cy="1513427"/>
              <a:chOff x="5980773" y="2234072"/>
              <a:chExt cx="261214" cy="1513427"/>
            </a:xfrm>
          </p:grpSpPr>
          <p:sp>
            <p:nvSpPr>
              <p:cNvPr id="256" name="TextBox 255">
                <a:extLst>
                  <a:ext uri="{FF2B5EF4-FFF2-40B4-BE49-F238E27FC236}">
                    <a16:creationId xmlns:a16="http://schemas.microsoft.com/office/drawing/2014/main" id="{D74CBC77-4364-4169-B2CB-692F979B0A26}"/>
                  </a:ext>
                </a:extLst>
              </p:cNvPr>
              <p:cNvSpPr txBox="1"/>
              <p:nvPr/>
            </p:nvSpPr>
            <p:spPr>
              <a:xfrm>
                <a:off x="5990839" y="2910802"/>
                <a:ext cx="160344" cy="184666"/>
              </a:xfrm>
              <a:prstGeom prst="rect">
                <a:avLst/>
              </a:prstGeom>
              <a:solidFill>
                <a:srgbClr val="00FFFF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/>
                  <a:t>R</a:t>
                </a:r>
              </a:p>
            </p:txBody>
          </p:sp>
          <p:sp>
            <p:nvSpPr>
              <p:cNvPr id="257" name="TextBox 256">
                <a:extLst>
                  <a:ext uri="{FF2B5EF4-FFF2-40B4-BE49-F238E27FC236}">
                    <a16:creationId xmlns:a16="http://schemas.microsoft.com/office/drawing/2014/main" id="{709D8CA7-4518-4A26-B1D6-B74BDB2E9AD1}"/>
                  </a:ext>
                </a:extLst>
              </p:cNvPr>
              <p:cNvSpPr txBox="1"/>
              <p:nvPr/>
            </p:nvSpPr>
            <p:spPr>
              <a:xfrm>
                <a:off x="6006041" y="2475563"/>
                <a:ext cx="206523" cy="184666"/>
              </a:xfrm>
              <a:prstGeom prst="rect">
                <a:avLst/>
              </a:prstGeom>
              <a:solidFill>
                <a:srgbClr val="00B050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/>
                  <a:t>HS</a:t>
                </a:r>
                <a:endParaRPr lang="en-US" sz="1200" dirty="0"/>
              </a:p>
            </p:txBody>
          </p:sp>
          <p:sp>
            <p:nvSpPr>
              <p:cNvPr id="258" name="TextBox 257">
                <a:extLst>
                  <a:ext uri="{FF2B5EF4-FFF2-40B4-BE49-F238E27FC236}">
                    <a16:creationId xmlns:a16="http://schemas.microsoft.com/office/drawing/2014/main" id="{71BCC8CD-49AD-4079-8A6E-E5B7579D9091}"/>
                  </a:ext>
                </a:extLst>
              </p:cNvPr>
              <p:cNvSpPr txBox="1"/>
              <p:nvPr/>
            </p:nvSpPr>
            <p:spPr>
              <a:xfrm>
                <a:off x="5980773" y="3122069"/>
                <a:ext cx="219550" cy="184666"/>
              </a:xfrm>
              <a:prstGeom prst="rect">
                <a:avLst/>
              </a:prstGeom>
              <a:solidFill>
                <a:srgbClr val="00B050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/>
                  <a:t>HR</a:t>
                </a:r>
              </a:p>
            </p:txBody>
          </p:sp>
          <p:sp>
            <p:nvSpPr>
              <p:cNvPr id="259" name="TextBox 258">
                <a:extLst>
                  <a:ext uri="{FF2B5EF4-FFF2-40B4-BE49-F238E27FC236}">
                    <a16:creationId xmlns:a16="http://schemas.microsoft.com/office/drawing/2014/main" id="{795C8DA0-2ADE-4A41-B464-C130E12D8712}"/>
                  </a:ext>
                </a:extLst>
              </p:cNvPr>
              <p:cNvSpPr txBox="1"/>
              <p:nvPr/>
            </p:nvSpPr>
            <p:spPr>
              <a:xfrm>
                <a:off x="5992533" y="2687993"/>
                <a:ext cx="160344" cy="184666"/>
              </a:xfrm>
              <a:prstGeom prst="rect">
                <a:avLst/>
              </a:prstGeom>
              <a:solidFill>
                <a:srgbClr val="0000FF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/>
                  <a:t>S</a:t>
                </a:r>
                <a:endParaRPr lang="en-US" sz="1200" dirty="0"/>
              </a:p>
            </p:txBody>
          </p:sp>
          <p:sp>
            <p:nvSpPr>
              <p:cNvPr id="260" name="TextBox 259">
                <a:extLst>
                  <a:ext uri="{FF2B5EF4-FFF2-40B4-BE49-F238E27FC236}">
                    <a16:creationId xmlns:a16="http://schemas.microsoft.com/office/drawing/2014/main" id="{8C067346-6298-461D-A99B-8F3B66731FED}"/>
                  </a:ext>
                </a:extLst>
              </p:cNvPr>
              <p:cNvSpPr txBox="1"/>
              <p:nvPr/>
            </p:nvSpPr>
            <p:spPr>
              <a:xfrm>
                <a:off x="6002751" y="2234072"/>
                <a:ext cx="229170" cy="184666"/>
              </a:xfrm>
              <a:prstGeom prst="rect">
                <a:avLst/>
              </a:prstGeom>
              <a:solidFill>
                <a:srgbClr val="FFCC99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/>
                  <a:t>CR</a:t>
                </a:r>
              </a:p>
            </p:txBody>
          </p:sp>
          <p:sp>
            <p:nvSpPr>
              <p:cNvPr id="261" name="TextBox 260">
                <a:extLst>
                  <a:ext uri="{FF2B5EF4-FFF2-40B4-BE49-F238E27FC236}">
                    <a16:creationId xmlns:a16="http://schemas.microsoft.com/office/drawing/2014/main" id="{7AF0B5C5-9854-4FB9-B397-B9DB0E7A29DB}"/>
                  </a:ext>
                </a:extLst>
              </p:cNvPr>
              <p:cNvSpPr txBox="1"/>
              <p:nvPr/>
            </p:nvSpPr>
            <p:spPr>
              <a:xfrm>
                <a:off x="5980774" y="3342832"/>
                <a:ext cx="251148" cy="1846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>
                    <a:highlight>
                      <a:srgbClr val="FF0000"/>
                    </a:highlight>
                  </a:rPr>
                  <a:t>WR</a:t>
                </a:r>
                <a:endParaRPr lang="en-US" sz="1200" dirty="0"/>
              </a:p>
            </p:txBody>
          </p:sp>
          <p:sp>
            <p:nvSpPr>
              <p:cNvPr id="262" name="TextBox 261">
                <a:extLst>
                  <a:ext uri="{FF2B5EF4-FFF2-40B4-BE49-F238E27FC236}">
                    <a16:creationId xmlns:a16="http://schemas.microsoft.com/office/drawing/2014/main" id="{597F0996-4DEA-40BA-8D72-E1ADFB7E97C4}"/>
                  </a:ext>
                </a:extLst>
              </p:cNvPr>
              <p:cNvSpPr txBox="1"/>
              <p:nvPr/>
            </p:nvSpPr>
            <p:spPr>
              <a:xfrm>
                <a:off x="5990839" y="3562833"/>
                <a:ext cx="251148" cy="184666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/>
                  <a:t>WS</a:t>
                </a:r>
              </a:p>
            </p:txBody>
          </p:sp>
        </p:grp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6804DE6-D742-44AB-A420-A9849A528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51418" y="5752729"/>
              <a:ext cx="144470" cy="586506"/>
            </a:xfrm>
            <a:prstGeom prst="rect">
              <a:avLst/>
            </a:prstGeom>
          </p:spPr>
        </p:pic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09847B0-A365-4A8C-9DB3-D7F797448AA0}"/>
                </a:ext>
              </a:extLst>
            </p:cNvPr>
            <p:cNvGrpSpPr/>
            <p:nvPr/>
          </p:nvGrpSpPr>
          <p:grpSpPr>
            <a:xfrm>
              <a:off x="5568950" y="1696082"/>
              <a:ext cx="2164607" cy="783995"/>
              <a:chOff x="6781471" y="2156479"/>
              <a:chExt cx="2164607" cy="783995"/>
            </a:xfrm>
          </p:grpSpPr>
          <p:cxnSp>
            <p:nvCxnSpPr>
              <p:cNvPr id="246" name="Straight Arrow Connector 245">
                <a:extLst>
                  <a:ext uri="{FF2B5EF4-FFF2-40B4-BE49-F238E27FC236}">
                    <a16:creationId xmlns:a16="http://schemas.microsoft.com/office/drawing/2014/main" id="{505D1417-6D56-4A4E-9C4B-C7FFBDCD8C4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781471" y="2875475"/>
                <a:ext cx="2164606" cy="0"/>
              </a:xfrm>
              <a:prstGeom prst="straightConnector1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Arrow Connector 246">
                <a:extLst>
                  <a:ext uri="{FF2B5EF4-FFF2-40B4-BE49-F238E27FC236}">
                    <a16:creationId xmlns:a16="http://schemas.microsoft.com/office/drawing/2014/main" id="{9CEED814-D6CA-4BE5-81B2-B0C66C344AD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903571" y="2726288"/>
                <a:ext cx="2006881" cy="0"/>
              </a:xfrm>
              <a:prstGeom prst="straightConnector1">
                <a:avLst/>
              </a:prstGeom>
              <a:ln>
                <a:solidFill>
                  <a:srgbClr val="00FFFF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Arrow Connector 247">
                <a:extLst>
                  <a:ext uri="{FF2B5EF4-FFF2-40B4-BE49-F238E27FC236}">
                    <a16:creationId xmlns:a16="http://schemas.microsoft.com/office/drawing/2014/main" id="{5848F718-B88C-462B-AB3B-67FE7CDA184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880963" y="2559182"/>
                <a:ext cx="2057199" cy="13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Arrow Connector 248">
                <a:extLst>
                  <a:ext uri="{FF2B5EF4-FFF2-40B4-BE49-F238E27FC236}">
                    <a16:creationId xmlns:a16="http://schemas.microsoft.com/office/drawing/2014/main" id="{418F50EF-A7B1-4A5D-A95D-81F8201FE6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88878" y="2248812"/>
                <a:ext cx="2057199" cy="7176"/>
              </a:xfrm>
              <a:prstGeom prst="straightConnector1">
                <a:avLst/>
              </a:prstGeom>
              <a:ln>
                <a:solidFill>
                  <a:srgbClr val="7030A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Arrow Connector 249">
                <a:extLst>
                  <a:ext uri="{FF2B5EF4-FFF2-40B4-BE49-F238E27FC236}">
                    <a16:creationId xmlns:a16="http://schemas.microsoft.com/office/drawing/2014/main" id="{8019A6D5-7F35-4993-89E3-31E3D50A3B8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888878" y="2404295"/>
                <a:ext cx="2057200" cy="7176"/>
              </a:xfrm>
              <a:prstGeom prst="straightConnector1">
                <a:avLst/>
              </a:prstGeom>
              <a:ln>
                <a:solidFill>
                  <a:srgbClr val="0070C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1" name="TextBox 250">
                <a:extLst>
                  <a:ext uri="{FF2B5EF4-FFF2-40B4-BE49-F238E27FC236}">
                    <a16:creationId xmlns:a16="http://schemas.microsoft.com/office/drawing/2014/main" id="{DFBD1B50-EE01-4E19-BDDD-1FC78D0C9228}"/>
                  </a:ext>
                </a:extLst>
              </p:cNvPr>
              <p:cNvSpPr txBox="1"/>
              <p:nvPr/>
            </p:nvSpPr>
            <p:spPr>
              <a:xfrm>
                <a:off x="7038548" y="2486482"/>
                <a:ext cx="1329595" cy="1384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900" dirty="0">
                    <a:highlight>
                      <a:srgbClr val="0000FF"/>
                    </a:highlight>
                  </a:rPr>
                  <a:t> S  </a:t>
                </a:r>
                <a:r>
                  <a:rPr lang="en-US" sz="900" dirty="0"/>
                  <a:t>: Supply, 4.5K Liquid</a:t>
                </a:r>
                <a:endParaRPr lang="en-US" sz="1200" dirty="0"/>
              </a:p>
            </p:txBody>
          </p:sp>
          <p:sp>
            <p:nvSpPr>
              <p:cNvPr id="252" name="TextBox 251">
                <a:extLst>
                  <a:ext uri="{FF2B5EF4-FFF2-40B4-BE49-F238E27FC236}">
                    <a16:creationId xmlns:a16="http://schemas.microsoft.com/office/drawing/2014/main" id="{57FC0C69-AB63-4DEE-AA4D-E6C5CA9C4C82}"/>
                  </a:ext>
                </a:extLst>
              </p:cNvPr>
              <p:cNvSpPr txBox="1"/>
              <p:nvPr/>
            </p:nvSpPr>
            <p:spPr>
              <a:xfrm>
                <a:off x="7038548" y="2651415"/>
                <a:ext cx="1460120" cy="1384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900" dirty="0">
                    <a:highlight>
                      <a:srgbClr val="00FFFF"/>
                    </a:highlight>
                  </a:rPr>
                  <a:t> R </a:t>
                </a:r>
                <a:r>
                  <a:rPr lang="en-US" sz="900" dirty="0"/>
                  <a:t>: Return, 4.5K vapor Return</a:t>
                </a:r>
              </a:p>
            </p:txBody>
          </p:sp>
          <p:sp>
            <p:nvSpPr>
              <p:cNvPr id="253" name="TextBox 252">
                <a:extLst>
                  <a:ext uri="{FF2B5EF4-FFF2-40B4-BE49-F238E27FC236}">
                    <a16:creationId xmlns:a16="http://schemas.microsoft.com/office/drawing/2014/main" id="{6C2D7A15-172F-4AA3-9AC8-2EC553C00F5A}"/>
                  </a:ext>
                </a:extLst>
              </p:cNvPr>
              <p:cNvSpPr txBox="1"/>
              <p:nvPr/>
            </p:nvSpPr>
            <p:spPr>
              <a:xfrm>
                <a:off x="7030421" y="2801975"/>
                <a:ext cx="1474564" cy="1384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900" dirty="0">
                    <a:highlight>
                      <a:srgbClr val="008000"/>
                    </a:highlight>
                  </a:rPr>
                  <a:t> H </a:t>
                </a:r>
                <a:r>
                  <a:rPr lang="en-US" sz="900" dirty="0"/>
                  <a:t>: Heatshield Collider loop</a:t>
                </a:r>
              </a:p>
            </p:txBody>
          </p:sp>
          <p:sp>
            <p:nvSpPr>
              <p:cNvPr id="254" name="TextBox 253">
                <a:extLst>
                  <a:ext uri="{FF2B5EF4-FFF2-40B4-BE49-F238E27FC236}">
                    <a16:creationId xmlns:a16="http://schemas.microsoft.com/office/drawing/2014/main" id="{1460CEC4-B262-4698-9B2D-E77DD7604424}"/>
                  </a:ext>
                </a:extLst>
              </p:cNvPr>
              <p:cNvSpPr txBox="1"/>
              <p:nvPr/>
            </p:nvSpPr>
            <p:spPr>
              <a:xfrm>
                <a:off x="7033791" y="2324687"/>
                <a:ext cx="1334352" cy="1384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900" dirty="0">
                    <a:highlight>
                      <a:srgbClr val="0099CC"/>
                    </a:highlight>
                  </a:rPr>
                  <a:t> U </a:t>
                </a:r>
                <a:r>
                  <a:rPr lang="en-US" sz="900" dirty="0"/>
                  <a:t>: Utility, 9.6K Gas Return</a:t>
                </a:r>
              </a:p>
            </p:txBody>
          </p:sp>
          <p:sp>
            <p:nvSpPr>
              <p:cNvPr id="255" name="TextBox 254">
                <a:extLst>
                  <a:ext uri="{FF2B5EF4-FFF2-40B4-BE49-F238E27FC236}">
                    <a16:creationId xmlns:a16="http://schemas.microsoft.com/office/drawing/2014/main" id="{5FFCD437-57E3-461A-9E35-06080CB71CC4}"/>
                  </a:ext>
                </a:extLst>
              </p:cNvPr>
              <p:cNvSpPr txBox="1"/>
              <p:nvPr/>
            </p:nvSpPr>
            <p:spPr>
              <a:xfrm>
                <a:off x="7035734" y="2156479"/>
                <a:ext cx="1308661" cy="1384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900" dirty="0">
                    <a:highlight>
                      <a:srgbClr val="9900CC"/>
                    </a:highlight>
                  </a:rPr>
                  <a:t>M </a:t>
                </a:r>
                <a:r>
                  <a:rPr lang="en-US" sz="900" dirty="0"/>
                  <a:t>: Magnet, 4.5K Loop</a:t>
                </a:r>
                <a:endParaRPr lang="en-US" sz="1200" dirty="0"/>
              </a:p>
            </p:txBody>
          </p:sp>
        </p:grp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8315FE9D-AA23-46ED-959B-5EC3DBF0A60C}"/>
                </a:ext>
              </a:extLst>
            </p:cNvPr>
            <p:cNvSpPr/>
            <p:nvPr/>
          </p:nvSpPr>
          <p:spPr>
            <a:xfrm rot="21582652">
              <a:off x="7740657" y="1641657"/>
              <a:ext cx="362873" cy="1968952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600" dirty="0">
                  <a:solidFill>
                    <a:schemeClr val="tx1"/>
                  </a:solidFill>
                </a:rPr>
                <a:t>1006</a:t>
              </a:r>
            </a:p>
            <a:p>
              <a:pPr algn="ctr"/>
              <a:r>
                <a:rPr lang="en-US" sz="600" dirty="0" err="1">
                  <a:solidFill>
                    <a:schemeClr val="tx1"/>
                  </a:solidFill>
                </a:rPr>
                <a:t>ValveBox</a:t>
              </a:r>
              <a:endParaRPr lang="en-US" sz="600" dirty="0">
                <a:solidFill>
                  <a:schemeClr val="tx1"/>
                </a:solidFill>
              </a:endParaRP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6549A29A-144D-4A41-88CC-F3F2AE1736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96404" y="3688544"/>
              <a:ext cx="2407927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9F6733E5-015E-472C-9625-39372D996C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68950" y="3469380"/>
              <a:ext cx="2162475" cy="0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B1CB97EF-6E4A-4819-A003-ED47E53F5D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88920" y="3320193"/>
              <a:ext cx="2036721" cy="0"/>
            </a:xfrm>
            <a:prstGeom prst="straightConnector1">
              <a:avLst/>
            </a:prstGeom>
            <a:ln>
              <a:solidFill>
                <a:srgbClr val="00FFFF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DF274A9A-BC39-4F41-8342-7462D3B8FC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66311" y="3153087"/>
              <a:ext cx="2057199" cy="130"/>
            </a:xfrm>
            <a:prstGeom prst="straightConnector1">
              <a:avLst/>
            </a:prstGeom>
            <a:ln>
              <a:solidFill>
                <a:srgbClr val="0000FF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E1545E7A-C239-46FA-895A-46D19E8D19CA}"/>
                </a:ext>
              </a:extLst>
            </p:cNvPr>
            <p:cNvCxnSpPr>
              <a:cxnSpLocks/>
            </p:cNvCxnSpPr>
            <p:nvPr/>
          </p:nvCxnSpPr>
          <p:spPr>
            <a:xfrm>
              <a:off x="5674226" y="2842717"/>
              <a:ext cx="2057199" cy="7176"/>
            </a:xfrm>
            <a:prstGeom prst="straightConnector1">
              <a:avLst/>
            </a:prstGeom>
            <a:ln>
              <a:solidFill>
                <a:srgbClr val="7030A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4974521D-2F97-44FE-8989-166F3DACB8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74226" y="2998200"/>
              <a:ext cx="2057200" cy="7176"/>
            </a:xfrm>
            <a:prstGeom prst="straightConnector1">
              <a:avLst/>
            </a:prstGeom>
            <a:ln>
              <a:solidFill>
                <a:srgbClr val="0070C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A62F650-F2BB-476A-8E4B-44CF53702ACA}"/>
                </a:ext>
              </a:extLst>
            </p:cNvPr>
            <p:cNvSpPr txBox="1"/>
            <p:nvPr/>
          </p:nvSpPr>
          <p:spPr>
            <a:xfrm>
              <a:off x="5823896" y="3080387"/>
              <a:ext cx="1329595" cy="1384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highlight>
                    <a:srgbClr val="0000FF"/>
                  </a:highlight>
                </a:rPr>
                <a:t> S  </a:t>
              </a:r>
              <a:r>
                <a:rPr lang="en-US" sz="900" dirty="0"/>
                <a:t>: Supply, 4.5K Liquid</a:t>
              </a:r>
              <a:endParaRPr lang="en-US" sz="1200" dirty="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789D57A-B161-4004-B090-FAA70B55722B}"/>
                </a:ext>
              </a:extLst>
            </p:cNvPr>
            <p:cNvSpPr txBox="1"/>
            <p:nvPr/>
          </p:nvSpPr>
          <p:spPr>
            <a:xfrm>
              <a:off x="5823896" y="3245320"/>
              <a:ext cx="1460120" cy="1384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highlight>
                    <a:srgbClr val="00FFFF"/>
                  </a:highlight>
                </a:rPr>
                <a:t> R </a:t>
              </a:r>
              <a:r>
                <a:rPr lang="en-US" sz="900" dirty="0"/>
                <a:t>: Return, 4.5K vapor Return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3FD9C8F-C8EF-4369-99C8-45C1594B9592}"/>
                </a:ext>
              </a:extLst>
            </p:cNvPr>
            <p:cNvSpPr txBox="1"/>
            <p:nvPr/>
          </p:nvSpPr>
          <p:spPr>
            <a:xfrm>
              <a:off x="5815769" y="3395880"/>
              <a:ext cx="1474564" cy="1384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highlight>
                    <a:srgbClr val="008000"/>
                  </a:highlight>
                </a:rPr>
                <a:t> H </a:t>
              </a:r>
              <a:r>
                <a:rPr lang="en-US" sz="900" dirty="0"/>
                <a:t>: Heatshield Collider loop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189AB97-5531-4FA6-9C01-FD15144EAE44}"/>
                </a:ext>
              </a:extLst>
            </p:cNvPr>
            <p:cNvSpPr txBox="1"/>
            <p:nvPr/>
          </p:nvSpPr>
          <p:spPr>
            <a:xfrm>
              <a:off x="5819139" y="2918592"/>
              <a:ext cx="1334352" cy="1384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highlight>
                    <a:srgbClr val="0099CC"/>
                  </a:highlight>
                </a:rPr>
                <a:t> U </a:t>
              </a:r>
              <a:r>
                <a:rPr lang="en-US" sz="900" dirty="0"/>
                <a:t>: Utility, 9.6K Gas Return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5D4D31A-F064-4ED1-BFD5-0E37A8B74E91}"/>
                </a:ext>
              </a:extLst>
            </p:cNvPr>
            <p:cNvSpPr txBox="1"/>
            <p:nvPr/>
          </p:nvSpPr>
          <p:spPr>
            <a:xfrm>
              <a:off x="5832854" y="3620491"/>
              <a:ext cx="1469153" cy="1384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highlight>
                    <a:srgbClr val="FF0000"/>
                  </a:highlight>
                </a:rPr>
                <a:t>WR</a:t>
              </a:r>
              <a:r>
                <a:rPr lang="en-US" sz="900" dirty="0"/>
                <a:t>: Warm Return loop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F714CF7-5394-42C6-AE28-2E1E030642C1}"/>
                </a:ext>
              </a:extLst>
            </p:cNvPr>
            <p:cNvSpPr txBox="1"/>
            <p:nvPr/>
          </p:nvSpPr>
          <p:spPr>
            <a:xfrm>
              <a:off x="5821082" y="2750384"/>
              <a:ext cx="1308661" cy="1384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highlight>
                    <a:srgbClr val="9900CC"/>
                  </a:highlight>
                </a:rPr>
                <a:t>M </a:t>
              </a:r>
              <a:r>
                <a:rPr lang="en-US" sz="900" dirty="0"/>
                <a:t>: Magnet, 4.5K Loop</a:t>
              </a:r>
              <a:endParaRPr lang="en-US" sz="1200" dirty="0"/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5541CBFC-6B7D-4E9D-AEC4-9A6564D7BC9C}"/>
                </a:ext>
              </a:extLst>
            </p:cNvPr>
            <p:cNvSpPr/>
            <p:nvPr/>
          </p:nvSpPr>
          <p:spPr>
            <a:xfrm>
              <a:off x="7736315" y="3918615"/>
              <a:ext cx="368016" cy="2073446"/>
            </a:xfrm>
            <a:prstGeom prst="roundRect">
              <a:avLst/>
            </a:prstGeom>
            <a:solidFill>
              <a:srgbClr val="00B0F0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600" dirty="0"/>
                <a:t>1006</a:t>
              </a:r>
            </a:p>
            <a:p>
              <a:pPr algn="ctr"/>
              <a:r>
                <a:rPr lang="en-US" sz="600" dirty="0" err="1"/>
                <a:t>ValveBox</a:t>
              </a:r>
              <a:endParaRPr lang="en-US" sz="600" dirty="0"/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D7D73BDE-2688-44DC-8F43-1FDD58DB99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00891" y="3849581"/>
              <a:ext cx="2403440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6DCE7EB8-C34F-4F3D-966A-0DDCA7875E0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62600" y="4640033"/>
              <a:ext cx="2193134" cy="8011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B3F266FA-FEC2-47BD-ACD5-94A4529ACA6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13229" y="4492793"/>
              <a:ext cx="2004749" cy="6064"/>
            </a:xfrm>
            <a:prstGeom prst="straightConnector1">
              <a:avLst/>
            </a:prstGeom>
            <a:ln>
              <a:solidFill>
                <a:srgbClr val="00FFFF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373C413E-199B-4C49-B0F6-98116DE523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90620" y="4331751"/>
              <a:ext cx="2057199" cy="130"/>
            </a:xfrm>
            <a:prstGeom prst="straightConnector1">
              <a:avLst/>
            </a:prstGeom>
            <a:ln>
              <a:solidFill>
                <a:srgbClr val="0000FF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E5F98D7E-296B-4D5D-8C8E-B75816C9786A}"/>
                </a:ext>
              </a:extLst>
            </p:cNvPr>
            <p:cNvCxnSpPr>
              <a:cxnSpLocks/>
            </p:cNvCxnSpPr>
            <p:nvPr/>
          </p:nvCxnSpPr>
          <p:spPr>
            <a:xfrm>
              <a:off x="5698535" y="4021381"/>
              <a:ext cx="2057199" cy="7176"/>
            </a:xfrm>
            <a:prstGeom prst="straightConnector1">
              <a:avLst/>
            </a:prstGeom>
            <a:ln>
              <a:solidFill>
                <a:srgbClr val="7030A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CABD0201-6004-4E73-86D2-DEE99421D0D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98535" y="4176864"/>
              <a:ext cx="2057200" cy="7176"/>
            </a:xfrm>
            <a:prstGeom prst="straightConnector1">
              <a:avLst/>
            </a:prstGeom>
            <a:ln>
              <a:solidFill>
                <a:srgbClr val="0070C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92D366A6-16BF-4217-A0A1-F8BE8599FD88}"/>
                </a:ext>
              </a:extLst>
            </p:cNvPr>
            <p:cNvSpPr txBox="1"/>
            <p:nvPr/>
          </p:nvSpPr>
          <p:spPr>
            <a:xfrm>
              <a:off x="5848205" y="4259051"/>
              <a:ext cx="1329595" cy="1384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highlight>
                    <a:srgbClr val="0000FF"/>
                  </a:highlight>
                </a:rPr>
                <a:t> S  </a:t>
              </a:r>
              <a:r>
                <a:rPr lang="en-US" sz="900" dirty="0"/>
                <a:t>: Supply, 4.5K Liquid</a:t>
              </a:r>
              <a:endParaRPr lang="en-US" sz="1200" dirty="0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A0679CB4-CE1F-4406-86F4-6E6C4F9B434B}"/>
                </a:ext>
              </a:extLst>
            </p:cNvPr>
            <p:cNvSpPr txBox="1"/>
            <p:nvPr/>
          </p:nvSpPr>
          <p:spPr>
            <a:xfrm>
              <a:off x="5848205" y="4423984"/>
              <a:ext cx="1460120" cy="1384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highlight>
                    <a:srgbClr val="00FFFF"/>
                  </a:highlight>
                </a:rPr>
                <a:t> R </a:t>
              </a:r>
              <a:r>
                <a:rPr lang="en-US" sz="900" dirty="0"/>
                <a:t>: Return, 4.5K vapor Return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673BCAB1-8BE8-44B7-B075-37DEC34E97C2}"/>
                </a:ext>
              </a:extLst>
            </p:cNvPr>
            <p:cNvSpPr txBox="1"/>
            <p:nvPr/>
          </p:nvSpPr>
          <p:spPr>
            <a:xfrm>
              <a:off x="5840078" y="4574544"/>
              <a:ext cx="1474564" cy="1384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highlight>
                    <a:srgbClr val="008000"/>
                  </a:highlight>
                </a:rPr>
                <a:t> H </a:t>
              </a:r>
              <a:r>
                <a:rPr lang="en-US" sz="900" dirty="0"/>
                <a:t>: Heatshield Collider loop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BB9F024-D573-4688-9DB1-75167E7BE336}"/>
                </a:ext>
              </a:extLst>
            </p:cNvPr>
            <p:cNvSpPr txBox="1"/>
            <p:nvPr/>
          </p:nvSpPr>
          <p:spPr>
            <a:xfrm>
              <a:off x="5843448" y="4097256"/>
              <a:ext cx="1334352" cy="1384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highlight>
                    <a:srgbClr val="0099CC"/>
                  </a:highlight>
                </a:rPr>
                <a:t> U </a:t>
              </a:r>
              <a:r>
                <a:rPr lang="en-US" sz="900" dirty="0"/>
                <a:t>: Utility, 9.6K Gas Return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FB8F8C68-214F-4694-9AF0-DB51F377DFA5}"/>
                </a:ext>
              </a:extLst>
            </p:cNvPr>
            <p:cNvSpPr txBox="1"/>
            <p:nvPr/>
          </p:nvSpPr>
          <p:spPr>
            <a:xfrm>
              <a:off x="5837341" y="3781528"/>
              <a:ext cx="1469153" cy="1384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highlight>
                    <a:srgbClr val="FF0000"/>
                  </a:highlight>
                </a:rPr>
                <a:t>WR</a:t>
              </a:r>
              <a:r>
                <a:rPr lang="en-US" sz="900" dirty="0"/>
                <a:t>: Warm Return loop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C073B07D-8F23-4DC9-A57C-C1CFAA6EBC74}"/>
                </a:ext>
              </a:extLst>
            </p:cNvPr>
            <p:cNvSpPr txBox="1"/>
            <p:nvPr/>
          </p:nvSpPr>
          <p:spPr>
            <a:xfrm>
              <a:off x="5845391" y="3929048"/>
              <a:ext cx="1308661" cy="1384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highlight>
                    <a:srgbClr val="9900CC"/>
                  </a:highlight>
                </a:rPr>
                <a:t>M </a:t>
              </a:r>
              <a:r>
                <a:rPr lang="en-US" sz="900" dirty="0"/>
                <a:t>: Magnet, 4.5K Loop</a:t>
              </a:r>
              <a:endParaRPr lang="en-US" sz="1200" dirty="0"/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36011A96-7D57-40A0-8930-5C34DB62F884}"/>
                </a:ext>
              </a:extLst>
            </p:cNvPr>
            <p:cNvGrpSpPr/>
            <p:nvPr/>
          </p:nvGrpSpPr>
          <p:grpSpPr>
            <a:xfrm>
              <a:off x="5562600" y="4983350"/>
              <a:ext cx="2191004" cy="783995"/>
              <a:chOff x="6755074" y="2156479"/>
              <a:chExt cx="2191004" cy="783995"/>
            </a:xfrm>
          </p:grpSpPr>
          <p:cxnSp>
            <p:nvCxnSpPr>
              <p:cNvPr id="236" name="Straight Arrow Connector 235">
                <a:extLst>
                  <a:ext uri="{FF2B5EF4-FFF2-40B4-BE49-F238E27FC236}">
                    <a16:creationId xmlns:a16="http://schemas.microsoft.com/office/drawing/2014/main" id="{2F28E5E1-A934-46D6-9D01-B69DE89E34C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755074" y="2875475"/>
                <a:ext cx="2191003" cy="0"/>
              </a:xfrm>
              <a:prstGeom prst="straightConnector1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Arrow Connector 236">
                <a:extLst>
                  <a:ext uri="{FF2B5EF4-FFF2-40B4-BE49-F238E27FC236}">
                    <a16:creationId xmlns:a16="http://schemas.microsoft.com/office/drawing/2014/main" id="{82AB2AA0-7FF6-44BF-907D-F2DBC040AE3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903571" y="2726288"/>
                <a:ext cx="2006881" cy="0"/>
              </a:xfrm>
              <a:prstGeom prst="straightConnector1">
                <a:avLst/>
              </a:prstGeom>
              <a:ln>
                <a:solidFill>
                  <a:srgbClr val="00FFFF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Arrow Connector 237">
                <a:extLst>
                  <a:ext uri="{FF2B5EF4-FFF2-40B4-BE49-F238E27FC236}">
                    <a16:creationId xmlns:a16="http://schemas.microsoft.com/office/drawing/2014/main" id="{EBBBAC4D-EDD0-4DA3-8273-3C47CC7A38A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880963" y="2559182"/>
                <a:ext cx="2057199" cy="13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Arrow Connector 238">
                <a:extLst>
                  <a:ext uri="{FF2B5EF4-FFF2-40B4-BE49-F238E27FC236}">
                    <a16:creationId xmlns:a16="http://schemas.microsoft.com/office/drawing/2014/main" id="{3B8703D3-543D-4CF0-AE96-D50CD57C0A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88878" y="2248812"/>
                <a:ext cx="2057199" cy="7176"/>
              </a:xfrm>
              <a:prstGeom prst="straightConnector1">
                <a:avLst/>
              </a:prstGeom>
              <a:ln>
                <a:solidFill>
                  <a:srgbClr val="7030A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Arrow Connector 239">
                <a:extLst>
                  <a:ext uri="{FF2B5EF4-FFF2-40B4-BE49-F238E27FC236}">
                    <a16:creationId xmlns:a16="http://schemas.microsoft.com/office/drawing/2014/main" id="{FBED91CC-F8DA-4272-ADAC-B4E81913007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888878" y="2404295"/>
                <a:ext cx="2057200" cy="7176"/>
              </a:xfrm>
              <a:prstGeom prst="straightConnector1">
                <a:avLst/>
              </a:prstGeom>
              <a:ln>
                <a:solidFill>
                  <a:srgbClr val="0070C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1" name="TextBox 240">
                <a:extLst>
                  <a:ext uri="{FF2B5EF4-FFF2-40B4-BE49-F238E27FC236}">
                    <a16:creationId xmlns:a16="http://schemas.microsoft.com/office/drawing/2014/main" id="{BF93D35D-49A1-4AA0-9299-107864F1D898}"/>
                  </a:ext>
                </a:extLst>
              </p:cNvPr>
              <p:cNvSpPr txBox="1"/>
              <p:nvPr/>
            </p:nvSpPr>
            <p:spPr>
              <a:xfrm>
                <a:off x="7038548" y="2486482"/>
                <a:ext cx="1329595" cy="1384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900" dirty="0">
                    <a:highlight>
                      <a:srgbClr val="0000FF"/>
                    </a:highlight>
                  </a:rPr>
                  <a:t> S  </a:t>
                </a:r>
                <a:r>
                  <a:rPr lang="en-US" sz="900" dirty="0"/>
                  <a:t>: Supply, 4.5K Liquid</a:t>
                </a:r>
                <a:endParaRPr lang="en-US" sz="1200" dirty="0"/>
              </a:p>
            </p:txBody>
          </p:sp>
          <p:sp>
            <p:nvSpPr>
              <p:cNvPr id="242" name="TextBox 241">
                <a:extLst>
                  <a:ext uri="{FF2B5EF4-FFF2-40B4-BE49-F238E27FC236}">
                    <a16:creationId xmlns:a16="http://schemas.microsoft.com/office/drawing/2014/main" id="{A27FAA7F-3C13-42B6-96DB-691BFCB74A07}"/>
                  </a:ext>
                </a:extLst>
              </p:cNvPr>
              <p:cNvSpPr txBox="1"/>
              <p:nvPr/>
            </p:nvSpPr>
            <p:spPr>
              <a:xfrm>
                <a:off x="7038548" y="2651415"/>
                <a:ext cx="1460120" cy="1384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900" dirty="0">
                    <a:highlight>
                      <a:srgbClr val="00FFFF"/>
                    </a:highlight>
                  </a:rPr>
                  <a:t> R </a:t>
                </a:r>
                <a:r>
                  <a:rPr lang="en-US" sz="900" dirty="0"/>
                  <a:t>: Return, 4.5K vapor Return</a:t>
                </a:r>
              </a:p>
            </p:txBody>
          </p:sp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5A6E240D-0AD8-4DB9-BA64-D4F0C454C45D}"/>
                  </a:ext>
                </a:extLst>
              </p:cNvPr>
              <p:cNvSpPr txBox="1"/>
              <p:nvPr/>
            </p:nvSpPr>
            <p:spPr>
              <a:xfrm>
                <a:off x="7030421" y="2801975"/>
                <a:ext cx="1474564" cy="1384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900" dirty="0">
                    <a:highlight>
                      <a:srgbClr val="008000"/>
                    </a:highlight>
                  </a:rPr>
                  <a:t> H </a:t>
                </a:r>
                <a:r>
                  <a:rPr lang="en-US" sz="900" dirty="0"/>
                  <a:t>: Heatshield Collider loop</a:t>
                </a:r>
              </a:p>
            </p:txBody>
          </p:sp>
          <p:sp>
            <p:nvSpPr>
              <p:cNvPr id="244" name="TextBox 243">
                <a:extLst>
                  <a:ext uri="{FF2B5EF4-FFF2-40B4-BE49-F238E27FC236}">
                    <a16:creationId xmlns:a16="http://schemas.microsoft.com/office/drawing/2014/main" id="{117D0465-5CFE-41C6-A3F9-FE68CE0128F8}"/>
                  </a:ext>
                </a:extLst>
              </p:cNvPr>
              <p:cNvSpPr txBox="1"/>
              <p:nvPr/>
            </p:nvSpPr>
            <p:spPr>
              <a:xfrm>
                <a:off x="7033791" y="2324687"/>
                <a:ext cx="1334352" cy="1384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900" dirty="0">
                    <a:highlight>
                      <a:srgbClr val="0099CC"/>
                    </a:highlight>
                  </a:rPr>
                  <a:t> U </a:t>
                </a:r>
                <a:r>
                  <a:rPr lang="en-US" sz="900" dirty="0"/>
                  <a:t>: Utility, 9.6K Gas Return</a:t>
                </a:r>
              </a:p>
            </p:txBody>
          </p:sp>
          <p:sp>
            <p:nvSpPr>
              <p:cNvPr id="245" name="TextBox 244">
                <a:extLst>
                  <a:ext uri="{FF2B5EF4-FFF2-40B4-BE49-F238E27FC236}">
                    <a16:creationId xmlns:a16="http://schemas.microsoft.com/office/drawing/2014/main" id="{8B88A61E-57DD-45B3-B0AA-323F660443E3}"/>
                  </a:ext>
                </a:extLst>
              </p:cNvPr>
              <p:cNvSpPr txBox="1"/>
              <p:nvPr/>
            </p:nvSpPr>
            <p:spPr>
              <a:xfrm>
                <a:off x="7035734" y="2156479"/>
                <a:ext cx="1308661" cy="1384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900" dirty="0">
                    <a:highlight>
                      <a:srgbClr val="9900CC"/>
                    </a:highlight>
                  </a:rPr>
                  <a:t>M </a:t>
                </a:r>
                <a:r>
                  <a:rPr lang="en-US" sz="900" dirty="0"/>
                  <a:t>: Magnet, 4.5K Loop</a:t>
                </a:r>
                <a:endParaRPr lang="en-US" sz="1200" dirty="0"/>
              </a:p>
            </p:txBody>
          </p:sp>
        </p:grp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E3DCBD6F-DE91-4344-BACD-F44178CD1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19053" y="1271863"/>
              <a:ext cx="275672" cy="275672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CF31DB45-2158-4421-BE50-C01757EDB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75668" y="1743395"/>
              <a:ext cx="313169" cy="309154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4A75657C-40A5-42E8-B47D-40649397012B}"/>
                    </a:ext>
                  </a:extLst>
                </p14:cNvPr>
                <p14:cNvContentPartPr/>
                <p14:nvPr/>
              </p14:nvContentPartPr>
              <p14:xfrm>
                <a:off x="4390885" y="2841293"/>
                <a:ext cx="360" cy="36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D697AED2-5485-4997-A261-5FCEBA014B5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372885" y="282329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FE64E4CF-BF8B-4008-A2F0-3870E0708272}"/>
                    </a:ext>
                  </a:extLst>
                </p14:cNvPr>
                <p14:cNvContentPartPr/>
                <p14:nvPr/>
              </p14:nvContentPartPr>
              <p14:xfrm>
                <a:off x="4370005" y="2781173"/>
                <a:ext cx="360" cy="36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0338999F-8239-477D-AA02-4CC144B90D0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352005" y="276317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1C2F1281-1B6D-476B-BDB4-39C645995650}"/>
                    </a:ext>
                  </a:extLst>
                </p14:cNvPr>
                <p14:cNvContentPartPr/>
                <p14:nvPr/>
              </p14:nvContentPartPr>
              <p14:xfrm>
                <a:off x="4319245" y="2460413"/>
                <a:ext cx="360" cy="36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24ABAE65-C76B-479B-B699-51DE579E3F2E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301245" y="244241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2577B89A-D563-4781-A278-4F38FD42EBF7}"/>
                </a:ext>
              </a:extLst>
            </p:cNvPr>
            <p:cNvGrpSpPr/>
            <p:nvPr/>
          </p:nvGrpSpPr>
          <p:grpSpPr>
            <a:xfrm>
              <a:off x="4235365" y="2501813"/>
              <a:ext cx="249480" cy="241560"/>
              <a:chOff x="4235365" y="2501813"/>
              <a:chExt cx="249480" cy="241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222" name="Ink 221">
                    <a:extLst>
                      <a:ext uri="{FF2B5EF4-FFF2-40B4-BE49-F238E27FC236}">
                        <a16:creationId xmlns:a16="http://schemas.microsoft.com/office/drawing/2014/main" id="{DCDE1314-B385-4892-8BCC-35692BD6B86C}"/>
                      </a:ext>
                    </a:extLst>
                  </p14:cNvPr>
                  <p14:cNvContentPartPr/>
                  <p14:nvPr/>
                </p14:nvContentPartPr>
                <p14:xfrm>
                  <a:off x="4359205" y="2722493"/>
                  <a:ext cx="360" cy="360"/>
                </p14:xfrm>
              </p:contentPart>
            </mc:Choice>
            <mc:Fallback xmlns="">
              <p:pic>
                <p:nvPicPr>
                  <p:cNvPr id="221" name="Ink 220">
                    <a:extLst>
                      <a:ext uri="{FF2B5EF4-FFF2-40B4-BE49-F238E27FC236}">
                        <a16:creationId xmlns:a16="http://schemas.microsoft.com/office/drawing/2014/main" id="{8664DD69-2B23-4DC5-B80D-AAEE3B62689B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4341205" y="270449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223" name="Ink 222">
                    <a:extLst>
                      <a:ext uri="{FF2B5EF4-FFF2-40B4-BE49-F238E27FC236}">
                        <a16:creationId xmlns:a16="http://schemas.microsoft.com/office/drawing/2014/main" id="{AD0AC616-60D4-42E6-8CD3-9078A745040D}"/>
                      </a:ext>
                    </a:extLst>
                  </p14:cNvPr>
                  <p14:cNvContentPartPr/>
                  <p14:nvPr/>
                </p14:nvContentPartPr>
                <p14:xfrm>
                  <a:off x="4355965" y="2679653"/>
                  <a:ext cx="360" cy="360"/>
                </p14:xfrm>
              </p:contentPart>
            </mc:Choice>
            <mc:Fallback xmlns="">
              <p:pic>
                <p:nvPicPr>
                  <p:cNvPr id="222" name="Ink 221">
                    <a:extLst>
                      <a:ext uri="{FF2B5EF4-FFF2-40B4-BE49-F238E27FC236}">
                        <a16:creationId xmlns:a16="http://schemas.microsoft.com/office/drawing/2014/main" id="{B0490C00-8BD6-4323-BD09-09B30EB46A8A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4337965" y="266165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224" name="Ink 223">
                    <a:extLst>
                      <a:ext uri="{FF2B5EF4-FFF2-40B4-BE49-F238E27FC236}">
                        <a16:creationId xmlns:a16="http://schemas.microsoft.com/office/drawing/2014/main" id="{DBCDE287-BE40-4768-BC10-6EF942ADF57A}"/>
                      </a:ext>
                    </a:extLst>
                  </p14:cNvPr>
                  <p14:cNvContentPartPr/>
                  <p14:nvPr/>
                </p14:nvContentPartPr>
                <p14:xfrm>
                  <a:off x="4325725" y="2501813"/>
                  <a:ext cx="360" cy="360"/>
                </p14:xfrm>
              </p:contentPart>
            </mc:Choice>
            <mc:Fallback xmlns="">
              <p:pic>
                <p:nvPicPr>
                  <p:cNvPr id="223" name="Ink 222">
                    <a:extLst>
                      <a:ext uri="{FF2B5EF4-FFF2-40B4-BE49-F238E27FC236}">
                        <a16:creationId xmlns:a16="http://schemas.microsoft.com/office/drawing/2014/main" id="{E5C89D51-7703-46A0-869B-01CF76E56093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4307725" y="248381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225" name="Ink 224">
                    <a:extLst>
                      <a:ext uri="{FF2B5EF4-FFF2-40B4-BE49-F238E27FC236}">
                        <a16:creationId xmlns:a16="http://schemas.microsoft.com/office/drawing/2014/main" id="{0C1FE8B8-1CD1-4B1F-BD2B-A09520604DDD}"/>
                      </a:ext>
                    </a:extLst>
                  </p14:cNvPr>
                  <p14:cNvContentPartPr/>
                  <p14:nvPr/>
                </p14:nvContentPartPr>
                <p14:xfrm>
                  <a:off x="4330405" y="2546093"/>
                  <a:ext cx="360" cy="360"/>
                </p14:xfrm>
              </p:contentPart>
            </mc:Choice>
            <mc:Fallback xmlns="">
              <p:pic>
                <p:nvPicPr>
                  <p:cNvPr id="224" name="Ink 223">
                    <a:extLst>
                      <a:ext uri="{FF2B5EF4-FFF2-40B4-BE49-F238E27FC236}">
                        <a16:creationId xmlns:a16="http://schemas.microsoft.com/office/drawing/2014/main" id="{BA5D6D5C-0842-4E19-A39C-06661446E902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4312405" y="252809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226" name="Ink 225">
                    <a:extLst>
                      <a:ext uri="{FF2B5EF4-FFF2-40B4-BE49-F238E27FC236}">
                        <a16:creationId xmlns:a16="http://schemas.microsoft.com/office/drawing/2014/main" id="{A73E48BE-5798-492B-A5C7-0455AAACF0FD}"/>
                      </a:ext>
                    </a:extLst>
                  </p14:cNvPr>
                  <p14:cNvContentPartPr/>
                  <p14:nvPr/>
                </p14:nvContentPartPr>
                <p14:xfrm>
                  <a:off x="4235365" y="2523773"/>
                  <a:ext cx="360" cy="360"/>
                </p14:xfrm>
              </p:contentPart>
            </mc:Choice>
            <mc:Fallback xmlns="">
              <p:pic>
                <p:nvPicPr>
                  <p:cNvPr id="225" name="Ink 224">
                    <a:extLst>
                      <a:ext uri="{FF2B5EF4-FFF2-40B4-BE49-F238E27FC236}">
                        <a16:creationId xmlns:a16="http://schemas.microsoft.com/office/drawing/2014/main" id="{32A1BBAF-A26B-42E0-8C48-C96A57895344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4217365" y="250577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227" name="Ink 226">
                    <a:extLst>
                      <a:ext uri="{FF2B5EF4-FFF2-40B4-BE49-F238E27FC236}">
                        <a16:creationId xmlns:a16="http://schemas.microsoft.com/office/drawing/2014/main" id="{076F4670-8B5E-47E8-B32D-BA15FFF6D566}"/>
                      </a:ext>
                    </a:extLst>
                  </p14:cNvPr>
                  <p14:cNvContentPartPr/>
                  <p14:nvPr/>
                </p14:nvContentPartPr>
                <p14:xfrm>
                  <a:off x="4260565" y="2547893"/>
                  <a:ext cx="360" cy="360"/>
                </p14:xfrm>
              </p:contentPart>
            </mc:Choice>
            <mc:Fallback xmlns="">
              <p:pic>
                <p:nvPicPr>
                  <p:cNvPr id="226" name="Ink 225">
                    <a:extLst>
                      <a:ext uri="{FF2B5EF4-FFF2-40B4-BE49-F238E27FC236}">
                        <a16:creationId xmlns:a16="http://schemas.microsoft.com/office/drawing/2014/main" id="{4BD7360F-1E58-4A66-8476-D2F7AE812700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4242565" y="252989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228" name="Ink 227">
                    <a:extLst>
                      <a:ext uri="{FF2B5EF4-FFF2-40B4-BE49-F238E27FC236}">
                        <a16:creationId xmlns:a16="http://schemas.microsoft.com/office/drawing/2014/main" id="{FB695AEF-FCE1-46A5-8494-105686282B7B}"/>
                      </a:ext>
                    </a:extLst>
                  </p14:cNvPr>
                  <p14:cNvContentPartPr/>
                  <p14:nvPr/>
                </p14:nvContentPartPr>
                <p14:xfrm>
                  <a:off x="4289365" y="2561933"/>
                  <a:ext cx="360" cy="360"/>
                </p14:xfrm>
              </p:contentPart>
            </mc:Choice>
            <mc:Fallback xmlns="">
              <p:pic>
                <p:nvPicPr>
                  <p:cNvPr id="227" name="Ink 226">
                    <a:extLst>
                      <a:ext uri="{FF2B5EF4-FFF2-40B4-BE49-F238E27FC236}">
                        <a16:creationId xmlns:a16="http://schemas.microsoft.com/office/drawing/2014/main" id="{AADFE24F-A8A7-4DA8-A2B0-F2ED4D8368D2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4271365" y="254393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229" name="Ink 228">
                    <a:extLst>
                      <a:ext uri="{FF2B5EF4-FFF2-40B4-BE49-F238E27FC236}">
                        <a16:creationId xmlns:a16="http://schemas.microsoft.com/office/drawing/2014/main" id="{4BBA566E-6F3B-4B7C-959D-B49B74AEBA6A}"/>
                      </a:ext>
                    </a:extLst>
                  </p14:cNvPr>
                  <p14:cNvContentPartPr/>
                  <p14:nvPr/>
                </p14:nvContentPartPr>
                <p14:xfrm>
                  <a:off x="4322485" y="2593613"/>
                  <a:ext cx="360" cy="360"/>
                </p14:xfrm>
              </p:contentPart>
            </mc:Choice>
            <mc:Fallback xmlns="">
              <p:pic>
                <p:nvPicPr>
                  <p:cNvPr id="228" name="Ink 227">
                    <a:extLst>
                      <a:ext uri="{FF2B5EF4-FFF2-40B4-BE49-F238E27FC236}">
                        <a16:creationId xmlns:a16="http://schemas.microsoft.com/office/drawing/2014/main" id="{37025EF6-8099-4B47-BBDD-F3D7741BA4B5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4304485" y="257561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230" name="Ink 229">
                    <a:extLst>
                      <a:ext uri="{FF2B5EF4-FFF2-40B4-BE49-F238E27FC236}">
                        <a16:creationId xmlns:a16="http://schemas.microsoft.com/office/drawing/2014/main" id="{D14F1EAE-58EE-48A4-B41F-DBD07D77A5DF}"/>
                      </a:ext>
                    </a:extLst>
                  </p14:cNvPr>
                  <p14:cNvContentPartPr/>
                  <p14:nvPr/>
                </p14:nvContentPartPr>
                <p14:xfrm>
                  <a:off x="4351285" y="2620613"/>
                  <a:ext cx="360" cy="360"/>
                </p14:xfrm>
              </p:contentPart>
            </mc:Choice>
            <mc:Fallback xmlns="">
              <p:pic>
                <p:nvPicPr>
                  <p:cNvPr id="229" name="Ink 228">
                    <a:extLst>
                      <a:ext uri="{FF2B5EF4-FFF2-40B4-BE49-F238E27FC236}">
                        <a16:creationId xmlns:a16="http://schemas.microsoft.com/office/drawing/2014/main" id="{BB4FEE0B-EC75-429B-8367-5A687548F5AA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4333285" y="260261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231" name="Ink 230">
                    <a:extLst>
                      <a:ext uri="{FF2B5EF4-FFF2-40B4-BE49-F238E27FC236}">
                        <a16:creationId xmlns:a16="http://schemas.microsoft.com/office/drawing/2014/main" id="{8CA98149-B226-4477-ADE9-DE856CCE3EE2}"/>
                      </a:ext>
                    </a:extLst>
                  </p14:cNvPr>
                  <p14:cNvContentPartPr/>
                  <p14:nvPr/>
                </p14:nvContentPartPr>
                <p14:xfrm>
                  <a:off x="4378285" y="2652653"/>
                  <a:ext cx="360" cy="360"/>
                </p14:xfrm>
              </p:contentPart>
            </mc:Choice>
            <mc:Fallback xmlns="">
              <p:pic>
                <p:nvPicPr>
                  <p:cNvPr id="230" name="Ink 229">
                    <a:extLst>
                      <a:ext uri="{FF2B5EF4-FFF2-40B4-BE49-F238E27FC236}">
                        <a16:creationId xmlns:a16="http://schemas.microsoft.com/office/drawing/2014/main" id="{4BBC59AA-06DA-46D7-B3E3-A35E3E8065EE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4360285" y="263465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232" name="Ink 231">
                    <a:extLst>
                      <a:ext uri="{FF2B5EF4-FFF2-40B4-BE49-F238E27FC236}">
                        <a16:creationId xmlns:a16="http://schemas.microsoft.com/office/drawing/2014/main" id="{017385E3-8377-4CA4-9EA8-681FD3337E8E}"/>
                      </a:ext>
                    </a:extLst>
                  </p14:cNvPr>
                  <p14:cNvContentPartPr/>
                  <p14:nvPr/>
                </p14:nvContentPartPr>
                <p14:xfrm>
                  <a:off x="4408165" y="2673173"/>
                  <a:ext cx="360" cy="360"/>
                </p14:xfrm>
              </p:contentPart>
            </mc:Choice>
            <mc:Fallback xmlns="">
              <p:pic>
                <p:nvPicPr>
                  <p:cNvPr id="231" name="Ink 230">
                    <a:extLst>
                      <a:ext uri="{FF2B5EF4-FFF2-40B4-BE49-F238E27FC236}">
                        <a16:creationId xmlns:a16="http://schemas.microsoft.com/office/drawing/2014/main" id="{2068CBE6-C5BB-408B-8B8F-FDEAF65451B8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4390165" y="265517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233" name="Ink 232">
                    <a:extLst>
                      <a:ext uri="{FF2B5EF4-FFF2-40B4-BE49-F238E27FC236}">
                        <a16:creationId xmlns:a16="http://schemas.microsoft.com/office/drawing/2014/main" id="{A6FECF68-12B6-4F60-A297-08CB8D540B14}"/>
                      </a:ext>
                    </a:extLst>
                  </p14:cNvPr>
                  <p14:cNvContentPartPr/>
                  <p14:nvPr/>
                </p14:nvContentPartPr>
                <p14:xfrm>
                  <a:off x="4441645" y="2700173"/>
                  <a:ext cx="360" cy="360"/>
                </p14:xfrm>
              </p:contentPart>
            </mc:Choice>
            <mc:Fallback xmlns="">
              <p:pic>
                <p:nvPicPr>
                  <p:cNvPr id="232" name="Ink 231">
                    <a:extLst>
                      <a:ext uri="{FF2B5EF4-FFF2-40B4-BE49-F238E27FC236}">
                        <a16:creationId xmlns:a16="http://schemas.microsoft.com/office/drawing/2014/main" id="{A9F618F8-7D83-42A5-9D75-03B408451A53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4423645" y="268217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234" name="Ink 233">
                    <a:extLst>
                      <a:ext uri="{FF2B5EF4-FFF2-40B4-BE49-F238E27FC236}">
                        <a16:creationId xmlns:a16="http://schemas.microsoft.com/office/drawing/2014/main" id="{9D803B3E-0CD3-482F-96C7-2AE323F669CE}"/>
                      </a:ext>
                    </a:extLst>
                  </p14:cNvPr>
                  <p14:cNvContentPartPr/>
                  <p14:nvPr/>
                </p14:nvContentPartPr>
                <p14:xfrm>
                  <a:off x="4473325" y="2720693"/>
                  <a:ext cx="360" cy="360"/>
                </p14:xfrm>
              </p:contentPart>
            </mc:Choice>
            <mc:Fallback xmlns="">
              <p:pic>
                <p:nvPicPr>
                  <p:cNvPr id="233" name="Ink 232">
                    <a:extLst>
                      <a:ext uri="{FF2B5EF4-FFF2-40B4-BE49-F238E27FC236}">
                        <a16:creationId xmlns:a16="http://schemas.microsoft.com/office/drawing/2014/main" id="{8DB129CE-2591-4EE8-AC4E-49F8F9502562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4455325" y="270269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235" name="Ink 234">
                    <a:extLst>
                      <a:ext uri="{FF2B5EF4-FFF2-40B4-BE49-F238E27FC236}">
                        <a16:creationId xmlns:a16="http://schemas.microsoft.com/office/drawing/2014/main" id="{A6DD3C8F-AC4E-4256-9436-02D10A4B1F5B}"/>
                      </a:ext>
                    </a:extLst>
                  </p14:cNvPr>
                  <p14:cNvContentPartPr/>
                  <p14:nvPr/>
                </p14:nvContentPartPr>
                <p14:xfrm>
                  <a:off x="4484485" y="2743013"/>
                  <a:ext cx="360" cy="360"/>
                </p14:xfrm>
              </p:contentPart>
            </mc:Choice>
            <mc:Fallback xmlns="">
              <p:pic>
                <p:nvPicPr>
                  <p:cNvPr id="234" name="Ink 233">
                    <a:extLst>
                      <a:ext uri="{FF2B5EF4-FFF2-40B4-BE49-F238E27FC236}">
                        <a16:creationId xmlns:a16="http://schemas.microsoft.com/office/drawing/2014/main" id="{223D484B-7B97-409C-9D2B-043C53FBCA62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4466485" y="272501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7885E332-A658-4F91-B2D2-66F489FC91F2}"/>
                    </a:ext>
                  </a:extLst>
                </p14:cNvPr>
                <p14:cNvContentPartPr/>
                <p14:nvPr/>
              </p14:nvContentPartPr>
              <p14:xfrm>
                <a:off x="4379725" y="4408193"/>
                <a:ext cx="360" cy="3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571C9649-9196-4D45-913B-1D52BEAB45B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361725" y="439019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5D985C7C-9962-4806-A5E6-4C8AE50F162E}"/>
                    </a:ext>
                  </a:extLst>
                </p14:cNvPr>
                <p14:cNvContentPartPr/>
                <p14:nvPr/>
              </p14:nvContentPartPr>
              <p14:xfrm>
                <a:off x="4301965" y="4779713"/>
                <a:ext cx="360" cy="36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4679226C-CEF4-4075-8774-77DD3CA6F33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283965" y="476171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0F7328AC-58A6-4186-9DA1-96D6621C9C68}"/>
                </a:ext>
              </a:extLst>
            </p:cNvPr>
            <p:cNvGrpSpPr/>
            <p:nvPr/>
          </p:nvGrpSpPr>
          <p:grpSpPr>
            <a:xfrm>
              <a:off x="4357405" y="4451033"/>
              <a:ext cx="135360" cy="126000"/>
              <a:chOff x="4357405" y="4451033"/>
              <a:chExt cx="135360" cy="1260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214" name="Ink 213">
                    <a:extLst>
                      <a:ext uri="{FF2B5EF4-FFF2-40B4-BE49-F238E27FC236}">
                        <a16:creationId xmlns:a16="http://schemas.microsoft.com/office/drawing/2014/main" id="{5D4F0415-743B-464D-839A-9D4F163B4E8C}"/>
                      </a:ext>
                    </a:extLst>
                  </p14:cNvPr>
                  <p14:cNvContentPartPr/>
                  <p14:nvPr/>
                </p14:nvContentPartPr>
                <p14:xfrm>
                  <a:off x="4362085" y="4451033"/>
                  <a:ext cx="360" cy="360"/>
                </p14:xfrm>
              </p:contentPart>
            </mc:Choice>
            <mc:Fallback xmlns="">
              <p:pic>
                <p:nvPicPr>
                  <p:cNvPr id="213" name="Ink 212">
                    <a:extLst>
                      <a:ext uri="{FF2B5EF4-FFF2-40B4-BE49-F238E27FC236}">
                        <a16:creationId xmlns:a16="http://schemas.microsoft.com/office/drawing/2014/main" id="{27002077-419B-4D95-8A1E-D82C4594FDDB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4344085" y="443303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215" name="Ink 214">
                    <a:extLst>
                      <a:ext uri="{FF2B5EF4-FFF2-40B4-BE49-F238E27FC236}">
                        <a16:creationId xmlns:a16="http://schemas.microsoft.com/office/drawing/2014/main" id="{F1CFCB70-02CC-41D8-869A-0D18AA199576}"/>
                      </a:ext>
                    </a:extLst>
                  </p14:cNvPr>
                  <p14:cNvContentPartPr/>
                  <p14:nvPr/>
                </p14:nvContentPartPr>
                <p14:xfrm>
                  <a:off x="4359205" y="4492433"/>
                  <a:ext cx="360" cy="360"/>
                </p14:xfrm>
              </p:contentPart>
            </mc:Choice>
            <mc:Fallback xmlns="">
              <p:pic>
                <p:nvPicPr>
                  <p:cNvPr id="214" name="Ink 213">
                    <a:extLst>
                      <a:ext uri="{FF2B5EF4-FFF2-40B4-BE49-F238E27FC236}">
                        <a16:creationId xmlns:a16="http://schemas.microsoft.com/office/drawing/2014/main" id="{77C2FEF2-1DD2-41D8-BE1F-1FAB2373A695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4341205" y="447443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216" name="Ink 215">
                    <a:extLst>
                      <a:ext uri="{FF2B5EF4-FFF2-40B4-BE49-F238E27FC236}">
                        <a16:creationId xmlns:a16="http://schemas.microsoft.com/office/drawing/2014/main" id="{520AF3F6-6F94-4D30-B491-1FBE1E953CF9}"/>
                      </a:ext>
                    </a:extLst>
                  </p14:cNvPr>
                  <p14:cNvContentPartPr/>
                  <p14:nvPr/>
                </p14:nvContentPartPr>
                <p14:xfrm>
                  <a:off x="4360645" y="4528793"/>
                  <a:ext cx="360" cy="360"/>
                </p14:xfrm>
              </p:contentPart>
            </mc:Choice>
            <mc:Fallback xmlns="">
              <p:pic>
                <p:nvPicPr>
                  <p:cNvPr id="215" name="Ink 214">
                    <a:extLst>
                      <a:ext uri="{FF2B5EF4-FFF2-40B4-BE49-F238E27FC236}">
                        <a16:creationId xmlns:a16="http://schemas.microsoft.com/office/drawing/2014/main" id="{AD466B08-86F5-42C2-A6B3-4910E3A02B78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4342645" y="451079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217" name="Ink 216">
                    <a:extLst>
                      <a:ext uri="{FF2B5EF4-FFF2-40B4-BE49-F238E27FC236}">
                        <a16:creationId xmlns:a16="http://schemas.microsoft.com/office/drawing/2014/main" id="{2DCCA6C1-50EA-4778-8D31-7CF888EAE78B}"/>
                      </a:ext>
                    </a:extLst>
                  </p14:cNvPr>
                  <p14:cNvContentPartPr/>
                  <p14:nvPr/>
                </p14:nvContentPartPr>
                <p14:xfrm>
                  <a:off x="4492405" y="4465433"/>
                  <a:ext cx="360" cy="360"/>
                </p14:xfrm>
              </p:contentPart>
            </mc:Choice>
            <mc:Fallback xmlns="">
              <p:pic>
                <p:nvPicPr>
                  <p:cNvPr id="216" name="Ink 215">
                    <a:extLst>
                      <a:ext uri="{FF2B5EF4-FFF2-40B4-BE49-F238E27FC236}">
                        <a16:creationId xmlns:a16="http://schemas.microsoft.com/office/drawing/2014/main" id="{06230C12-DF1D-455B-8CD0-19208F080AB2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4474405" y="444743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218" name="Ink 217">
                    <a:extLst>
                      <a:ext uri="{FF2B5EF4-FFF2-40B4-BE49-F238E27FC236}">
                        <a16:creationId xmlns:a16="http://schemas.microsoft.com/office/drawing/2014/main" id="{DD2FF6FB-A643-4019-9E5F-E76F1F637F7E}"/>
                      </a:ext>
                    </a:extLst>
                  </p14:cNvPr>
                  <p14:cNvContentPartPr/>
                  <p14:nvPr/>
                </p14:nvContentPartPr>
                <p14:xfrm>
                  <a:off x="4458925" y="4493873"/>
                  <a:ext cx="360" cy="360"/>
                </p14:xfrm>
              </p:contentPart>
            </mc:Choice>
            <mc:Fallback xmlns="">
              <p:pic>
                <p:nvPicPr>
                  <p:cNvPr id="217" name="Ink 216">
                    <a:extLst>
                      <a:ext uri="{FF2B5EF4-FFF2-40B4-BE49-F238E27FC236}">
                        <a16:creationId xmlns:a16="http://schemas.microsoft.com/office/drawing/2014/main" id="{B7F0CA81-68B3-481D-B9B6-5ECBD02F0FBC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4440925" y="447587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219" name="Ink 218">
                    <a:extLst>
                      <a:ext uri="{FF2B5EF4-FFF2-40B4-BE49-F238E27FC236}">
                        <a16:creationId xmlns:a16="http://schemas.microsoft.com/office/drawing/2014/main" id="{B719DAA8-069E-44C7-9A8C-F431DA36424C}"/>
                      </a:ext>
                    </a:extLst>
                  </p14:cNvPr>
                  <p14:cNvContentPartPr/>
                  <p14:nvPr/>
                </p14:nvContentPartPr>
                <p14:xfrm>
                  <a:off x="4417885" y="4516193"/>
                  <a:ext cx="360" cy="360"/>
                </p14:xfrm>
              </p:contentPart>
            </mc:Choice>
            <mc:Fallback xmlns="">
              <p:pic>
                <p:nvPicPr>
                  <p:cNvPr id="218" name="Ink 217">
                    <a:extLst>
                      <a:ext uri="{FF2B5EF4-FFF2-40B4-BE49-F238E27FC236}">
                        <a16:creationId xmlns:a16="http://schemas.microsoft.com/office/drawing/2014/main" id="{17323BAE-DAA7-4059-AD03-4E413D4FA04E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4399885" y="449819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220" name="Ink 219">
                    <a:extLst>
                      <a:ext uri="{FF2B5EF4-FFF2-40B4-BE49-F238E27FC236}">
                        <a16:creationId xmlns:a16="http://schemas.microsoft.com/office/drawing/2014/main" id="{3080F09E-AB3D-493F-ABEE-FCE4114FFF9F}"/>
                      </a:ext>
                    </a:extLst>
                  </p14:cNvPr>
                  <p14:cNvContentPartPr/>
                  <p14:nvPr/>
                </p14:nvContentPartPr>
                <p14:xfrm>
                  <a:off x="4390885" y="4555793"/>
                  <a:ext cx="360" cy="360"/>
                </p14:xfrm>
              </p:contentPart>
            </mc:Choice>
            <mc:Fallback xmlns="">
              <p:pic>
                <p:nvPicPr>
                  <p:cNvPr id="219" name="Ink 218">
                    <a:extLst>
                      <a:ext uri="{FF2B5EF4-FFF2-40B4-BE49-F238E27FC236}">
                        <a16:creationId xmlns:a16="http://schemas.microsoft.com/office/drawing/2014/main" id="{10407536-2D46-4EC1-8AAE-B607625DDC6C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4372885" y="453779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221" name="Ink 220">
                    <a:extLst>
                      <a:ext uri="{FF2B5EF4-FFF2-40B4-BE49-F238E27FC236}">
                        <a16:creationId xmlns:a16="http://schemas.microsoft.com/office/drawing/2014/main" id="{4D532ADD-F33D-4B56-AFCD-39C64081E225}"/>
                      </a:ext>
                    </a:extLst>
                  </p14:cNvPr>
                  <p14:cNvContentPartPr/>
                  <p14:nvPr/>
                </p14:nvContentPartPr>
                <p14:xfrm>
                  <a:off x="4357405" y="4576673"/>
                  <a:ext cx="360" cy="360"/>
                </p14:xfrm>
              </p:contentPart>
            </mc:Choice>
            <mc:Fallback xmlns="">
              <p:pic>
                <p:nvPicPr>
                  <p:cNvPr id="220" name="Ink 219">
                    <a:extLst>
                      <a:ext uri="{FF2B5EF4-FFF2-40B4-BE49-F238E27FC236}">
                        <a16:creationId xmlns:a16="http://schemas.microsoft.com/office/drawing/2014/main" id="{93B48937-0C53-4A2C-B62E-7F5CC43CDE9B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4339405" y="455867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E73F1FE2-9CFA-4892-909D-CC426F637330}"/>
                </a:ext>
              </a:extLst>
            </p:cNvPr>
            <p:cNvGrpSpPr/>
            <p:nvPr/>
          </p:nvGrpSpPr>
          <p:grpSpPr>
            <a:xfrm>
              <a:off x="4193965" y="4614833"/>
              <a:ext cx="135360" cy="123840"/>
              <a:chOff x="4193965" y="4614833"/>
              <a:chExt cx="135360" cy="123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206" name="Ink 205">
                    <a:extLst>
                      <a:ext uri="{FF2B5EF4-FFF2-40B4-BE49-F238E27FC236}">
                        <a16:creationId xmlns:a16="http://schemas.microsoft.com/office/drawing/2014/main" id="{DA2B18F9-1535-4EC7-86CD-B7B4101D3DA7}"/>
                      </a:ext>
                    </a:extLst>
                  </p14:cNvPr>
                  <p14:cNvContentPartPr/>
                  <p14:nvPr/>
                </p14:nvContentPartPr>
                <p14:xfrm>
                  <a:off x="4328965" y="4647953"/>
                  <a:ext cx="360" cy="360"/>
                </p14:xfrm>
              </p:contentPart>
            </mc:Choice>
            <mc:Fallback xmlns="">
              <p:pic>
                <p:nvPicPr>
                  <p:cNvPr id="205" name="Ink 204">
                    <a:extLst>
                      <a:ext uri="{FF2B5EF4-FFF2-40B4-BE49-F238E27FC236}">
                        <a16:creationId xmlns:a16="http://schemas.microsoft.com/office/drawing/2014/main" id="{00FA2ED3-4B9C-49D7-B43C-95AC6AD8CD9A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4310965" y="462995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207" name="Ink 206">
                    <a:extLst>
                      <a:ext uri="{FF2B5EF4-FFF2-40B4-BE49-F238E27FC236}">
                        <a16:creationId xmlns:a16="http://schemas.microsoft.com/office/drawing/2014/main" id="{A7771A92-08F2-4A8B-B62B-5E206008C6A7}"/>
                      </a:ext>
                    </a:extLst>
                  </p14:cNvPr>
                  <p14:cNvContentPartPr/>
                  <p14:nvPr/>
                </p14:nvContentPartPr>
                <p14:xfrm>
                  <a:off x="4324285" y="4700513"/>
                  <a:ext cx="360" cy="360"/>
                </p14:xfrm>
              </p:contentPart>
            </mc:Choice>
            <mc:Fallback xmlns="">
              <p:pic>
                <p:nvPicPr>
                  <p:cNvPr id="206" name="Ink 205">
                    <a:extLst>
                      <a:ext uri="{FF2B5EF4-FFF2-40B4-BE49-F238E27FC236}">
                        <a16:creationId xmlns:a16="http://schemas.microsoft.com/office/drawing/2014/main" id="{F009AF5F-EB82-4E8F-93F3-ADB5EC15B2EC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4306285" y="468251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208" name="Ink 207">
                    <a:extLst>
                      <a:ext uri="{FF2B5EF4-FFF2-40B4-BE49-F238E27FC236}">
                        <a16:creationId xmlns:a16="http://schemas.microsoft.com/office/drawing/2014/main" id="{F331B261-2A02-436A-9D94-3AFF5D025C5F}"/>
                      </a:ext>
                    </a:extLst>
                  </p14:cNvPr>
                  <p14:cNvContentPartPr/>
                  <p14:nvPr/>
                </p14:nvContentPartPr>
                <p14:xfrm>
                  <a:off x="4317805" y="4738313"/>
                  <a:ext cx="360" cy="360"/>
                </p14:xfrm>
              </p:contentPart>
            </mc:Choice>
            <mc:Fallback xmlns="">
              <p:pic>
                <p:nvPicPr>
                  <p:cNvPr id="207" name="Ink 206">
                    <a:extLst>
                      <a:ext uri="{FF2B5EF4-FFF2-40B4-BE49-F238E27FC236}">
                        <a16:creationId xmlns:a16="http://schemas.microsoft.com/office/drawing/2014/main" id="{DBA64B0E-E35A-46C4-974B-32D76C335119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4299805" y="472031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209" name="Ink 208">
                    <a:extLst>
                      <a:ext uri="{FF2B5EF4-FFF2-40B4-BE49-F238E27FC236}">
                        <a16:creationId xmlns:a16="http://schemas.microsoft.com/office/drawing/2014/main" id="{18243ED5-A9B3-4405-896C-0BDDC7EE15F9}"/>
                      </a:ext>
                    </a:extLst>
                  </p14:cNvPr>
                  <p14:cNvContentPartPr/>
                  <p14:nvPr/>
                </p14:nvContentPartPr>
                <p14:xfrm>
                  <a:off x="4306645" y="4614833"/>
                  <a:ext cx="360" cy="360"/>
                </p14:xfrm>
              </p:contentPart>
            </mc:Choice>
            <mc:Fallback xmlns="">
              <p:pic>
                <p:nvPicPr>
                  <p:cNvPr id="208" name="Ink 207">
                    <a:extLst>
                      <a:ext uri="{FF2B5EF4-FFF2-40B4-BE49-F238E27FC236}">
                        <a16:creationId xmlns:a16="http://schemas.microsoft.com/office/drawing/2014/main" id="{DD9AFA8F-D712-4A98-9A66-D49BB6C29308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4288645" y="459683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210" name="Ink 209">
                    <a:extLst>
                      <a:ext uri="{FF2B5EF4-FFF2-40B4-BE49-F238E27FC236}">
                        <a16:creationId xmlns:a16="http://schemas.microsoft.com/office/drawing/2014/main" id="{F8B626CF-B368-4FE2-9042-B93CD8D98885}"/>
                      </a:ext>
                    </a:extLst>
                  </p14:cNvPr>
                  <p14:cNvContentPartPr/>
                  <p14:nvPr/>
                </p14:nvContentPartPr>
                <p14:xfrm>
                  <a:off x="4268485" y="4640033"/>
                  <a:ext cx="360" cy="360"/>
                </p14:xfrm>
              </p:contentPart>
            </mc:Choice>
            <mc:Fallback xmlns="">
              <p:pic>
                <p:nvPicPr>
                  <p:cNvPr id="209" name="Ink 208">
                    <a:extLst>
                      <a:ext uri="{FF2B5EF4-FFF2-40B4-BE49-F238E27FC236}">
                        <a16:creationId xmlns:a16="http://schemas.microsoft.com/office/drawing/2014/main" id="{700816AA-325B-428C-B55B-3E949EC78F8C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4250485" y="462203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211" name="Ink 210">
                    <a:extLst>
                      <a:ext uri="{FF2B5EF4-FFF2-40B4-BE49-F238E27FC236}">
                        <a16:creationId xmlns:a16="http://schemas.microsoft.com/office/drawing/2014/main" id="{FF25CADD-5633-44DD-945E-1A3B228B47A4}"/>
                      </a:ext>
                    </a:extLst>
                  </p14:cNvPr>
                  <p14:cNvContentPartPr/>
                  <p14:nvPr/>
                </p14:nvContentPartPr>
                <p14:xfrm>
                  <a:off x="4247965" y="4665593"/>
                  <a:ext cx="360" cy="360"/>
                </p14:xfrm>
              </p:contentPart>
            </mc:Choice>
            <mc:Fallback xmlns="">
              <p:pic>
                <p:nvPicPr>
                  <p:cNvPr id="210" name="Ink 209">
                    <a:extLst>
                      <a:ext uri="{FF2B5EF4-FFF2-40B4-BE49-F238E27FC236}">
                        <a16:creationId xmlns:a16="http://schemas.microsoft.com/office/drawing/2014/main" id="{A5964328-D53A-451D-B8DB-B99674A62CE7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4229965" y="464759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212" name="Ink 211">
                    <a:extLst>
                      <a:ext uri="{FF2B5EF4-FFF2-40B4-BE49-F238E27FC236}">
                        <a16:creationId xmlns:a16="http://schemas.microsoft.com/office/drawing/2014/main" id="{919CB2FC-801A-4F06-A231-E14FF68BA9AC}"/>
                      </a:ext>
                    </a:extLst>
                  </p14:cNvPr>
                  <p14:cNvContentPartPr/>
                  <p14:nvPr/>
                </p14:nvContentPartPr>
                <p14:xfrm>
                  <a:off x="4206565" y="4694033"/>
                  <a:ext cx="360" cy="360"/>
                </p14:xfrm>
              </p:contentPart>
            </mc:Choice>
            <mc:Fallback xmlns="">
              <p:pic>
                <p:nvPicPr>
                  <p:cNvPr id="211" name="Ink 210">
                    <a:extLst>
                      <a:ext uri="{FF2B5EF4-FFF2-40B4-BE49-F238E27FC236}">
                        <a16:creationId xmlns:a16="http://schemas.microsoft.com/office/drawing/2014/main" id="{6583819C-6498-4A33-96D2-A2FC243BB6A9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4188565" y="467603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213" name="Ink 212">
                    <a:extLst>
                      <a:ext uri="{FF2B5EF4-FFF2-40B4-BE49-F238E27FC236}">
                        <a16:creationId xmlns:a16="http://schemas.microsoft.com/office/drawing/2014/main" id="{D8DA8E86-2EC1-4DE8-A71B-A39AD6C7BAC2}"/>
                      </a:ext>
                    </a:extLst>
                  </p14:cNvPr>
                  <p14:cNvContentPartPr/>
                  <p14:nvPr/>
                </p14:nvContentPartPr>
                <p14:xfrm>
                  <a:off x="4193965" y="4721033"/>
                  <a:ext cx="360" cy="360"/>
                </p14:xfrm>
              </p:contentPart>
            </mc:Choice>
            <mc:Fallback xmlns="">
              <p:pic>
                <p:nvPicPr>
                  <p:cNvPr id="212" name="Ink 211">
                    <a:extLst>
                      <a:ext uri="{FF2B5EF4-FFF2-40B4-BE49-F238E27FC236}">
                        <a16:creationId xmlns:a16="http://schemas.microsoft.com/office/drawing/2014/main" id="{83931F57-70FB-4332-B2B3-243DCBEDDD19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4175965" y="470303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AEF9854A-48DF-4BF3-8A2F-AD42F213E859}"/>
                    </a:ext>
                  </a:extLst>
                </p14:cNvPr>
                <p14:cNvContentPartPr/>
                <p14:nvPr/>
              </p14:nvContentPartPr>
              <p14:xfrm>
                <a:off x="4263805" y="4603673"/>
                <a:ext cx="4680" cy="36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69419017-3B39-4D15-9532-8C1EAD30E6AE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244305" y="4585673"/>
                  <a:ext cx="4329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23D94F6B-64FE-47FE-ADD3-128CCA2F6397}"/>
                    </a:ext>
                  </a:extLst>
                </p14:cNvPr>
                <p14:cNvContentPartPr/>
                <p14:nvPr/>
              </p14:nvContentPartPr>
              <p14:xfrm>
                <a:off x="2455615" y="5627333"/>
                <a:ext cx="360" cy="36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FA04E472-73B9-4ED6-8783-BD23BE16BC7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437615" y="560933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7FA9E48B-E02E-4B2E-904B-F7FBD674A101}"/>
                    </a:ext>
                  </a:extLst>
                </p14:cNvPr>
                <p14:cNvContentPartPr/>
                <p14:nvPr/>
              </p14:nvContentPartPr>
              <p14:xfrm>
                <a:off x="2498455" y="5613293"/>
                <a:ext cx="360" cy="36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E75B7E48-E76D-436C-A801-416C4C433B4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480455" y="559529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935B2324-C9B1-489D-8523-073BF3B87054}"/>
                    </a:ext>
                  </a:extLst>
                </p14:cNvPr>
                <p14:cNvContentPartPr/>
                <p14:nvPr/>
              </p14:nvContentPartPr>
              <p14:xfrm>
                <a:off x="2543095" y="5598893"/>
                <a:ext cx="360" cy="36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63FA6B81-8998-4406-B10E-4F341E3C04F7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525095" y="558089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B0DC16CC-BAC0-445A-8DAF-BD6F4283DB9C}"/>
                    </a:ext>
                  </a:extLst>
                </p14:cNvPr>
                <p14:cNvContentPartPr/>
                <p14:nvPr/>
              </p14:nvContentPartPr>
              <p14:xfrm>
                <a:off x="2582695" y="5583053"/>
                <a:ext cx="360" cy="36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57F95D24-D8CB-481C-8235-7BE97DEC174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564695" y="556505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8C3D87E3-2BE5-4182-9D29-7E6967544AA4}"/>
                    </a:ext>
                  </a:extLst>
                </p14:cNvPr>
                <p14:cNvContentPartPr/>
                <p14:nvPr/>
              </p14:nvContentPartPr>
              <p14:xfrm>
                <a:off x="2677735" y="5546693"/>
                <a:ext cx="360" cy="3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EC5192B9-CA28-4233-BA19-3EE7EBBF270E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659735" y="552869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505FE2CD-662C-4478-9B39-F51FFDE115F0}"/>
                    </a:ext>
                  </a:extLst>
                </p14:cNvPr>
                <p14:cNvContentPartPr/>
                <p14:nvPr/>
              </p14:nvContentPartPr>
              <p14:xfrm>
                <a:off x="2727055" y="5524373"/>
                <a:ext cx="360" cy="36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6C760F74-17C2-46BC-A7C7-684461A45A8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709055" y="550637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6BE22204-6ED2-46EC-A9E0-030283C73D14}"/>
                    </a:ext>
                  </a:extLst>
                </p14:cNvPr>
                <p14:cNvContentPartPr/>
                <p14:nvPr/>
              </p14:nvContentPartPr>
              <p14:xfrm>
                <a:off x="2760535" y="5511773"/>
                <a:ext cx="360" cy="36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7D7015DA-2266-483D-BE08-F54B8B0804A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742535" y="549377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7135A855-2609-4A6D-8436-51E618A00162}"/>
                    </a:ext>
                  </a:extLst>
                </p14:cNvPr>
                <p14:cNvContentPartPr/>
                <p14:nvPr/>
              </p14:nvContentPartPr>
              <p14:xfrm>
                <a:off x="2788975" y="5498813"/>
                <a:ext cx="360" cy="36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F59379DD-8981-4CBF-86AD-5500D11853E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770975" y="548081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AB612963-72B1-440B-ADB0-190C35396174}"/>
                    </a:ext>
                  </a:extLst>
                </p14:cNvPr>
                <p14:cNvContentPartPr/>
                <p14:nvPr/>
              </p14:nvContentPartPr>
              <p14:xfrm>
                <a:off x="2796895" y="5616533"/>
                <a:ext cx="360" cy="36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7A0543B4-A3B6-4B23-8CC7-AADB23BF5B9C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778895" y="559853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2A8622CD-90A7-4350-98EA-41F5CCB6F207}"/>
                    </a:ext>
                  </a:extLst>
                </p14:cNvPr>
                <p14:cNvContentPartPr/>
                <p14:nvPr/>
              </p14:nvContentPartPr>
              <p14:xfrm>
                <a:off x="2739655" y="5602133"/>
                <a:ext cx="360" cy="36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CB60E98E-92E9-4B2C-BCEB-8C733FA45A9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721655" y="558413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5BD3E700-4884-4E83-BA58-6A9CA325F238}"/>
                    </a:ext>
                  </a:extLst>
                </p14:cNvPr>
                <p14:cNvContentPartPr/>
                <p14:nvPr/>
              </p14:nvContentPartPr>
              <p14:xfrm>
                <a:off x="2693935" y="5581613"/>
                <a:ext cx="360" cy="36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6E564D59-A3E5-453F-97DA-31C8F93D1B1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675935" y="556361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E4CDC5EE-8804-4D85-B7AA-9BB2123E107E}"/>
                    </a:ext>
                  </a:extLst>
                </p14:cNvPr>
                <p14:cNvContentPartPr/>
                <p14:nvPr/>
              </p14:nvContentPartPr>
              <p14:xfrm>
                <a:off x="2647855" y="5575133"/>
                <a:ext cx="360" cy="36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27D407B8-C553-43A8-A537-D2B71B325BA7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629855" y="555713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7000340C-7896-44D5-A778-823276A2BFBE}"/>
                </a:ext>
              </a:extLst>
            </p:cNvPr>
            <p:cNvGrpSpPr/>
            <p:nvPr/>
          </p:nvGrpSpPr>
          <p:grpSpPr>
            <a:xfrm>
              <a:off x="2436535" y="5497373"/>
              <a:ext cx="154440" cy="38520"/>
              <a:chOff x="2436535" y="5497373"/>
              <a:chExt cx="154440" cy="38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6">
                <p14:nvContentPartPr>
                  <p14:cNvPr id="202" name="Ink 201">
                    <a:extLst>
                      <a:ext uri="{FF2B5EF4-FFF2-40B4-BE49-F238E27FC236}">
                        <a16:creationId xmlns:a16="http://schemas.microsoft.com/office/drawing/2014/main" id="{4F79C89B-F85B-45F1-89E0-A58A9C6AE530}"/>
                      </a:ext>
                    </a:extLst>
                  </p14:cNvPr>
                  <p14:cNvContentPartPr/>
                  <p14:nvPr/>
                </p14:nvContentPartPr>
                <p14:xfrm>
                  <a:off x="2590615" y="5535533"/>
                  <a:ext cx="360" cy="360"/>
                </p14:xfrm>
              </p:contentPart>
            </mc:Choice>
            <mc:Fallback xmlns="">
              <p:pic>
                <p:nvPicPr>
                  <p:cNvPr id="201" name="Ink 200">
                    <a:extLst>
                      <a:ext uri="{FF2B5EF4-FFF2-40B4-BE49-F238E27FC236}">
                        <a16:creationId xmlns:a16="http://schemas.microsoft.com/office/drawing/2014/main" id="{459158E3-9670-4289-865E-627EA7168A8E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2572615" y="551753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203" name="Ink 202">
                    <a:extLst>
                      <a:ext uri="{FF2B5EF4-FFF2-40B4-BE49-F238E27FC236}">
                        <a16:creationId xmlns:a16="http://schemas.microsoft.com/office/drawing/2014/main" id="{92E996DB-5DD6-4CCA-92A1-C23759D0ACA8}"/>
                      </a:ext>
                    </a:extLst>
                  </p14:cNvPr>
                  <p14:cNvContentPartPr/>
                  <p14:nvPr/>
                </p14:nvContentPartPr>
                <p14:xfrm>
                  <a:off x="2535175" y="5522573"/>
                  <a:ext cx="360" cy="360"/>
                </p14:xfrm>
              </p:contentPart>
            </mc:Choice>
            <mc:Fallback xmlns="">
              <p:pic>
                <p:nvPicPr>
                  <p:cNvPr id="202" name="Ink 201">
                    <a:extLst>
                      <a:ext uri="{FF2B5EF4-FFF2-40B4-BE49-F238E27FC236}">
                        <a16:creationId xmlns:a16="http://schemas.microsoft.com/office/drawing/2014/main" id="{8F3ED017-6C0F-42FE-80BE-2FF13B8DA45B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2517175" y="550457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">
                <p14:nvContentPartPr>
                  <p14:cNvPr id="204" name="Ink 203">
                    <a:extLst>
                      <a:ext uri="{FF2B5EF4-FFF2-40B4-BE49-F238E27FC236}">
                        <a16:creationId xmlns:a16="http://schemas.microsoft.com/office/drawing/2014/main" id="{B5DC5BB5-8D39-4ED3-A5EB-044B79ACADB4}"/>
                      </a:ext>
                    </a:extLst>
                  </p14:cNvPr>
                  <p14:cNvContentPartPr/>
                  <p14:nvPr/>
                </p14:nvContentPartPr>
                <p14:xfrm>
                  <a:off x="2493055" y="5511773"/>
                  <a:ext cx="1080" cy="360"/>
                </p14:xfrm>
              </p:contentPart>
            </mc:Choice>
            <mc:Fallback xmlns="">
              <p:pic>
                <p:nvPicPr>
                  <p:cNvPr id="203" name="Ink 202">
                    <a:extLst>
                      <a:ext uri="{FF2B5EF4-FFF2-40B4-BE49-F238E27FC236}">
                        <a16:creationId xmlns:a16="http://schemas.microsoft.com/office/drawing/2014/main" id="{EF7F6552-54EE-491F-A4E9-B40E74BF57F9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2466055" y="5493773"/>
                    <a:ext cx="5454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0">
                <p14:nvContentPartPr>
                  <p14:cNvPr id="205" name="Ink 204">
                    <a:extLst>
                      <a:ext uri="{FF2B5EF4-FFF2-40B4-BE49-F238E27FC236}">
                        <a16:creationId xmlns:a16="http://schemas.microsoft.com/office/drawing/2014/main" id="{AB2475B5-55FE-4CFA-B76B-777D507EA30E}"/>
                      </a:ext>
                    </a:extLst>
                  </p14:cNvPr>
                  <p14:cNvContentPartPr/>
                  <p14:nvPr/>
                </p14:nvContentPartPr>
                <p14:xfrm>
                  <a:off x="2436535" y="5497373"/>
                  <a:ext cx="360" cy="360"/>
                </p14:xfrm>
              </p:contentPart>
            </mc:Choice>
            <mc:Fallback xmlns="">
              <p:pic>
                <p:nvPicPr>
                  <p:cNvPr id="204" name="Ink 203">
                    <a:extLst>
                      <a:ext uri="{FF2B5EF4-FFF2-40B4-BE49-F238E27FC236}">
                        <a16:creationId xmlns:a16="http://schemas.microsoft.com/office/drawing/2014/main" id="{FFE99DDF-D735-4EA9-B40B-7EAC48313FFB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2418535" y="547937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632A446F-6089-4116-AA5B-A04770813C29}"/>
                    </a:ext>
                  </a:extLst>
                </p14:cNvPr>
                <p14:cNvContentPartPr/>
                <p14:nvPr/>
              </p14:nvContentPartPr>
              <p14:xfrm>
                <a:off x="960138" y="4708253"/>
                <a:ext cx="360" cy="36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D1474554-4A03-4AFB-BAE0-8E7222D2601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42138" y="469025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63410295-03BA-4FC3-BA99-B3132ADDFEC2}"/>
                </a:ext>
              </a:extLst>
            </p:cNvPr>
            <p:cNvGrpSpPr/>
            <p:nvPr/>
          </p:nvGrpSpPr>
          <p:grpSpPr>
            <a:xfrm>
              <a:off x="968058" y="4754333"/>
              <a:ext cx="19440" cy="35280"/>
              <a:chOff x="968058" y="4754333"/>
              <a:chExt cx="19440" cy="352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2">
                <p14:nvContentPartPr>
                  <p14:cNvPr id="200" name="Ink 199">
                    <a:extLst>
                      <a:ext uri="{FF2B5EF4-FFF2-40B4-BE49-F238E27FC236}">
                        <a16:creationId xmlns:a16="http://schemas.microsoft.com/office/drawing/2014/main" id="{E9F79ED2-4DC8-4858-97D4-BD6A265BECC4}"/>
                      </a:ext>
                    </a:extLst>
                  </p14:cNvPr>
                  <p14:cNvContentPartPr/>
                  <p14:nvPr/>
                </p14:nvContentPartPr>
                <p14:xfrm>
                  <a:off x="968058" y="4754333"/>
                  <a:ext cx="360" cy="360"/>
                </p14:xfrm>
              </p:contentPart>
            </mc:Choice>
            <mc:Fallback xmlns="">
              <p:pic>
                <p:nvPicPr>
                  <p:cNvPr id="199" name="Ink 198">
                    <a:extLst>
                      <a:ext uri="{FF2B5EF4-FFF2-40B4-BE49-F238E27FC236}">
                        <a16:creationId xmlns:a16="http://schemas.microsoft.com/office/drawing/2014/main" id="{CCF53B3B-EABE-4BCC-913D-E4C8AC7E4103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950058" y="473633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201" name="Ink 200">
                    <a:extLst>
                      <a:ext uri="{FF2B5EF4-FFF2-40B4-BE49-F238E27FC236}">
                        <a16:creationId xmlns:a16="http://schemas.microsoft.com/office/drawing/2014/main" id="{A2FE0ED4-E73C-426F-9392-8B121007B2C8}"/>
                      </a:ext>
                    </a:extLst>
                  </p14:cNvPr>
                  <p14:cNvContentPartPr/>
                  <p14:nvPr/>
                </p14:nvContentPartPr>
                <p14:xfrm>
                  <a:off x="987138" y="4789253"/>
                  <a:ext cx="360" cy="360"/>
                </p14:xfrm>
              </p:contentPart>
            </mc:Choice>
            <mc:Fallback xmlns="">
              <p:pic>
                <p:nvPicPr>
                  <p:cNvPr id="200" name="Ink 199">
                    <a:extLst>
                      <a:ext uri="{FF2B5EF4-FFF2-40B4-BE49-F238E27FC236}">
                        <a16:creationId xmlns:a16="http://schemas.microsoft.com/office/drawing/2014/main" id="{544CB34C-A447-4665-8908-DC63476D7043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969138" y="477125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E0D4B81A-B732-4B5D-95CA-96CA135B26D1}"/>
                    </a:ext>
                  </a:extLst>
                </p14:cNvPr>
                <p14:cNvContentPartPr/>
                <p14:nvPr/>
              </p14:nvContentPartPr>
              <p14:xfrm>
                <a:off x="892098" y="4357613"/>
                <a:ext cx="360" cy="36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D9975CFD-B6BE-4572-B930-86F7B78BEF2D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74098" y="433961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9D82F1D8-86AA-4252-B792-FB903A5376D0}"/>
                    </a:ext>
                  </a:extLst>
                </p14:cNvPr>
                <p14:cNvContentPartPr/>
                <p14:nvPr/>
              </p14:nvContentPartPr>
              <p14:xfrm>
                <a:off x="904698" y="4395413"/>
                <a:ext cx="360" cy="3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6F69C860-11A1-4FC2-8C17-5EE9DB78191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86698" y="437741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8B941866-3DD6-47CF-A291-02B416D161D2}"/>
                    </a:ext>
                  </a:extLst>
                </p14:cNvPr>
                <p14:cNvContentPartPr/>
                <p14:nvPr/>
              </p14:nvContentPartPr>
              <p14:xfrm>
                <a:off x="919098" y="4440053"/>
                <a:ext cx="360" cy="36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163FF282-48DB-4F3A-AF48-9820B55C944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01098" y="442205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A7A40E15-11FF-479B-8498-0F433AFE1C03}"/>
                </a:ext>
              </a:extLst>
            </p:cNvPr>
            <p:cNvGrpSpPr/>
            <p:nvPr/>
          </p:nvGrpSpPr>
          <p:grpSpPr>
            <a:xfrm>
              <a:off x="828378" y="4478213"/>
              <a:ext cx="110160" cy="73440"/>
              <a:chOff x="828378" y="4478213"/>
              <a:chExt cx="110160" cy="73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194" name="Ink 193">
                    <a:extLst>
                      <a:ext uri="{FF2B5EF4-FFF2-40B4-BE49-F238E27FC236}">
                        <a16:creationId xmlns:a16="http://schemas.microsoft.com/office/drawing/2014/main" id="{704CF990-BF8D-489B-AD28-5B8BF9977F3E}"/>
                      </a:ext>
                    </a:extLst>
                  </p14:cNvPr>
                  <p14:cNvContentPartPr/>
                  <p14:nvPr/>
                </p14:nvContentPartPr>
                <p14:xfrm>
                  <a:off x="934938" y="4478213"/>
                  <a:ext cx="360" cy="360"/>
                </p14:xfrm>
              </p:contentPart>
            </mc:Choice>
            <mc:Fallback xmlns="">
              <p:pic>
                <p:nvPicPr>
                  <p:cNvPr id="193" name="Ink 192">
                    <a:extLst>
                      <a:ext uri="{FF2B5EF4-FFF2-40B4-BE49-F238E27FC236}">
                        <a16:creationId xmlns:a16="http://schemas.microsoft.com/office/drawing/2014/main" id="{DCC86324-84F9-471B-B090-1038CDBD1C55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916938" y="446021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8">
                <p14:nvContentPartPr>
                  <p14:cNvPr id="195" name="Ink 194">
                    <a:extLst>
                      <a:ext uri="{FF2B5EF4-FFF2-40B4-BE49-F238E27FC236}">
                        <a16:creationId xmlns:a16="http://schemas.microsoft.com/office/drawing/2014/main" id="{731F6943-C6CB-4BD7-B6B1-B56BE7B31E4C}"/>
                      </a:ext>
                    </a:extLst>
                  </p14:cNvPr>
                  <p14:cNvContentPartPr/>
                  <p14:nvPr/>
                </p14:nvContentPartPr>
                <p14:xfrm>
                  <a:off x="938178" y="4513133"/>
                  <a:ext cx="360" cy="360"/>
                </p14:xfrm>
              </p:contentPart>
            </mc:Choice>
            <mc:Fallback xmlns="">
              <p:pic>
                <p:nvPicPr>
                  <p:cNvPr id="194" name="Ink 193">
                    <a:extLst>
                      <a:ext uri="{FF2B5EF4-FFF2-40B4-BE49-F238E27FC236}">
                        <a16:creationId xmlns:a16="http://schemas.microsoft.com/office/drawing/2014/main" id="{AAC1FFF2-698B-429B-A5EE-B0D1301EC089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920178" y="449513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9">
                <p14:nvContentPartPr>
                  <p14:cNvPr id="196" name="Ink 195">
                    <a:extLst>
                      <a:ext uri="{FF2B5EF4-FFF2-40B4-BE49-F238E27FC236}">
                        <a16:creationId xmlns:a16="http://schemas.microsoft.com/office/drawing/2014/main" id="{2B8AFD19-4A1C-4B96-A99E-EC81FDC96694}"/>
                      </a:ext>
                    </a:extLst>
                  </p14:cNvPr>
                  <p14:cNvContentPartPr/>
                  <p14:nvPr/>
                </p14:nvContentPartPr>
                <p14:xfrm>
                  <a:off x="828378" y="4484333"/>
                  <a:ext cx="360" cy="360"/>
                </p14:xfrm>
              </p:contentPart>
            </mc:Choice>
            <mc:Fallback xmlns="">
              <p:pic>
                <p:nvPicPr>
                  <p:cNvPr id="195" name="Ink 194">
                    <a:extLst>
                      <a:ext uri="{FF2B5EF4-FFF2-40B4-BE49-F238E27FC236}">
                        <a16:creationId xmlns:a16="http://schemas.microsoft.com/office/drawing/2014/main" id="{7AC91A6A-5812-41EE-B4FB-B7BF3ED293B6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810378" y="446633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0">
                <p14:nvContentPartPr>
                  <p14:cNvPr id="197" name="Ink 196">
                    <a:extLst>
                      <a:ext uri="{FF2B5EF4-FFF2-40B4-BE49-F238E27FC236}">
                        <a16:creationId xmlns:a16="http://schemas.microsoft.com/office/drawing/2014/main" id="{B9F08F7A-1E79-4FD2-98A8-6A5E4CDECD35}"/>
                      </a:ext>
                    </a:extLst>
                  </p14:cNvPr>
                  <p14:cNvContentPartPr/>
                  <p14:nvPr/>
                </p14:nvContentPartPr>
                <p14:xfrm>
                  <a:off x="863298" y="4509893"/>
                  <a:ext cx="360" cy="360"/>
                </p14:xfrm>
              </p:contentPart>
            </mc:Choice>
            <mc:Fallback xmlns="">
              <p:pic>
                <p:nvPicPr>
                  <p:cNvPr id="196" name="Ink 195">
                    <a:extLst>
                      <a:ext uri="{FF2B5EF4-FFF2-40B4-BE49-F238E27FC236}">
                        <a16:creationId xmlns:a16="http://schemas.microsoft.com/office/drawing/2014/main" id="{1BFA419F-937C-4238-AC1B-C3043E5D2332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845298" y="449189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">
                <p14:nvContentPartPr>
                  <p14:cNvPr id="198" name="Ink 197">
                    <a:extLst>
                      <a:ext uri="{FF2B5EF4-FFF2-40B4-BE49-F238E27FC236}">
                        <a16:creationId xmlns:a16="http://schemas.microsoft.com/office/drawing/2014/main" id="{0DAEB7F7-3281-40D3-BCF9-BB71413D0E43}"/>
                      </a:ext>
                    </a:extLst>
                  </p14:cNvPr>
                  <p14:cNvContentPartPr/>
                  <p14:nvPr/>
                </p14:nvContentPartPr>
                <p14:xfrm>
                  <a:off x="892098" y="4535453"/>
                  <a:ext cx="360" cy="360"/>
                </p14:xfrm>
              </p:contentPart>
            </mc:Choice>
            <mc:Fallback xmlns="">
              <p:pic>
                <p:nvPicPr>
                  <p:cNvPr id="197" name="Ink 196">
                    <a:extLst>
                      <a:ext uri="{FF2B5EF4-FFF2-40B4-BE49-F238E27FC236}">
                        <a16:creationId xmlns:a16="http://schemas.microsoft.com/office/drawing/2014/main" id="{F236EDEB-F9B8-45EB-B9E2-0C9343392C28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874098" y="451745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">
                <p14:nvContentPartPr>
                  <p14:cNvPr id="199" name="Ink 198">
                    <a:extLst>
                      <a:ext uri="{FF2B5EF4-FFF2-40B4-BE49-F238E27FC236}">
                        <a16:creationId xmlns:a16="http://schemas.microsoft.com/office/drawing/2014/main" id="{39A3BC9F-374E-4262-9AA0-9E678AF87DA2}"/>
                      </a:ext>
                    </a:extLst>
                  </p14:cNvPr>
                  <p14:cNvContentPartPr/>
                  <p14:nvPr/>
                </p14:nvContentPartPr>
                <p14:xfrm>
                  <a:off x="916578" y="4551293"/>
                  <a:ext cx="1080" cy="360"/>
                </p14:xfrm>
              </p:contentPart>
            </mc:Choice>
            <mc:Fallback xmlns="">
              <p:pic>
                <p:nvPicPr>
                  <p:cNvPr id="198" name="Ink 197">
                    <a:extLst>
                      <a:ext uri="{FF2B5EF4-FFF2-40B4-BE49-F238E27FC236}">
                        <a16:creationId xmlns:a16="http://schemas.microsoft.com/office/drawing/2014/main" id="{DC76E27B-E9ED-4F50-8C0A-9451DA0A2341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898578" y="4533293"/>
                    <a:ext cx="36720" cy="36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697E261B-2A8A-473A-9CBF-522DA61F276D}"/>
                </a:ext>
              </a:extLst>
            </p:cNvPr>
            <p:cNvGrpSpPr/>
            <p:nvPr/>
          </p:nvGrpSpPr>
          <p:grpSpPr>
            <a:xfrm>
              <a:off x="948978" y="4597373"/>
              <a:ext cx="52920" cy="63720"/>
              <a:chOff x="948978" y="4597373"/>
              <a:chExt cx="52920" cy="637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3">
                <p14:nvContentPartPr>
                  <p14:cNvPr id="190" name="Ink 189">
                    <a:extLst>
                      <a:ext uri="{FF2B5EF4-FFF2-40B4-BE49-F238E27FC236}">
                        <a16:creationId xmlns:a16="http://schemas.microsoft.com/office/drawing/2014/main" id="{81155E33-ADC0-493A-AD72-D3AFA76E3F36}"/>
                      </a:ext>
                    </a:extLst>
                  </p14:cNvPr>
                  <p14:cNvContentPartPr/>
                  <p14:nvPr/>
                </p14:nvContentPartPr>
                <p14:xfrm>
                  <a:off x="950778" y="4627253"/>
                  <a:ext cx="360" cy="360"/>
                </p14:xfrm>
              </p:contentPart>
            </mc:Choice>
            <mc:Fallback xmlns="">
              <p:pic>
                <p:nvPicPr>
                  <p:cNvPr id="189" name="Ink 188">
                    <a:extLst>
                      <a:ext uri="{FF2B5EF4-FFF2-40B4-BE49-F238E27FC236}">
                        <a16:creationId xmlns:a16="http://schemas.microsoft.com/office/drawing/2014/main" id="{C3759C2E-91FF-44CD-95F0-29809EFDA3A4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932778" y="460925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4">
                <p14:nvContentPartPr>
                  <p14:cNvPr id="191" name="Ink 190">
                    <a:extLst>
                      <a:ext uri="{FF2B5EF4-FFF2-40B4-BE49-F238E27FC236}">
                        <a16:creationId xmlns:a16="http://schemas.microsoft.com/office/drawing/2014/main" id="{6BDE8872-B4F1-4BD2-B2B2-04528D0E73C8}"/>
                      </a:ext>
                    </a:extLst>
                  </p14:cNvPr>
                  <p14:cNvContentPartPr/>
                  <p14:nvPr/>
                </p14:nvContentPartPr>
                <p14:xfrm>
                  <a:off x="948978" y="4660733"/>
                  <a:ext cx="360" cy="360"/>
                </p14:xfrm>
              </p:contentPart>
            </mc:Choice>
            <mc:Fallback xmlns="">
              <p:pic>
                <p:nvPicPr>
                  <p:cNvPr id="190" name="Ink 189">
                    <a:extLst>
                      <a:ext uri="{FF2B5EF4-FFF2-40B4-BE49-F238E27FC236}">
                        <a16:creationId xmlns:a16="http://schemas.microsoft.com/office/drawing/2014/main" id="{1110F72A-7CD3-4C89-8621-E321B598E5F8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930978" y="464273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5">
                <p14:nvContentPartPr>
                  <p14:cNvPr id="192" name="Ink 191">
                    <a:extLst>
                      <a:ext uri="{FF2B5EF4-FFF2-40B4-BE49-F238E27FC236}">
                        <a16:creationId xmlns:a16="http://schemas.microsoft.com/office/drawing/2014/main" id="{F06ED374-D64B-471A-94C1-34A025C729CF}"/>
                      </a:ext>
                    </a:extLst>
                  </p14:cNvPr>
                  <p14:cNvContentPartPr/>
                  <p14:nvPr/>
                </p14:nvContentPartPr>
                <p14:xfrm>
                  <a:off x="974538" y="4597373"/>
                  <a:ext cx="360" cy="360"/>
                </p14:xfrm>
              </p:contentPart>
            </mc:Choice>
            <mc:Fallback xmlns="">
              <p:pic>
                <p:nvPicPr>
                  <p:cNvPr id="191" name="Ink 190">
                    <a:extLst>
                      <a:ext uri="{FF2B5EF4-FFF2-40B4-BE49-F238E27FC236}">
                        <a16:creationId xmlns:a16="http://schemas.microsoft.com/office/drawing/2014/main" id="{6174E4AC-6DF9-4E0A-B26F-09455AB1EEAE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956538" y="457937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6">
                <p14:nvContentPartPr>
                  <p14:cNvPr id="193" name="Ink 192">
                    <a:extLst>
                      <a:ext uri="{FF2B5EF4-FFF2-40B4-BE49-F238E27FC236}">
                        <a16:creationId xmlns:a16="http://schemas.microsoft.com/office/drawing/2014/main" id="{65428FBC-13E3-487E-B7D3-1CD16C285A3E}"/>
                      </a:ext>
                    </a:extLst>
                  </p14:cNvPr>
                  <p14:cNvContentPartPr/>
                  <p14:nvPr/>
                </p14:nvContentPartPr>
                <p14:xfrm>
                  <a:off x="1001538" y="4627253"/>
                  <a:ext cx="360" cy="360"/>
                </p14:xfrm>
              </p:contentPart>
            </mc:Choice>
            <mc:Fallback xmlns="">
              <p:pic>
                <p:nvPicPr>
                  <p:cNvPr id="192" name="Ink 191">
                    <a:extLst>
                      <a:ext uri="{FF2B5EF4-FFF2-40B4-BE49-F238E27FC236}">
                        <a16:creationId xmlns:a16="http://schemas.microsoft.com/office/drawing/2014/main" id="{2B7775E9-429D-43B7-84EE-28791F1D6376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983538" y="460925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EF5784AA-AC97-470F-83A9-D1529E5EDA36}"/>
                </a:ext>
              </a:extLst>
            </p:cNvPr>
            <p:cNvGrpSpPr/>
            <p:nvPr/>
          </p:nvGrpSpPr>
          <p:grpSpPr>
            <a:xfrm>
              <a:off x="1042938" y="4660733"/>
              <a:ext cx="25560" cy="19440"/>
              <a:chOff x="1042938" y="4660733"/>
              <a:chExt cx="25560" cy="19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7">
                <p14:nvContentPartPr>
                  <p14:cNvPr id="188" name="Ink 187">
                    <a:extLst>
                      <a:ext uri="{FF2B5EF4-FFF2-40B4-BE49-F238E27FC236}">
                        <a16:creationId xmlns:a16="http://schemas.microsoft.com/office/drawing/2014/main" id="{8CDF47B1-B4A2-4C6E-8240-F8FC24D75E7F}"/>
                      </a:ext>
                    </a:extLst>
                  </p14:cNvPr>
                  <p14:cNvContentPartPr/>
                  <p14:nvPr/>
                </p14:nvContentPartPr>
                <p14:xfrm>
                  <a:off x="1042938" y="4660733"/>
                  <a:ext cx="360" cy="360"/>
                </p14:xfrm>
              </p:contentPart>
            </mc:Choice>
            <mc:Fallback xmlns="">
              <p:pic>
                <p:nvPicPr>
                  <p:cNvPr id="187" name="Ink 186">
                    <a:extLst>
                      <a:ext uri="{FF2B5EF4-FFF2-40B4-BE49-F238E27FC236}">
                        <a16:creationId xmlns:a16="http://schemas.microsoft.com/office/drawing/2014/main" id="{26934C85-749E-4ACD-943A-C283C7A30489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1024938" y="464273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">
                <p14:nvContentPartPr>
                  <p14:cNvPr id="189" name="Ink 188">
                    <a:extLst>
                      <a:ext uri="{FF2B5EF4-FFF2-40B4-BE49-F238E27FC236}">
                        <a16:creationId xmlns:a16="http://schemas.microsoft.com/office/drawing/2014/main" id="{97DF6F55-38EA-4BF6-A672-A060AA051656}"/>
                      </a:ext>
                    </a:extLst>
                  </p14:cNvPr>
                  <p14:cNvContentPartPr/>
                  <p14:nvPr/>
                </p14:nvContentPartPr>
                <p14:xfrm>
                  <a:off x="1068138" y="4679813"/>
                  <a:ext cx="360" cy="360"/>
                </p14:xfrm>
              </p:contentPart>
            </mc:Choice>
            <mc:Fallback xmlns="">
              <p:pic>
                <p:nvPicPr>
                  <p:cNvPr id="188" name="Ink 187">
                    <a:extLst>
                      <a:ext uri="{FF2B5EF4-FFF2-40B4-BE49-F238E27FC236}">
                        <a16:creationId xmlns:a16="http://schemas.microsoft.com/office/drawing/2014/main" id="{5F72C3C6-E0FE-4661-B715-9DA58A3E509A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1050138" y="466181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E88E0396-0350-45EF-8B5C-443595F34B05}"/>
                    </a:ext>
                  </a:extLst>
                </p14:cNvPr>
                <p14:cNvContentPartPr/>
                <p14:nvPr/>
              </p14:nvContentPartPr>
              <p14:xfrm>
                <a:off x="1096578" y="4724093"/>
                <a:ext cx="360" cy="36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6C66C96B-E53B-4A9F-A000-B6807CA2F39D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78578" y="470609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2376860C-155A-4715-BB9A-F2BBC950E205}"/>
                    </a:ext>
                  </a:extLst>
                </p14:cNvPr>
                <p14:cNvContentPartPr/>
                <p14:nvPr/>
              </p14:nvContentPartPr>
              <p14:xfrm>
                <a:off x="1579338" y="4201733"/>
                <a:ext cx="360" cy="36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324D4C63-9E71-4DD6-A042-8377A1E98E49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561338" y="418373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31B12537-DA8C-42BE-94E6-E5D05544CCFA}"/>
                </a:ext>
              </a:extLst>
            </p:cNvPr>
            <p:cNvGrpSpPr/>
            <p:nvPr/>
          </p:nvGrpSpPr>
          <p:grpSpPr>
            <a:xfrm>
              <a:off x="1044378" y="2471663"/>
              <a:ext cx="66960" cy="57240"/>
              <a:chOff x="1044378" y="2471663"/>
              <a:chExt cx="66960" cy="57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1">
                <p14:nvContentPartPr>
                  <p14:cNvPr id="185" name="Ink 184">
                    <a:extLst>
                      <a:ext uri="{FF2B5EF4-FFF2-40B4-BE49-F238E27FC236}">
                        <a16:creationId xmlns:a16="http://schemas.microsoft.com/office/drawing/2014/main" id="{FE8FF022-9A89-48FB-94F9-13DBE7E98B23}"/>
                      </a:ext>
                    </a:extLst>
                  </p14:cNvPr>
                  <p14:cNvContentPartPr/>
                  <p14:nvPr/>
                </p14:nvContentPartPr>
                <p14:xfrm>
                  <a:off x="1110978" y="2471663"/>
                  <a:ext cx="360" cy="360"/>
                </p14:xfrm>
              </p:contentPart>
            </mc:Choice>
            <mc:Fallback xmlns="">
              <p:pic>
                <p:nvPicPr>
                  <p:cNvPr id="184" name="Ink 183">
                    <a:extLst>
                      <a:ext uri="{FF2B5EF4-FFF2-40B4-BE49-F238E27FC236}">
                        <a16:creationId xmlns:a16="http://schemas.microsoft.com/office/drawing/2014/main" id="{210DE6B0-8462-4E18-9C2B-0975BA0D9B8B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1092978" y="245366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186" name="Ink 185">
                    <a:extLst>
                      <a:ext uri="{FF2B5EF4-FFF2-40B4-BE49-F238E27FC236}">
                        <a16:creationId xmlns:a16="http://schemas.microsoft.com/office/drawing/2014/main" id="{353C11DB-EF44-4EFE-823A-0552498E1295}"/>
                      </a:ext>
                    </a:extLst>
                  </p14:cNvPr>
                  <p14:cNvContentPartPr/>
                  <p14:nvPr/>
                </p14:nvContentPartPr>
                <p14:xfrm>
                  <a:off x="1082538" y="2498663"/>
                  <a:ext cx="360" cy="360"/>
                </p14:xfrm>
              </p:contentPart>
            </mc:Choice>
            <mc:Fallback xmlns="">
              <p:pic>
                <p:nvPicPr>
                  <p:cNvPr id="185" name="Ink 184">
                    <a:extLst>
                      <a:ext uri="{FF2B5EF4-FFF2-40B4-BE49-F238E27FC236}">
                        <a16:creationId xmlns:a16="http://schemas.microsoft.com/office/drawing/2014/main" id="{11A9DE36-CC32-4E97-8A41-34D83024F948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1064538" y="248066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3">
                <p14:nvContentPartPr>
                  <p14:cNvPr id="187" name="Ink 186">
                    <a:extLst>
                      <a:ext uri="{FF2B5EF4-FFF2-40B4-BE49-F238E27FC236}">
                        <a16:creationId xmlns:a16="http://schemas.microsoft.com/office/drawing/2014/main" id="{7110C47D-A88C-45F6-8706-1767A6EAE7E1}"/>
                      </a:ext>
                    </a:extLst>
                  </p14:cNvPr>
                  <p14:cNvContentPartPr/>
                  <p14:nvPr/>
                </p14:nvContentPartPr>
                <p14:xfrm>
                  <a:off x="1044378" y="2528543"/>
                  <a:ext cx="360" cy="360"/>
                </p14:xfrm>
              </p:contentPart>
            </mc:Choice>
            <mc:Fallback xmlns="">
              <p:pic>
                <p:nvPicPr>
                  <p:cNvPr id="186" name="Ink 185">
                    <a:extLst>
                      <a:ext uri="{FF2B5EF4-FFF2-40B4-BE49-F238E27FC236}">
                        <a16:creationId xmlns:a16="http://schemas.microsoft.com/office/drawing/2014/main" id="{778205B6-16F9-4A00-8396-08830229EE92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1026378" y="251054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B77A5F85-AEFF-4DD4-97F2-8EE9D9F1686E}"/>
                    </a:ext>
                  </a:extLst>
                </p14:cNvPr>
                <p14:cNvContentPartPr/>
                <p14:nvPr/>
              </p14:nvContentPartPr>
              <p14:xfrm>
                <a:off x="1001538" y="2565263"/>
                <a:ext cx="360" cy="36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C38E0A7D-C493-4A85-888E-9931329FAFA5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83538" y="254726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BE897DDF-A1F6-402A-8F1D-BF027D8C78CF}"/>
                </a:ext>
              </a:extLst>
            </p:cNvPr>
            <p:cNvGrpSpPr/>
            <p:nvPr/>
          </p:nvGrpSpPr>
          <p:grpSpPr>
            <a:xfrm>
              <a:off x="812538" y="2650943"/>
              <a:ext cx="78120" cy="63720"/>
              <a:chOff x="812538" y="2650943"/>
              <a:chExt cx="78120" cy="637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5">
                <p14:nvContentPartPr>
                  <p14:cNvPr id="182" name="Ink 181">
                    <a:extLst>
                      <a:ext uri="{FF2B5EF4-FFF2-40B4-BE49-F238E27FC236}">
                        <a16:creationId xmlns:a16="http://schemas.microsoft.com/office/drawing/2014/main" id="{5EA336F9-8EEA-4134-B2EE-F8937148A45D}"/>
                      </a:ext>
                    </a:extLst>
                  </p14:cNvPr>
                  <p14:cNvContentPartPr/>
                  <p14:nvPr/>
                </p14:nvContentPartPr>
                <p14:xfrm>
                  <a:off x="890298" y="2650943"/>
                  <a:ext cx="360" cy="360"/>
                </p14:xfrm>
              </p:contentPart>
            </mc:Choice>
            <mc:Fallback xmlns="">
              <p:pic>
                <p:nvPicPr>
                  <p:cNvPr id="181" name="Ink 180">
                    <a:extLst>
                      <a:ext uri="{FF2B5EF4-FFF2-40B4-BE49-F238E27FC236}">
                        <a16:creationId xmlns:a16="http://schemas.microsoft.com/office/drawing/2014/main" id="{7F59436F-5AE1-46D7-A451-67721521D1EF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872298" y="263294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183" name="Ink 182">
                    <a:extLst>
                      <a:ext uri="{FF2B5EF4-FFF2-40B4-BE49-F238E27FC236}">
                        <a16:creationId xmlns:a16="http://schemas.microsoft.com/office/drawing/2014/main" id="{E367F63A-4913-4FB3-A366-8F3900D2C4E0}"/>
                      </a:ext>
                    </a:extLst>
                  </p14:cNvPr>
                  <p14:cNvContentPartPr/>
                  <p14:nvPr/>
                </p14:nvContentPartPr>
                <p14:xfrm>
                  <a:off x="855378" y="2684423"/>
                  <a:ext cx="360" cy="360"/>
                </p14:xfrm>
              </p:contentPart>
            </mc:Choice>
            <mc:Fallback xmlns="">
              <p:pic>
                <p:nvPicPr>
                  <p:cNvPr id="182" name="Ink 181">
                    <a:extLst>
                      <a:ext uri="{FF2B5EF4-FFF2-40B4-BE49-F238E27FC236}">
                        <a16:creationId xmlns:a16="http://schemas.microsoft.com/office/drawing/2014/main" id="{3B0FE020-20DC-4905-B7DF-D1377CF9CEF8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837378" y="266642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7">
                <p14:nvContentPartPr>
                  <p14:cNvPr id="184" name="Ink 183">
                    <a:extLst>
                      <a:ext uri="{FF2B5EF4-FFF2-40B4-BE49-F238E27FC236}">
                        <a16:creationId xmlns:a16="http://schemas.microsoft.com/office/drawing/2014/main" id="{E0032707-5EEB-4F19-8655-77F94D25F2F1}"/>
                      </a:ext>
                    </a:extLst>
                  </p14:cNvPr>
                  <p14:cNvContentPartPr/>
                  <p14:nvPr/>
                </p14:nvContentPartPr>
                <p14:xfrm>
                  <a:off x="812538" y="2714303"/>
                  <a:ext cx="360" cy="360"/>
                </p14:xfrm>
              </p:contentPart>
            </mc:Choice>
            <mc:Fallback xmlns="">
              <p:pic>
                <p:nvPicPr>
                  <p:cNvPr id="183" name="Ink 182">
                    <a:extLst>
                      <a:ext uri="{FF2B5EF4-FFF2-40B4-BE49-F238E27FC236}">
                        <a16:creationId xmlns:a16="http://schemas.microsoft.com/office/drawing/2014/main" id="{42E163AF-7851-45A7-BD31-2FC05B817400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794538" y="269630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067B39A5-1385-492A-B21B-A4CF66D6DBF9}"/>
                    </a:ext>
                  </a:extLst>
                </p14:cNvPr>
                <p14:cNvContentPartPr/>
                <p14:nvPr/>
              </p14:nvContentPartPr>
              <p14:xfrm>
                <a:off x="784098" y="2754263"/>
                <a:ext cx="360" cy="36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D5E574DB-6380-4AD2-AB69-7A739B0AFE4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66098" y="273626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5CEF4742-0DFA-4305-9678-B77D4DA4D369}"/>
                    </a:ext>
                  </a:extLst>
                </p14:cNvPr>
                <p14:cNvContentPartPr/>
                <p14:nvPr/>
              </p14:nvContentPartPr>
              <p14:xfrm>
                <a:off x="934938" y="2636543"/>
                <a:ext cx="360" cy="36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B845EACD-3ECF-4C3D-9F74-C5A7D0CB87F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16938" y="261854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A4799208-AD44-4EDB-930B-B81E61A3A56D}"/>
                    </a:ext>
                  </a:extLst>
                </p14:cNvPr>
                <p14:cNvContentPartPr/>
                <p14:nvPr/>
              </p14:nvContentPartPr>
              <p14:xfrm>
                <a:off x="933138" y="2685863"/>
                <a:ext cx="360" cy="36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C5D41F15-B76C-4EAB-9B4F-47BFB2F0AB72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15138" y="266786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68BD6CC9-7A4C-443A-B822-4969B447E0B6}"/>
                </a:ext>
              </a:extLst>
            </p:cNvPr>
            <p:cNvGrpSpPr/>
            <p:nvPr/>
          </p:nvGrpSpPr>
          <p:grpSpPr>
            <a:xfrm>
              <a:off x="915858" y="2728703"/>
              <a:ext cx="12960" cy="35280"/>
              <a:chOff x="915858" y="2728703"/>
              <a:chExt cx="12960" cy="352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1">
                <p14:nvContentPartPr>
                  <p14:cNvPr id="180" name="Ink 179">
                    <a:extLst>
                      <a:ext uri="{FF2B5EF4-FFF2-40B4-BE49-F238E27FC236}">
                        <a16:creationId xmlns:a16="http://schemas.microsoft.com/office/drawing/2014/main" id="{06B5DB98-8383-4C6A-863D-423CF92E0950}"/>
                      </a:ext>
                    </a:extLst>
                  </p14:cNvPr>
                  <p14:cNvContentPartPr/>
                  <p14:nvPr/>
                </p14:nvContentPartPr>
                <p14:xfrm>
                  <a:off x="928458" y="2728703"/>
                  <a:ext cx="360" cy="360"/>
                </p14:xfrm>
              </p:contentPart>
            </mc:Choice>
            <mc:Fallback xmlns="">
              <p:pic>
                <p:nvPicPr>
                  <p:cNvPr id="179" name="Ink 178">
                    <a:extLst>
                      <a:ext uri="{FF2B5EF4-FFF2-40B4-BE49-F238E27FC236}">
                        <a16:creationId xmlns:a16="http://schemas.microsoft.com/office/drawing/2014/main" id="{81317082-97F3-47E8-9F1B-66F9436F4C23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910458" y="271070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181" name="Ink 180">
                    <a:extLst>
                      <a:ext uri="{FF2B5EF4-FFF2-40B4-BE49-F238E27FC236}">
                        <a16:creationId xmlns:a16="http://schemas.microsoft.com/office/drawing/2014/main" id="{DD0CC02C-5122-494C-9D06-8A1D05A975D4}"/>
                      </a:ext>
                    </a:extLst>
                  </p14:cNvPr>
                  <p14:cNvContentPartPr/>
                  <p14:nvPr/>
                </p14:nvContentPartPr>
                <p14:xfrm>
                  <a:off x="915858" y="2763623"/>
                  <a:ext cx="360" cy="360"/>
                </p14:xfrm>
              </p:contentPart>
            </mc:Choice>
            <mc:Fallback xmlns="">
              <p:pic>
                <p:nvPicPr>
                  <p:cNvPr id="180" name="Ink 179">
                    <a:extLst>
                      <a:ext uri="{FF2B5EF4-FFF2-40B4-BE49-F238E27FC236}">
                        <a16:creationId xmlns:a16="http://schemas.microsoft.com/office/drawing/2014/main" id="{C4B28CDC-0B59-48FC-8873-06520243D0B5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897858" y="274562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CA4381FF-4EBE-4687-B404-91707B80365C}"/>
                    </a:ext>
                  </a:extLst>
                </p14:cNvPr>
                <p14:cNvContentPartPr/>
                <p14:nvPr/>
              </p14:nvContentPartPr>
              <p14:xfrm>
                <a:off x="890298" y="2801783"/>
                <a:ext cx="360" cy="36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AB6DCE80-6193-4A09-A82A-DA37E3B6ECB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72298" y="278378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1AE6A45C-156D-41D5-9FE8-F5108EE101DA}"/>
                    </a:ext>
                  </a:extLst>
                </p14:cNvPr>
                <p14:cNvContentPartPr/>
                <p14:nvPr/>
              </p14:nvContentPartPr>
              <p14:xfrm>
                <a:off x="975978" y="2430263"/>
                <a:ext cx="360" cy="36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24BFD924-DFDC-4DBA-AAC5-14984D396BA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57978" y="241226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CFF89B5A-0046-439F-9EE5-D43DA16B0C9A}"/>
                    </a:ext>
                  </a:extLst>
                </p14:cNvPr>
                <p14:cNvContentPartPr/>
                <p14:nvPr/>
              </p14:nvContentPartPr>
              <p14:xfrm>
                <a:off x="969858" y="2476343"/>
                <a:ext cx="360" cy="36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98EAD0B7-7BA9-4B73-A73A-E8BF0D2913C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51858" y="245834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BFCDB342-3CF7-49C1-9EFD-4EDFFA404885}"/>
                    </a:ext>
                  </a:extLst>
                </p14:cNvPr>
                <p14:cNvContentPartPr/>
                <p14:nvPr/>
              </p14:nvContentPartPr>
              <p14:xfrm>
                <a:off x="955458" y="2522423"/>
                <a:ext cx="360" cy="36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8E271107-1BF9-464C-BC4C-50006FBC4BD5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37458" y="250442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8BD98799-CBCD-4748-B08F-E2D729DD769A}"/>
                </a:ext>
              </a:extLst>
            </p:cNvPr>
            <p:cNvGrpSpPr/>
            <p:nvPr/>
          </p:nvGrpSpPr>
          <p:grpSpPr>
            <a:xfrm>
              <a:off x="950778" y="2565263"/>
              <a:ext cx="24120" cy="33480"/>
              <a:chOff x="950778" y="2565263"/>
              <a:chExt cx="24120" cy="33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7">
                <p14:nvContentPartPr>
                  <p14:cNvPr id="178" name="Ink 177">
                    <a:extLst>
                      <a:ext uri="{FF2B5EF4-FFF2-40B4-BE49-F238E27FC236}">
                        <a16:creationId xmlns:a16="http://schemas.microsoft.com/office/drawing/2014/main" id="{F5EFC725-8141-4A4C-AF58-04A0A34C07AE}"/>
                      </a:ext>
                    </a:extLst>
                  </p14:cNvPr>
                  <p14:cNvContentPartPr/>
                  <p14:nvPr/>
                </p14:nvContentPartPr>
                <p14:xfrm>
                  <a:off x="950778" y="2565263"/>
                  <a:ext cx="360" cy="360"/>
                </p14:xfrm>
              </p:contentPart>
            </mc:Choice>
            <mc:Fallback xmlns="">
              <p:pic>
                <p:nvPicPr>
                  <p:cNvPr id="177" name="Ink 176">
                    <a:extLst>
                      <a:ext uri="{FF2B5EF4-FFF2-40B4-BE49-F238E27FC236}">
                        <a16:creationId xmlns:a16="http://schemas.microsoft.com/office/drawing/2014/main" id="{8E08CAA5-E1BE-411A-AF35-B7F3FEB46A6A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932778" y="254726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179" name="Ink 178">
                    <a:extLst>
                      <a:ext uri="{FF2B5EF4-FFF2-40B4-BE49-F238E27FC236}">
                        <a16:creationId xmlns:a16="http://schemas.microsoft.com/office/drawing/2014/main" id="{34C44F88-592A-4E41-8C32-E474F78E6AE6}"/>
                      </a:ext>
                    </a:extLst>
                  </p14:cNvPr>
                  <p14:cNvContentPartPr/>
                  <p14:nvPr/>
                </p14:nvContentPartPr>
                <p14:xfrm>
                  <a:off x="974538" y="2598383"/>
                  <a:ext cx="360" cy="360"/>
                </p14:xfrm>
              </p:contentPart>
            </mc:Choice>
            <mc:Fallback xmlns="">
              <p:pic>
                <p:nvPicPr>
                  <p:cNvPr id="178" name="Ink 177">
                    <a:extLst>
                      <a:ext uri="{FF2B5EF4-FFF2-40B4-BE49-F238E27FC236}">
                        <a16:creationId xmlns:a16="http://schemas.microsoft.com/office/drawing/2014/main" id="{673F1D13-7B42-4AA0-AA58-F42C33D80450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956538" y="258038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79506C2E-F7FC-4C39-8823-982371D5CA8F}"/>
                </a:ext>
              </a:extLst>
            </p:cNvPr>
            <p:cNvGrpSpPr/>
            <p:nvPr/>
          </p:nvGrpSpPr>
          <p:grpSpPr>
            <a:xfrm>
              <a:off x="2465298" y="1653923"/>
              <a:ext cx="117000" cy="41760"/>
              <a:chOff x="2465298" y="1653923"/>
              <a:chExt cx="117000" cy="417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9">
                <p14:nvContentPartPr>
                  <p14:cNvPr id="174" name="Ink 173">
                    <a:extLst>
                      <a:ext uri="{FF2B5EF4-FFF2-40B4-BE49-F238E27FC236}">
                        <a16:creationId xmlns:a16="http://schemas.microsoft.com/office/drawing/2014/main" id="{8509EA62-E0F1-4FF3-8B56-DA58A5B22C34}"/>
                      </a:ext>
                    </a:extLst>
                  </p14:cNvPr>
                  <p14:cNvContentPartPr/>
                  <p14:nvPr/>
                </p14:nvContentPartPr>
                <p14:xfrm>
                  <a:off x="2465298" y="1695323"/>
                  <a:ext cx="360" cy="360"/>
                </p14:xfrm>
              </p:contentPart>
            </mc:Choice>
            <mc:Fallback xmlns="">
              <p:pic>
                <p:nvPicPr>
                  <p:cNvPr id="173" name="Ink 172">
                    <a:extLst>
                      <a:ext uri="{FF2B5EF4-FFF2-40B4-BE49-F238E27FC236}">
                        <a16:creationId xmlns:a16="http://schemas.microsoft.com/office/drawing/2014/main" id="{EB9A307B-67FA-4885-AB6A-33F4BB7A2227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2447298" y="167732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175" name="Ink 174">
                    <a:extLst>
                      <a:ext uri="{FF2B5EF4-FFF2-40B4-BE49-F238E27FC236}">
                        <a16:creationId xmlns:a16="http://schemas.microsoft.com/office/drawing/2014/main" id="{AF025AA0-ADAB-4FAF-82A2-516836193EB3}"/>
                      </a:ext>
                    </a:extLst>
                  </p14:cNvPr>
                  <p14:cNvContentPartPr/>
                  <p14:nvPr/>
                </p14:nvContentPartPr>
                <p14:xfrm>
                  <a:off x="2516058" y="1682723"/>
                  <a:ext cx="360" cy="360"/>
                </p14:xfrm>
              </p:contentPart>
            </mc:Choice>
            <mc:Fallback xmlns="">
              <p:pic>
                <p:nvPicPr>
                  <p:cNvPr id="174" name="Ink 173">
                    <a:extLst>
                      <a:ext uri="{FF2B5EF4-FFF2-40B4-BE49-F238E27FC236}">
                        <a16:creationId xmlns:a16="http://schemas.microsoft.com/office/drawing/2014/main" id="{C0F60A15-A729-41A0-B4D6-3B1C512EB352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2498058" y="166472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1">
                <p14:nvContentPartPr>
                  <p14:cNvPr id="176" name="Ink 175">
                    <a:extLst>
                      <a:ext uri="{FF2B5EF4-FFF2-40B4-BE49-F238E27FC236}">
                        <a16:creationId xmlns:a16="http://schemas.microsoft.com/office/drawing/2014/main" id="{72DE70C7-E42E-457C-8856-FB093FAC72E3}"/>
                      </a:ext>
                    </a:extLst>
                  </p14:cNvPr>
                  <p14:cNvContentPartPr/>
                  <p14:nvPr/>
                </p14:nvContentPartPr>
                <p14:xfrm>
                  <a:off x="2555658" y="1665083"/>
                  <a:ext cx="360" cy="360"/>
                </p14:xfrm>
              </p:contentPart>
            </mc:Choice>
            <mc:Fallback xmlns="">
              <p:pic>
                <p:nvPicPr>
                  <p:cNvPr id="175" name="Ink 174">
                    <a:extLst>
                      <a:ext uri="{FF2B5EF4-FFF2-40B4-BE49-F238E27FC236}">
                        <a16:creationId xmlns:a16="http://schemas.microsoft.com/office/drawing/2014/main" id="{0705C0C1-DE2B-4714-87A6-1D7F8232C714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2537658" y="164708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177" name="Ink 176">
                    <a:extLst>
                      <a:ext uri="{FF2B5EF4-FFF2-40B4-BE49-F238E27FC236}">
                        <a16:creationId xmlns:a16="http://schemas.microsoft.com/office/drawing/2014/main" id="{0212733F-041C-4EF0-81F7-14B5F1A3E4F0}"/>
                      </a:ext>
                    </a:extLst>
                  </p14:cNvPr>
                  <p14:cNvContentPartPr/>
                  <p14:nvPr/>
                </p14:nvContentPartPr>
                <p14:xfrm>
                  <a:off x="2581218" y="1653923"/>
                  <a:ext cx="1080" cy="360"/>
                </p14:xfrm>
              </p:contentPart>
            </mc:Choice>
            <mc:Fallback xmlns="">
              <p:pic>
                <p:nvPicPr>
                  <p:cNvPr id="176" name="Ink 175">
                    <a:extLst>
                      <a:ext uri="{FF2B5EF4-FFF2-40B4-BE49-F238E27FC236}">
                        <a16:creationId xmlns:a16="http://schemas.microsoft.com/office/drawing/2014/main" id="{8D67CAA0-8E56-4810-8C00-6EB840437905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2563218" y="1635923"/>
                    <a:ext cx="36720" cy="36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3D92F5E0-6F79-4B4B-8714-0FD1A46D5355}"/>
                </a:ext>
              </a:extLst>
            </p:cNvPr>
            <p:cNvGrpSpPr/>
            <p:nvPr/>
          </p:nvGrpSpPr>
          <p:grpSpPr>
            <a:xfrm>
              <a:off x="2696778" y="1571483"/>
              <a:ext cx="130680" cy="44640"/>
              <a:chOff x="2696778" y="1571483"/>
              <a:chExt cx="130680" cy="44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3">
                <p14:nvContentPartPr>
                  <p14:cNvPr id="170" name="Ink 169">
                    <a:extLst>
                      <a:ext uri="{FF2B5EF4-FFF2-40B4-BE49-F238E27FC236}">
                        <a16:creationId xmlns:a16="http://schemas.microsoft.com/office/drawing/2014/main" id="{A5ABA754-3D78-4A4B-A4AE-C1D03376292A}"/>
                      </a:ext>
                    </a:extLst>
                  </p14:cNvPr>
                  <p14:cNvContentPartPr/>
                  <p14:nvPr/>
                </p14:nvContentPartPr>
                <p14:xfrm>
                  <a:off x="2696778" y="1615763"/>
                  <a:ext cx="1800" cy="360"/>
                </p14:xfrm>
              </p:contentPart>
            </mc:Choice>
            <mc:Fallback xmlns="">
              <p:pic>
                <p:nvPicPr>
                  <p:cNvPr id="169" name="Ink 168">
                    <a:extLst>
                      <a:ext uri="{FF2B5EF4-FFF2-40B4-BE49-F238E27FC236}">
                        <a16:creationId xmlns:a16="http://schemas.microsoft.com/office/drawing/2014/main" id="{A6BD5DBF-3784-4FCC-B438-99A645223FB8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2674278" y="1597763"/>
                    <a:ext cx="4635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171" name="Ink 170">
                    <a:extLst>
                      <a:ext uri="{FF2B5EF4-FFF2-40B4-BE49-F238E27FC236}">
                        <a16:creationId xmlns:a16="http://schemas.microsoft.com/office/drawing/2014/main" id="{954B35DB-6A02-43BA-9559-28EF0082E12A}"/>
                      </a:ext>
                    </a:extLst>
                  </p14:cNvPr>
                  <p14:cNvContentPartPr/>
                  <p14:nvPr/>
                </p14:nvContentPartPr>
                <p14:xfrm>
                  <a:off x="2777778" y="1592003"/>
                  <a:ext cx="360" cy="360"/>
                </p14:xfrm>
              </p:contentPart>
            </mc:Choice>
            <mc:Fallback xmlns="">
              <p:pic>
                <p:nvPicPr>
                  <p:cNvPr id="170" name="Ink 169">
                    <a:extLst>
                      <a:ext uri="{FF2B5EF4-FFF2-40B4-BE49-F238E27FC236}">
                        <a16:creationId xmlns:a16="http://schemas.microsoft.com/office/drawing/2014/main" id="{FC5B640A-171E-4D50-8C11-54C01AB0906C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2759778" y="157400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5">
                <p14:nvContentPartPr>
                  <p14:cNvPr id="172" name="Ink 171">
                    <a:extLst>
                      <a:ext uri="{FF2B5EF4-FFF2-40B4-BE49-F238E27FC236}">
                        <a16:creationId xmlns:a16="http://schemas.microsoft.com/office/drawing/2014/main" id="{14D80F4A-A7A1-481B-A4F6-DBB438693F48}"/>
                      </a:ext>
                    </a:extLst>
                  </p14:cNvPr>
                  <p14:cNvContentPartPr/>
                  <p14:nvPr/>
                </p14:nvContentPartPr>
                <p14:xfrm>
                  <a:off x="2827098" y="1571483"/>
                  <a:ext cx="360" cy="360"/>
                </p14:xfrm>
              </p:contentPart>
            </mc:Choice>
            <mc:Fallback xmlns="">
              <p:pic>
                <p:nvPicPr>
                  <p:cNvPr id="171" name="Ink 170">
                    <a:extLst>
                      <a:ext uri="{FF2B5EF4-FFF2-40B4-BE49-F238E27FC236}">
                        <a16:creationId xmlns:a16="http://schemas.microsoft.com/office/drawing/2014/main" id="{DA0D44C6-A60B-4DB7-AF67-D12474FEDED4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2809098" y="155348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173" name="Ink 172">
                    <a:extLst>
                      <a:ext uri="{FF2B5EF4-FFF2-40B4-BE49-F238E27FC236}">
                        <a16:creationId xmlns:a16="http://schemas.microsoft.com/office/drawing/2014/main" id="{09E22ECD-A471-4B6F-AD4A-5DDA9EC22834}"/>
                      </a:ext>
                    </a:extLst>
                  </p14:cNvPr>
                  <p14:cNvContentPartPr/>
                  <p14:nvPr/>
                </p14:nvContentPartPr>
                <p14:xfrm>
                  <a:off x="2740698" y="1592003"/>
                  <a:ext cx="1080" cy="360"/>
                </p14:xfrm>
              </p:contentPart>
            </mc:Choice>
            <mc:Fallback xmlns="">
              <p:pic>
                <p:nvPicPr>
                  <p:cNvPr id="172" name="Ink 171">
                    <a:extLst>
                      <a:ext uri="{FF2B5EF4-FFF2-40B4-BE49-F238E27FC236}">
                        <a16:creationId xmlns:a16="http://schemas.microsoft.com/office/drawing/2014/main" id="{410D2909-2E19-445B-BE13-22A2527CCE33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2713698" y="1574003"/>
                    <a:ext cx="54540" cy="36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864F8829-FAD4-4BED-81B8-869843771B2C}"/>
                </a:ext>
              </a:extLst>
            </p:cNvPr>
            <p:cNvGrpSpPr/>
            <p:nvPr/>
          </p:nvGrpSpPr>
          <p:grpSpPr>
            <a:xfrm>
              <a:off x="2698578" y="1652483"/>
              <a:ext cx="123120" cy="46440"/>
              <a:chOff x="2698578" y="1652483"/>
              <a:chExt cx="123120" cy="46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7">
                <p14:nvContentPartPr>
                  <p14:cNvPr id="166" name="Ink 165">
                    <a:extLst>
                      <a:ext uri="{FF2B5EF4-FFF2-40B4-BE49-F238E27FC236}">
                        <a16:creationId xmlns:a16="http://schemas.microsoft.com/office/drawing/2014/main" id="{1BABD3D2-5049-47E9-9EAF-00C9F0F2A9E9}"/>
                      </a:ext>
                    </a:extLst>
                  </p14:cNvPr>
                  <p14:cNvContentPartPr/>
                  <p14:nvPr/>
                </p14:nvContentPartPr>
                <p14:xfrm>
                  <a:off x="2698578" y="1652483"/>
                  <a:ext cx="360" cy="360"/>
                </p14:xfrm>
              </p:contentPart>
            </mc:Choice>
            <mc:Fallback xmlns="">
              <p:pic>
                <p:nvPicPr>
                  <p:cNvPr id="165" name="Ink 164">
                    <a:extLst>
                      <a:ext uri="{FF2B5EF4-FFF2-40B4-BE49-F238E27FC236}">
                        <a16:creationId xmlns:a16="http://schemas.microsoft.com/office/drawing/2014/main" id="{DAE077B9-0481-4D56-BE0A-3FD65F588612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2680578" y="163448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8">
                <p14:nvContentPartPr>
                  <p14:cNvPr id="167" name="Ink 166">
                    <a:extLst>
                      <a:ext uri="{FF2B5EF4-FFF2-40B4-BE49-F238E27FC236}">
                        <a16:creationId xmlns:a16="http://schemas.microsoft.com/office/drawing/2014/main" id="{9ED066ED-C028-43D0-A957-085199273F00}"/>
                      </a:ext>
                    </a:extLst>
                  </p14:cNvPr>
                  <p14:cNvContentPartPr/>
                  <p14:nvPr/>
                </p14:nvContentPartPr>
                <p14:xfrm>
                  <a:off x="2727018" y="1666523"/>
                  <a:ext cx="1080" cy="360"/>
                </p14:xfrm>
              </p:contentPart>
            </mc:Choice>
            <mc:Fallback xmlns="">
              <p:pic>
                <p:nvPicPr>
                  <p:cNvPr id="166" name="Ink 165">
                    <a:extLst>
                      <a:ext uri="{FF2B5EF4-FFF2-40B4-BE49-F238E27FC236}">
                        <a16:creationId xmlns:a16="http://schemas.microsoft.com/office/drawing/2014/main" id="{3148834C-150C-4282-B74F-12C1975CDF54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2709018" y="1648523"/>
                    <a:ext cx="3672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9">
                <p14:nvContentPartPr>
                  <p14:cNvPr id="168" name="Ink 167">
                    <a:extLst>
                      <a:ext uri="{FF2B5EF4-FFF2-40B4-BE49-F238E27FC236}">
                        <a16:creationId xmlns:a16="http://schemas.microsoft.com/office/drawing/2014/main" id="{8C8BD4A3-BF2F-4070-9407-22BC7F6F84C5}"/>
                      </a:ext>
                    </a:extLst>
                  </p14:cNvPr>
                  <p14:cNvContentPartPr/>
                  <p14:nvPr/>
                </p14:nvContentPartPr>
                <p14:xfrm>
                  <a:off x="2785698" y="1679483"/>
                  <a:ext cx="360" cy="360"/>
                </p14:xfrm>
              </p:contentPart>
            </mc:Choice>
            <mc:Fallback xmlns="">
              <p:pic>
                <p:nvPicPr>
                  <p:cNvPr id="167" name="Ink 166">
                    <a:extLst>
                      <a:ext uri="{FF2B5EF4-FFF2-40B4-BE49-F238E27FC236}">
                        <a16:creationId xmlns:a16="http://schemas.microsoft.com/office/drawing/2014/main" id="{1BC9CD60-D8D1-4D47-910E-A7D6106DFDE2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2767698" y="166148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0">
                <p14:nvContentPartPr>
                  <p14:cNvPr id="169" name="Ink 168">
                    <a:extLst>
                      <a:ext uri="{FF2B5EF4-FFF2-40B4-BE49-F238E27FC236}">
                        <a16:creationId xmlns:a16="http://schemas.microsoft.com/office/drawing/2014/main" id="{E7ED9C8D-4E5A-4231-8011-77B4EBC0D863}"/>
                      </a:ext>
                    </a:extLst>
                  </p14:cNvPr>
                  <p14:cNvContentPartPr/>
                  <p14:nvPr/>
                </p14:nvContentPartPr>
                <p14:xfrm>
                  <a:off x="2820618" y="1698563"/>
                  <a:ext cx="1080" cy="360"/>
                </p14:xfrm>
              </p:contentPart>
            </mc:Choice>
            <mc:Fallback xmlns="">
              <p:pic>
                <p:nvPicPr>
                  <p:cNvPr id="168" name="Ink 167">
                    <a:extLst>
                      <a:ext uri="{FF2B5EF4-FFF2-40B4-BE49-F238E27FC236}">
                        <a16:creationId xmlns:a16="http://schemas.microsoft.com/office/drawing/2014/main" id="{C7C04DCC-A101-4FC4-96D9-136147C9F248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2802618" y="1680563"/>
                    <a:ext cx="36720" cy="36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F1289CC2-0511-4C9A-953B-7F35A8E2F440}"/>
                </a:ext>
              </a:extLst>
            </p:cNvPr>
            <p:cNvGrpSpPr/>
            <p:nvPr/>
          </p:nvGrpSpPr>
          <p:grpSpPr>
            <a:xfrm>
              <a:off x="2477898" y="1576163"/>
              <a:ext cx="130680" cy="46440"/>
              <a:chOff x="2477898" y="1576163"/>
              <a:chExt cx="130680" cy="46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1">
                <p14:nvContentPartPr>
                  <p14:cNvPr id="162" name="Ink 161">
                    <a:extLst>
                      <a:ext uri="{FF2B5EF4-FFF2-40B4-BE49-F238E27FC236}">
                        <a16:creationId xmlns:a16="http://schemas.microsoft.com/office/drawing/2014/main" id="{66032F38-04C8-4AD2-944F-E37327CD4498}"/>
                      </a:ext>
                    </a:extLst>
                  </p14:cNvPr>
                  <p14:cNvContentPartPr/>
                  <p14:nvPr/>
                </p14:nvContentPartPr>
                <p14:xfrm>
                  <a:off x="2477898" y="1576163"/>
                  <a:ext cx="360" cy="360"/>
                </p14:xfrm>
              </p:contentPart>
            </mc:Choice>
            <mc:Fallback xmlns="">
              <p:pic>
                <p:nvPicPr>
                  <p:cNvPr id="161" name="Ink 160">
                    <a:extLst>
                      <a:ext uri="{FF2B5EF4-FFF2-40B4-BE49-F238E27FC236}">
                        <a16:creationId xmlns:a16="http://schemas.microsoft.com/office/drawing/2014/main" id="{6A46F849-3320-40DE-B2E0-4F678C487DA8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2459898" y="155816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2">
                <p14:nvContentPartPr>
                  <p14:cNvPr id="163" name="Ink 162">
                    <a:extLst>
                      <a:ext uri="{FF2B5EF4-FFF2-40B4-BE49-F238E27FC236}">
                        <a16:creationId xmlns:a16="http://schemas.microsoft.com/office/drawing/2014/main" id="{72EE9B93-AFAE-45DC-A060-008F5FBA295F}"/>
                      </a:ext>
                    </a:extLst>
                  </p14:cNvPr>
                  <p14:cNvContentPartPr/>
                  <p14:nvPr/>
                </p14:nvContentPartPr>
                <p14:xfrm>
                  <a:off x="2528658" y="1585883"/>
                  <a:ext cx="360" cy="360"/>
                </p14:xfrm>
              </p:contentPart>
            </mc:Choice>
            <mc:Fallback xmlns="">
              <p:pic>
                <p:nvPicPr>
                  <p:cNvPr id="162" name="Ink 161">
                    <a:extLst>
                      <a:ext uri="{FF2B5EF4-FFF2-40B4-BE49-F238E27FC236}">
                        <a16:creationId xmlns:a16="http://schemas.microsoft.com/office/drawing/2014/main" id="{43E3DE81-5590-4DC0-9CE1-C71E9D48410C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2510658" y="156788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3">
                <p14:nvContentPartPr>
                  <p14:cNvPr id="164" name="Ink 163">
                    <a:extLst>
                      <a:ext uri="{FF2B5EF4-FFF2-40B4-BE49-F238E27FC236}">
                        <a16:creationId xmlns:a16="http://schemas.microsoft.com/office/drawing/2014/main" id="{CB147C3E-4F6C-4081-A75D-F3DF77A298ED}"/>
                      </a:ext>
                    </a:extLst>
                  </p14:cNvPr>
                  <p14:cNvContentPartPr/>
                  <p14:nvPr/>
                </p14:nvContentPartPr>
                <p14:xfrm>
                  <a:off x="2577978" y="1598483"/>
                  <a:ext cx="360" cy="360"/>
                </p14:xfrm>
              </p:contentPart>
            </mc:Choice>
            <mc:Fallback xmlns="">
              <p:pic>
                <p:nvPicPr>
                  <p:cNvPr id="163" name="Ink 162">
                    <a:extLst>
                      <a:ext uri="{FF2B5EF4-FFF2-40B4-BE49-F238E27FC236}">
                        <a16:creationId xmlns:a16="http://schemas.microsoft.com/office/drawing/2014/main" id="{E384405A-06D0-4DA5-A340-14BE0E877BDA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2559978" y="158048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4">
                <p14:nvContentPartPr>
                  <p14:cNvPr id="165" name="Ink 164">
                    <a:extLst>
                      <a:ext uri="{FF2B5EF4-FFF2-40B4-BE49-F238E27FC236}">
                        <a16:creationId xmlns:a16="http://schemas.microsoft.com/office/drawing/2014/main" id="{D66C51F1-72D4-48BB-86DA-118E50CB01AA}"/>
                      </a:ext>
                    </a:extLst>
                  </p14:cNvPr>
                  <p14:cNvContentPartPr/>
                  <p14:nvPr/>
                </p14:nvContentPartPr>
                <p14:xfrm>
                  <a:off x="2608218" y="1622243"/>
                  <a:ext cx="360" cy="360"/>
                </p14:xfrm>
              </p:contentPart>
            </mc:Choice>
            <mc:Fallback xmlns="">
              <p:pic>
                <p:nvPicPr>
                  <p:cNvPr id="164" name="Ink 163">
                    <a:extLst>
                      <a:ext uri="{FF2B5EF4-FFF2-40B4-BE49-F238E27FC236}">
                        <a16:creationId xmlns:a16="http://schemas.microsoft.com/office/drawing/2014/main" id="{40974996-4E44-4441-A5A8-B7A8CFF0AC43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2590218" y="1604243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0C54C506-EE7E-464F-BA5A-BAB62CAD5DF6}"/>
                </a:ext>
              </a:extLst>
            </p:cNvPr>
            <p:cNvCxnSpPr/>
            <p:nvPr/>
          </p:nvCxnSpPr>
          <p:spPr>
            <a:xfrm>
              <a:off x="8108496" y="3688544"/>
              <a:ext cx="0" cy="16103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41717837-BAAE-4A9D-8DEF-7269AB3D0E3B}"/>
                </a:ext>
              </a:extLst>
            </p:cNvPr>
            <p:cNvCxnSpPr/>
            <p:nvPr/>
          </p:nvCxnSpPr>
          <p:spPr>
            <a:xfrm>
              <a:off x="5700521" y="3686404"/>
              <a:ext cx="0" cy="16103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1D8C921C-BE8D-40E2-AA3F-4DBB5BA15504}"/>
                </a:ext>
              </a:extLst>
            </p:cNvPr>
            <p:cNvCxnSpPr>
              <a:cxnSpLocks/>
            </p:cNvCxnSpPr>
            <p:nvPr/>
          </p:nvCxnSpPr>
          <p:spPr>
            <a:xfrm>
              <a:off x="8104331" y="3780151"/>
              <a:ext cx="1032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4CD32ACC-A93C-4272-A782-D5D0E1C80835}"/>
                </a:ext>
              </a:extLst>
            </p:cNvPr>
            <p:cNvGrpSpPr/>
            <p:nvPr/>
          </p:nvGrpSpPr>
          <p:grpSpPr>
            <a:xfrm>
              <a:off x="2952209" y="4860239"/>
              <a:ext cx="1069182" cy="529590"/>
              <a:chOff x="2952209" y="4860239"/>
              <a:chExt cx="1069182" cy="529590"/>
            </a:xfrm>
          </p:grpSpPr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85A110AC-4662-47CD-9582-9FB8C8629149}"/>
                  </a:ext>
                </a:extLst>
              </p:cNvPr>
              <p:cNvSpPr txBox="1"/>
              <p:nvPr/>
            </p:nvSpPr>
            <p:spPr>
              <a:xfrm rot="20572260">
                <a:off x="2952209" y="5143608"/>
                <a:ext cx="61266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Sector 5</a:t>
                </a:r>
              </a:p>
            </p:txBody>
          </p:sp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B283163E-E768-4631-8CE3-74DEEE7624EE}"/>
                  </a:ext>
                </a:extLst>
              </p:cNvPr>
              <p:cNvSpPr txBox="1"/>
              <p:nvPr/>
            </p:nvSpPr>
            <p:spPr>
              <a:xfrm rot="18914977">
                <a:off x="3408723" y="4860239"/>
                <a:ext cx="61266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Sector 4</a:t>
                </a: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33D270EB-7FD5-4F8B-B13B-F9753E4FEB97}"/>
                </a:ext>
              </a:extLst>
            </p:cNvPr>
            <p:cNvGrpSpPr/>
            <p:nvPr/>
          </p:nvGrpSpPr>
          <p:grpSpPr>
            <a:xfrm rot="17741904">
              <a:off x="3833724" y="3322177"/>
              <a:ext cx="1069182" cy="529590"/>
              <a:chOff x="2952209" y="4860239"/>
              <a:chExt cx="1069182" cy="529590"/>
            </a:xfrm>
          </p:grpSpPr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55AC861F-5F0F-4E16-9107-123D400C0FB2}"/>
                  </a:ext>
                </a:extLst>
              </p:cNvPr>
              <p:cNvSpPr txBox="1"/>
              <p:nvPr/>
            </p:nvSpPr>
            <p:spPr>
              <a:xfrm rot="20572260">
                <a:off x="2952209" y="5143608"/>
                <a:ext cx="61266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Sector 3</a:t>
                </a:r>
              </a:p>
            </p:txBody>
          </p:sp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803FC537-B3C0-4B97-9E98-F16A29CA06FD}"/>
                  </a:ext>
                </a:extLst>
              </p:cNvPr>
              <p:cNvSpPr txBox="1"/>
              <p:nvPr/>
            </p:nvSpPr>
            <p:spPr>
              <a:xfrm rot="18914977">
                <a:off x="3408723" y="4860239"/>
                <a:ext cx="61266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Sector 2</a:t>
                </a:r>
              </a:p>
            </p:txBody>
          </p:sp>
        </p:grp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8716D638-9589-4CE4-B187-F695065C9A5A}"/>
                </a:ext>
              </a:extLst>
            </p:cNvPr>
            <p:cNvSpPr txBox="1"/>
            <p:nvPr/>
          </p:nvSpPr>
          <p:spPr>
            <a:xfrm rot="2552973">
              <a:off x="3519480" y="2165686"/>
              <a:ext cx="61266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Sector 1</a:t>
              </a: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54A93744-3127-47FC-AA94-65D3792777E3}"/>
                </a:ext>
              </a:extLst>
            </p:cNvPr>
            <p:cNvSpPr txBox="1"/>
            <p:nvPr/>
          </p:nvSpPr>
          <p:spPr>
            <a:xfrm rot="895690">
              <a:off x="2983699" y="1845140"/>
              <a:ext cx="67839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Sector 12</a:t>
              </a: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B015BF85-823E-403C-A25E-DE4FFA4BCFBF}"/>
                </a:ext>
              </a:extLst>
            </p:cNvPr>
            <p:cNvSpPr txBox="1"/>
            <p:nvPr/>
          </p:nvSpPr>
          <p:spPr>
            <a:xfrm rot="20462178">
              <a:off x="1589604" y="1802695"/>
              <a:ext cx="67839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Sector 11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C9E6AB3A-7A35-409D-8C98-77BF189AA983}"/>
                </a:ext>
              </a:extLst>
            </p:cNvPr>
            <p:cNvSpPr txBox="1"/>
            <p:nvPr/>
          </p:nvSpPr>
          <p:spPr>
            <a:xfrm rot="18406164">
              <a:off x="1146932" y="2107234"/>
              <a:ext cx="67839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Sector 10</a:t>
              </a:r>
            </a:p>
          </p:txBody>
        </p: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DE4B1C90-BF22-46B5-A5F3-530C7DA4A30A}"/>
                </a:ext>
              </a:extLst>
            </p:cNvPr>
            <p:cNvGrpSpPr/>
            <p:nvPr/>
          </p:nvGrpSpPr>
          <p:grpSpPr>
            <a:xfrm rot="7455689">
              <a:off x="356068" y="3319654"/>
              <a:ext cx="1069182" cy="529591"/>
              <a:chOff x="2952209" y="4860239"/>
              <a:chExt cx="1069182" cy="529591"/>
            </a:xfrm>
          </p:grpSpPr>
          <p:sp>
            <p:nvSpPr>
              <p:cNvPr id="156" name="TextBox 155">
                <a:extLst>
                  <a:ext uri="{FF2B5EF4-FFF2-40B4-BE49-F238E27FC236}">
                    <a16:creationId xmlns:a16="http://schemas.microsoft.com/office/drawing/2014/main" id="{F2737BF4-84BB-4339-B8CF-0BB3DB6075FE}"/>
                  </a:ext>
                </a:extLst>
              </p:cNvPr>
              <p:cNvSpPr txBox="1"/>
              <p:nvPr/>
            </p:nvSpPr>
            <p:spPr>
              <a:xfrm rot="20572260">
                <a:off x="2952209" y="5143609"/>
                <a:ext cx="61266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Sector 9</a:t>
                </a:r>
              </a:p>
            </p:txBody>
          </p:sp>
          <p:sp>
            <p:nvSpPr>
              <p:cNvPr id="157" name="TextBox 156">
                <a:extLst>
                  <a:ext uri="{FF2B5EF4-FFF2-40B4-BE49-F238E27FC236}">
                    <a16:creationId xmlns:a16="http://schemas.microsoft.com/office/drawing/2014/main" id="{DCE1A1D4-E368-445B-8224-7AB5A4533F26}"/>
                  </a:ext>
                </a:extLst>
              </p:cNvPr>
              <p:cNvSpPr txBox="1"/>
              <p:nvPr/>
            </p:nvSpPr>
            <p:spPr>
              <a:xfrm rot="18914977">
                <a:off x="3408723" y="4860239"/>
                <a:ext cx="61266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Sector 8</a:t>
                </a:r>
              </a:p>
            </p:txBody>
          </p: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F0B2B1FF-2CB3-438C-B660-96D8B7051632}"/>
                </a:ext>
              </a:extLst>
            </p:cNvPr>
            <p:cNvGrpSpPr/>
            <p:nvPr/>
          </p:nvGrpSpPr>
          <p:grpSpPr>
            <a:xfrm rot="4003923">
              <a:off x="1204538" y="4860071"/>
              <a:ext cx="1069182" cy="529591"/>
              <a:chOff x="2952209" y="4860238"/>
              <a:chExt cx="1069182" cy="529591"/>
            </a:xfrm>
          </p:grpSpPr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6C18C12E-D570-4DB0-B9EB-6034932F8051}"/>
                  </a:ext>
                </a:extLst>
              </p:cNvPr>
              <p:cNvSpPr txBox="1"/>
              <p:nvPr/>
            </p:nvSpPr>
            <p:spPr>
              <a:xfrm rot="20572260">
                <a:off x="2952209" y="5143608"/>
                <a:ext cx="61266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Sector 7</a:t>
                </a:r>
              </a:p>
            </p:txBody>
          </p:sp>
          <p:sp>
            <p:nvSpPr>
              <p:cNvPr id="155" name="TextBox 154">
                <a:extLst>
                  <a:ext uri="{FF2B5EF4-FFF2-40B4-BE49-F238E27FC236}">
                    <a16:creationId xmlns:a16="http://schemas.microsoft.com/office/drawing/2014/main" id="{D3B73587-DE08-4EB6-A935-DAC67A836381}"/>
                  </a:ext>
                </a:extLst>
              </p:cNvPr>
              <p:cNvSpPr txBox="1"/>
              <p:nvPr/>
            </p:nvSpPr>
            <p:spPr>
              <a:xfrm rot="18914977">
                <a:off x="3408723" y="4860238"/>
                <a:ext cx="61266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Sector 6</a:t>
                </a: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A2BEB18E-61A0-44F8-869E-27215D73D8C8}"/>
                </a:ext>
              </a:extLst>
            </p:cNvPr>
            <p:cNvGrpSpPr/>
            <p:nvPr/>
          </p:nvGrpSpPr>
          <p:grpSpPr>
            <a:xfrm>
              <a:off x="4301267" y="2106416"/>
              <a:ext cx="672873" cy="776653"/>
              <a:chOff x="5786845" y="2533366"/>
              <a:chExt cx="672873" cy="776653"/>
            </a:xfrm>
          </p:grpSpPr>
          <p:grpSp>
            <p:nvGrpSpPr>
              <p:cNvPr id="148" name="Group 147">
                <a:extLst>
                  <a:ext uri="{FF2B5EF4-FFF2-40B4-BE49-F238E27FC236}">
                    <a16:creationId xmlns:a16="http://schemas.microsoft.com/office/drawing/2014/main" id="{789A5B63-DE78-453C-A2AD-EA5FA8083205}"/>
                  </a:ext>
                </a:extLst>
              </p:cNvPr>
              <p:cNvGrpSpPr/>
              <p:nvPr/>
            </p:nvGrpSpPr>
            <p:grpSpPr>
              <a:xfrm>
                <a:off x="5786845" y="2536499"/>
                <a:ext cx="672873" cy="773520"/>
                <a:chOff x="7132715" y="2681667"/>
                <a:chExt cx="672873" cy="703641"/>
              </a:xfrm>
            </p:grpSpPr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51078641-8FD4-4BE0-B172-589BC55F29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257411" y="3032963"/>
                  <a:ext cx="548177" cy="352345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2" name="Rectangle: Rounded Corners 151">
                  <a:extLst>
                    <a:ext uri="{FF2B5EF4-FFF2-40B4-BE49-F238E27FC236}">
                      <a16:creationId xmlns:a16="http://schemas.microsoft.com/office/drawing/2014/main" id="{B8D5D852-FB77-43B1-9534-7B56167490BD}"/>
                    </a:ext>
                  </a:extLst>
                </p:cNvPr>
                <p:cNvSpPr/>
                <p:nvPr/>
              </p:nvSpPr>
              <p:spPr>
                <a:xfrm rot="3298325">
                  <a:off x="7498233" y="2800092"/>
                  <a:ext cx="330091" cy="130297"/>
                </a:xfrm>
                <a:prstGeom prst="roundRect">
                  <a:avLst/>
                </a:prstGeom>
                <a:solidFill>
                  <a:srgbClr val="FFFF00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600" dirty="0" err="1">
                      <a:solidFill>
                        <a:schemeClr val="tx1"/>
                      </a:solidFill>
                    </a:rPr>
                    <a:t>ValveBox</a:t>
                  </a:r>
                  <a:endParaRPr lang="en-US" sz="6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53" name="Straight Connector 152">
                  <a:extLst>
                    <a:ext uri="{FF2B5EF4-FFF2-40B4-BE49-F238E27FC236}">
                      <a16:creationId xmlns:a16="http://schemas.microsoft.com/office/drawing/2014/main" id="{11570E1D-F59A-48BB-8D4C-2FC5507A74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132715" y="2681667"/>
                  <a:ext cx="400440" cy="253630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8D65EAE0-80B5-44B1-9FEF-47E03FD2EDA9}"/>
                  </a:ext>
                </a:extLst>
              </p:cNvPr>
              <p:cNvCxnSpPr>
                <a:cxnSpLocks/>
                <a:stCxn id="152" idx="1"/>
              </p:cNvCxnSpPr>
              <p:nvPr/>
            </p:nvCxnSpPr>
            <p:spPr>
              <a:xfrm flipH="1" flipV="1">
                <a:off x="6176170" y="2533366"/>
                <a:ext cx="37098" cy="56368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F9E97496-2D07-4E5A-A318-CE919838206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421032" y="2875608"/>
                <a:ext cx="37098" cy="56368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85855D10-B278-4171-BC8F-A9844AB468B5}"/>
                </a:ext>
              </a:extLst>
            </p:cNvPr>
            <p:cNvGrpSpPr/>
            <p:nvPr/>
          </p:nvGrpSpPr>
          <p:grpSpPr>
            <a:xfrm rot="7061913">
              <a:off x="4221883" y="4459116"/>
              <a:ext cx="445848" cy="334724"/>
              <a:chOff x="4528336" y="2454371"/>
              <a:chExt cx="445848" cy="334724"/>
            </a:xfrm>
          </p:grpSpPr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185F311C-490C-46DA-9752-3FF176C17C3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40621" y="2513423"/>
                <a:ext cx="1" cy="275672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4" name="Rectangle: Rounded Corners 143">
                <a:extLst>
                  <a:ext uri="{FF2B5EF4-FFF2-40B4-BE49-F238E27FC236}">
                    <a16:creationId xmlns:a16="http://schemas.microsoft.com/office/drawing/2014/main" id="{FD5BEADA-1D9C-4BF0-B6BB-88D963B9BF70}"/>
                  </a:ext>
                </a:extLst>
              </p:cNvPr>
              <p:cNvSpPr/>
              <p:nvPr/>
            </p:nvSpPr>
            <p:spPr>
              <a:xfrm rot="21582652">
                <a:off x="4565166" y="2454371"/>
                <a:ext cx="362873" cy="130297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600" dirty="0" err="1">
                    <a:solidFill>
                      <a:schemeClr val="tx1"/>
                    </a:solidFill>
                  </a:rPr>
                  <a:t>ValveBox</a:t>
                </a:r>
                <a:endParaRPr lang="en-US" sz="6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6D66CBA3-3FB4-437C-8417-BB86502A83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59426" y="2500682"/>
                <a:ext cx="0" cy="154569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3170D413-9E74-4E67-85C6-D665961E15D3}"/>
                  </a:ext>
                </a:extLst>
              </p:cNvPr>
              <p:cNvCxnSpPr>
                <a:cxnSpLocks/>
                <a:stCxn id="144" idx="1"/>
              </p:cNvCxnSpPr>
              <p:nvPr/>
            </p:nvCxnSpPr>
            <p:spPr>
              <a:xfrm flipH="1">
                <a:off x="4528336" y="2520436"/>
                <a:ext cx="36832" cy="1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58BC826D-81BA-47F6-BB4E-1D4E2B300C1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920070" y="2512607"/>
                <a:ext cx="54114" cy="816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F40CDF6A-DA0B-44A8-8D57-44A3284E7F5D}"/>
                </a:ext>
              </a:extLst>
            </p:cNvPr>
            <p:cNvGrpSpPr/>
            <p:nvPr/>
          </p:nvGrpSpPr>
          <p:grpSpPr>
            <a:xfrm rot="7061913">
              <a:off x="4244588" y="4397987"/>
              <a:ext cx="511596" cy="511562"/>
              <a:chOff x="3727073" y="2428516"/>
              <a:chExt cx="511596" cy="511562"/>
            </a:xfrm>
          </p:grpSpPr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8C258050-A878-4067-973A-E054D92759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7073" y="2486533"/>
                <a:ext cx="511596" cy="0"/>
              </a:xfrm>
              <a:prstGeom prst="line">
                <a:avLst/>
              </a:prstGeom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159F2E4E-999B-423B-AE10-EF9347E9E6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27363" y="2476830"/>
                <a:ext cx="0" cy="463248"/>
              </a:xfrm>
              <a:prstGeom prst="line">
                <a:avLst/>
              </a:prstGeom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1" name="Rectangle: Rounded Corners 140">
                <a:extLst>
                  <a:ext uri="{FF2B5EF4-FFF2-40B4-BE49-F238E27FC236}">
                    <a16:creationId xmlns:a16="http://schemas.microsoft.com/office/drawing/2014/main" id="{167D5C00-10B4-4775-892C-6FF3AE39A390}"/>
                  </a:ext>
                </a:extLst>
              </p:cNvPr>
              <p:cNvSpPr/>
              <p:nvPr/>
            </p:nvSpPr>
            <p:spPr>
              <a:xfrm>
                <a:off x="3798450" y="2428516"/>
                <a:ext cx="363198" cy="122661"/>
              </a:xfrm>
              <a:prstGeom prst="roundRect">
                <a:avLst/>
              </a:prstGeom>
              <a:solidFill>
                <a:srgbClr val="00B0F0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600" dirty="0" err="1"/>
                  <a:t>ValveBox</a:t>
                </a:r>
                <a:endParaRPr lang="en-US" sz="600" dirty="0"/>
              </a:p>
            </p:txBody>
          </p: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508861DE-C692-4F2A-9CDA-BA4065F4F5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32823" y="2472037"/>
                <a:ext cx="0" cy="304497"/>
              </a:xfrm>
              <a:prstGeom prst="line">
                <a:avLst/>
              </a:prstGeom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6869A78F-CFFD-4230-BC4C-09A811214340}"/>
                </a:ext>
              </a:extLst>
            </p:cNvPr>
            <p:cNvCxnSpPr>
              <a:cxnSpLocks/>
            </p:cNvCxnSpPr>
            <p:nvPr/>
          </p:nvCxnSpPr>
          <p:spPr>
            <a:xfrm>
              <a:off x="5562600" y="4646525"/>
              <a:ext cx="0" cy="1068065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9882E8DE-C5F3-4418-8DDC-15F17F38711D}"/>
                </a:ext>
              </a:extLst>
            </p:cNvPr>
            <p:cNvCxnSpPr>
              <a:cxnSpLocks/>
            </p:cNvCxnSpPr>
            <p:nvPr/>
          </p:nvCxnSpPr>
          <p:spPr>
            <a:xfrm>
              <a:off x="5568950" y="2401315"/>
              <a:ext cx="0" cy="1068065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2457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E3587-F023-44F6-BFD2-C4439D8C4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A8BD95-3CAB-4235-8E96-6DAE5C09ED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BABAR Cryogenics</a:t>
            </a:r>
          </a:p>
          <a:p>
            <a:r>
              <a:rPr lang="en-US" dirty="0"/>
              <a:t>Testing in building 912 with piston expander helium plant</a:t>
            </a:r>
          </a:p>
          <a:p>
            <a:pPr lvl="1"/>
            <a:r>
              <a:rPr lang="en-US" dirty="0"/>
              <a:t>Low power test</a:t>
            </a:r>
          </a:p>
          <a:p>
            <a:pPr lvl="1"/>
            <a:r>
              <a:rPr lang="en-US" dirty="0"/>
              <a:t>High power test with extension modification of the interconnect from solenoid to </a:t>
            </a:r>
            <a:r>
              <a:rPr lang="en-US" dirty="0" err="1"/>
              <a:t>valvebox</a:t>
            </a:r>
            <a:endParaRPr lang="en-US" dirty="0"/>
          </a:p>
          <a:p>
            <a:r>
              <a:rPr lang="en-US" dirty="0"/>
              <a:t>SPHENIX CRYOGENICS</a:t>
            </a:r>
          </a:p>
          <a:p>
            <a:endParaRPr lang="en-US" dirty="0"/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360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98050-4D40-4A1F-9269-42AA12CEC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76C6BCC-132A-425C-94BA-9197F451A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6" y="223838"/>
            <a:ext cx="91344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359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5424A-8E47-4E51-8D6C-436692C4E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4" descr="magnet 1">
            <a:extLst>
              <a:ext uri="{FF2B5EF4-FFF2-40B4-BE49-F238E27FC236}">
                <a16:creationId xmlns:a16="http://schemas.microsoft.com/office/drawing/2014/main" id="{4D492271-63B5-4248-86B1-80A65E500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590516"/>
            <a:ext cx="9067800" cy="522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05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26A6A-01A7-47D1-8255-3D4415370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SLAC: BABAR Operations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199FB-F9AD-4CF2-8F06-5F655D017C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Plant produces liquid in storage </a:t>
            </a:r>
            <a:r>
              <a:rPr lang="en-US" dirty="0" err="1"/>
              <a:t>dewar</a:t>
            </a:r>
            <a:endParaRPr lang="en-US" dirty="0"/>
          </a:p>
          <a:p>
            <a:r>
              <a:rPr lang="en-US" dirty="0"/>
              <a:t>Storage </a:t>
            </a:r>
            <a:r>
              <a:rPr lang="en-US" dirty="0" err="1"/>
              <a:t>dewar</a:t>
            </a:r>
            <a:r>
              <a:rPr lang="en-US" dirty="0"/>
              <a:t> operated at 12 </a:t>
            </a:r>
            <a:r>
              <a:rPr lang="en-US" dirty="0" err="1"/>
              <a:t>psig</a:t>
            </a:r>
            <a:endParaRPr lang="en-US" dirty="0"/>
          </a:p>
          <a:p>
            <a:r>
              <a:rPr lang="en-US" dirty="0"/>
              <a:t>Storage </a:t>
            </a:r>
            <a:r>
              <a:rPr lang="en-US" dirty="0" err="1"/>
              <a:t>dewar</a:t>
            </a:r>
            <a:r>
              <a:rPr lang="en-US" dirty="0"/>
              <a:t> used as buffer in the event of plant trip</a:t>
            </a:r>
          </a:p>
          <a:p>
            <a:r>
              <a:rPr lang="en-US" dirty="0"/>
              <a:t>Feed is co-axial (60 m) Liquid/ Vapor</a:t>
            </a:r>
          </a:p>
          <a:p>
            <a:r>
              <a:rPr lang="en-US" dirty="0"/>
              <a:t>THERMO-SIPHON</a:t>
            </a:r>
          </a:p>
          <a:p>
            <a:pPr lvl="1"/>
            <a:r>
              <a:rPr lang="en-US" dirty="0"/>
              <a:t>Not stable</a:t>
            </a:r>
          </a:p>
          <a:p>
            <a:pPr lvl="1"/>
            <a:r>
              <a:rPr lang="en-US" dirty="0"/>
              <a:t>PHASE SEPARTOR  too small</a:t>
            </a:r>
          </a:p>
          <a:p>
            <a:r>
              <a:rPr lang="en-US" dirty="0"/>
              <a:t>Operated without siphon.</a:t>
            </a:r>
          </a:p>
        </p:txBody>
      </p:sp>
    </p:spTree>
    <p:extLst>
      <p:ext uri="{BB962C8B-B14F-4D97-AF65-F5344CB8AC3E}">
        <p14:creationId xmlns:p14="http://schemas.microsoft.com/office/powerpoint/2010/main" val="2591429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37553-F941-4B23-9F2D-3F8E52091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:\Users\kovach\Desktop\sphenix\lead-hs_assy.jpg">
            <a:extLst>
              <a:ext uri="{FF2B5EF4-FFF2-40B4-BE49-F238E27FC236}">
                <a16:creationId xmlns:a16="http://schemas.microsoft.com/office/drawing/2014/main" id="{D78D1E14-13EB-42BF-A814-E0BF5500CC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1" t="15169" r="3596" b="16710"/>
          <a:stretch/>
        </p:blipFill>
        <p:spPr bwMode="auto">
          <a:xfrm>
            <a:off x="6969667" y="1406589"/>
            <a:ext cx="4022566" cy="227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kovach\Desktop\sphenix\assy5.jpg">
            <a:extLst>
              <a:ext uri="{FF2B5EF4-FFF2-40B4-BE49-F238E27FC236}">
                <a16:creationId xmlns:a16="http://schemas.microsoft.com/office/drawing/2014/main" id="{0D3CA7DC-7CC6-4AE4-9C19-06523F8788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9" t="6266" r="3449" b="19459"/>
          <a:stretch/>
        </p:blipFill>
        <p:spPr bwMode="auto">
          <a:xfrm>
            <a:off x="6801114" y="3941041"/>
            <a:ext cx="5036752" cy="310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kovach\Desktop\sphenix\assy4.jpg">
            <a:extLst>
              <a:ext uri="{FF2B5EF4-FFF2-40B4-BE49-F238E27FC236}">
                <a16:creationId xmlns:a16="http://schemas.microsoft.com/office/drawing/2014/main" id="{3263E80A-A6DF-4CF4-85F9-62064CB98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49" y="252749"/>
            <a:ext cx="4812539" cy="371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kovach\Desktop\sphenix\assy2.jpg">
            <a:extLst>
              <a:ext uri="{FF2B5EF4-FFF2-40B4-BE49-F238E27FC236}">
                <a16:creationId xmlns:a16="http://schemas.microsoft.com/office/drawing/2014/main" id="{37398FEB-A866-4BEB-9AA8-915A38D112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4" t="10567" r="20559" b="10773"/>
          <a:stretch/>
        </p:blipFill>
        <p:spPr bwMode="auto">
          <a:xfrm flipH="1">
            <a:off x="2990976" y="4671441"/>
            <a:ext cx="1903381" cy="193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kovach\Desktop\sphenix\assy3.jpg">
            <a:extLst>
              <a:ext uri="{FF2B5EF4-FFF2-40B4-BE49-F238E27FC236}">
                <a16:creationId xmlns:a16="http://schemas.microsoft.com/office/drawing/2014/main" id="{0BD492A3-EBF9-4E8F-8595-78CF0D7D6E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8" t="6099" r="27716" b="10779"/>
          <a:stretch/>
        </p:blipFill>
        <p:spPr bwMode="auto">
          <a:xfrm flipH="1">
            <a:off x="931957" y="4507117"/>
            <a:ext cx="1843845" cy="194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allout: Line 23">
            <a:extLst>
              <a:ext uri="{FF2B5EF4-FFF2-40B4-BE49-F238E27FC236}">
                <a16:creationId xmlns:a16="http://schemas.microsoft.com/office/drawing/2014/main" id="{4F2A85BF-7A16-4A37-BBFB-590F94A72B59}"/>
              </a:ext>
            </a:extLst>
          </p:cNvPr>
          <p:cNvSpPr/>
          <p:nvPr/>
        </p:nvSpPr>
        <p:spPr>
          <a:xfrm>
            <a:off x="2088769" y="4296911"/>
            <a:ext cx="1932465" cy="304800"/>
          </a:xfrm>
          <a:prstGeom prst="borderCallout1">
            <a:avLst>
              <a:gd name="adj1" fmla="val 99174"/>
              <a:gd name="adj2" fmla="val 495"/>
              <a:gd name="adj3" fmla="val 266228"/>
              <a:gd name="adj4" fmla="val -10398"/>
            </a:avLst>
          </a:prstGeom>
          <a:solidFill>
            <a:srgbClr val="0099FF"/>
          </a:solidFill>
          <a:ln>
            <a:solidFill>
              <a:srgbClr val="FF00FF"/>
            </a:solidFill>
            <a:headEnd type="none"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0" rIns="0" bIns="0" rtlCol="0" anchor="ctr"/>
          <a:lstStyle/>
          <a:p>
            <a:r>
              <a:rPr lang="en-US" sz="1200" dirty="0"/>
              <a:t> SC Splice joint vertical</a:t>
            </a:r>
          </a:p>
          <a:p>
            <a:r>
              <a:rPr lang="en-US" sz="1200" dirty="0"/>
              <a:t>Helium Vertical loop up/down</a:t>
            </a:r>
          </a:p>
        </p:txBody>
      </p:sp>
    </p:spTree>
    <p:extLst>
      <p:ext uri="{BB962C8B-B14F-4D97-AF65-F5344CB8AC3E}">
        <p14:creationId xmlns:p14="http://schemas.microsoft.com/office/powerpoint/2010/main" val="1887737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37553-F941-4B23-9F2D-3F8E52091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6F2D1F5-BDAA-4EE0-A71F-A3EBF25D1E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7" t="2879" r="13814" b="186"/>
          <a:stretch/>
        </p:blipFill>
        <p:spPr bwMode="auto">
          <a:xfrm>
            <a:off x="6327585" y="1628920"/>
            <a:ext cx="5220584" cy="511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 descr="PedestalAssembly copy.png">
            <a:extLst>
              <a:ext uri="{FF2B5EF4-FFF2-40B4-BE49-F238E27FC236}">
                <a16:creationId xmlns:a16="http://schemas.microsoft.com/office/drawing/2014/main" id="{0A4C75E3-33AA-4469-A055-4B5858C200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45" y="2997578"/>
            <a:ext cx="5749338" cy="336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llout: Line 13">
            <a:extLst>
              <a:ext uri="{FF2B5EF4-FFF2-40B4-BE49-F238E27FC236}">
                <a16:creationId xmlns:a16="http://schemas.microsoft.com/office/drawing/2014/main" id="{B12E700B-166A-4E25-93BB-036F54476F7F}"/>
              </a:ext>
            </a:extLst>
          </p:cNvPr>
          <p:cNvSpPr/>
          <p:nvPr/>
        </p:nvSpPr>
        <p:spPr>
          <a:xfrm>
            <a:off x="3366809" y="3706854"/>
            <a:ext cx="1932465" cy="304800"/>
          </a:xfrm>
          <a:prstGeom prst="borderCallout1">
            <a:avLst>
              <a:gd name="adj1" fmla="val 98277"/>
              <a:gd name="adj2" fmla="val 448"/>
              <a:gd name="adj3" fmla="val 277981"/>
              <a:gd name="adj4" fmla="val -34944"/>
            </a:avLst>
          </a:prstGeom>
          <a:solidFill>
            <a:srgbClr val="0099FF"/>
          </a:solidFill>
          <a:ln>
            <a:solidFill>
              <a:srgbClr val="FF00FF"/>
            </a:solidFill>
            <a:headEnd type="none"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0" rIns="0" bIns="0" rtlCol="0" anchor="ctr"/>
          <a:lstStyle/>
          <a:p>
            <a:r>
              <a:rPr lang="en-US" sz="1200" dirty="0"/>
              <a:t> SC Bus/</a:t>
            </a:r>
            <a:r>
              <a:rPr lang="en-US" sz="1200" dirty="0" err="1"/>
              <a:t>Cryolines</a:t>
            </a:r>
            <a:r>
              <a:rPr lang="en-US" sz="1200" dirty="0"/>
              <a:t> extension</a:t>
            </a:r>
          </a:p>
        </p:txBody>
      </p:sp>
      <p:sp>
        <p:nvSpPr>
          <p:cNvPr id="17" name="Callout: Line 16">
            <a:extLst>
              <a:ext uri="{FF2B5EF4-FFF2-40B4-BE49-F238E27FC236}">
                <a16:creationId xmlns:a16="http://schemas.microsoft.com/office/drawing/2014/main" id="{3BA28E24-DC89-4DFF-8ACC-633DB0201C73}"/>
              </a:ext>
            </a:extLst>
          </p:cNvPr>
          <p:cNvSpPr/>
          <p:nvPr/>
        </p:nvSpPr>
        <p:spPr>
          <a:xfrm>
            <a:off x="8312951" y="1168505"/>
            <a:ext cx="1932465" cy="375574"/>
          </a:xfrm>
          <a:prstGeom prst="borderCallout1">
            <a:avLst>
              <a:gd name="adj1" fmla="val 63607"/>
              <a:gd name="adj2" fmla="val 102827"/>
              <a:gd name="adj3" fmla="val 226306"/>
              <a:gd name="adj4" fmla="val 110925"/>
            </a:avLst>
          </a:prstGeom>
          <a:solidFill>
            <a:srgbClr val="0099FF"/>
          </a:solidFill>
          <a:ln>
            <a:solidFill>
              <a:srgbClr val="FF00FF"/>
            </a:solidFill>
            <a:headEnd type="none"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0" rIns="0" bIns="0" rtlCol="0" anchor="ctr"/>
          <a:lstStyle/>
          <a:p>
            <a:r>
              <a:rPr lang="en-US" sz="1200" dirty="0"/>
              <a:t> Solenoid Valve box &amp; </a:t>
            </a:r>
          </a:p>
          <a:p>
            <a:r>
              <a:rPr lang="en-US" sz="1200" dirty="0"/>
              <a:t>5 kA Current leads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C5E8F55-7C0B-48F7-A6F5-87F0FA23F9C3}"/>
              </a:ext>
            </a:extLst>
          </p:cNvPr>
          <p:cNvSpPr/>
          <p:nvPr/>
        </p:nvSpPr>
        <p:spPr>
          <a:xfrm>
            <a:off x="1744524" y="3598605"/>
            <a:ext cx="1799663" cy="18245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331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3346F-A0E4-4932-A13B-14DE9B541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POWER TEST in </a:t>
            </a:r>
            <a:r>
              <a:rPr lang="en-US" dirty="0" err="1"/>
              <a:t>Bldg</a:t>
            </a:r>
            <a:r>
              <a:rPr lang="en-US" dirty="0"/>
              <a:t> 912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A3455-8F1D-48FF-8508-832C02B957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57872" cy="4351338"/>
          </a:xfrm>
        </p:spPr>
        <p:txBody>
          <a:bodyPr/>
          <a:lstStyle/>
          <a:p>
            <a:r>
              <a:rPr lang="en-US" dirty="0"/>
              <a:t>Extension tested in high power test in bldg. 912 using 4 cylinder piston expander plant</a:t>
            </a:r>
          </a:p>
          <a:p>
            <a:r>
              <a:rPr lang="en-US" dirty="0"/>
              <a:t>Duration was short, few hours at full current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12ADE6E-DE7B-4ABC-B9DF-2C40D1A4C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484" y="1488326"/>
            <a:ext cx="4916293" cy="468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79911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C04BE-ED16-4935-A141-78F37D042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Bahnschrift SemiBold" panose="020B0502040204020203" pitchFamily="34" charset="0"/>
              </a:rPr>
              <a:t>SPHENIX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73BBB-7B69-4EB5-854F-A04218FCF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0899"/>
            <a:ext cx="10515600" cy="4876064"/>
          </a:xfrm>
        </p:spPr>
        <p:txBody>
          <a:bodyPr/>
          <a:lstStyle/>
          <a:p>
            <a:r>
              <a:rPr lang="en-US" dirty="0"/>
              <a:t>Keep the existing solenoid valve/</a:t>
            </a:r>
            <a:r>
              <a:rPr lang="en-US" dirty="0" err="1"/>
              <a:t>leadpot</a:t>
            </a:r>
            <a:r>
              <a:rPr lang="en-US" dirty="0"/>
              <a:t> cryostat</a:t>
            </a:r>
          </a:p>
          <a:p>
            <a:r>
              <a:rPr lang="en-US" dirty="0"/>
              <a:t>Keep solenoid cold during summer shutdown below 100K</a:t>
            </a:r>
          </a:p>
          <a:p>
            <a:pPr lvl="1"/>
            <a:r>
              <a:rPr lang="en-US" dirty="0"/>
              <a:t>LN2 supply and exchanger</a:t>
            </a:r>
          </a:p>
          <a:p>
            <a:r>
              <a:rPr lang="en-US" dirty="0"/>
              <a:t>Controlled cooldown with maximum 40K gradient</a:t>
            </a:r>
          </a:p>
          <a:p>
            <a:pPr lvl="1"/>
            <a:r>
              <a:rPr lang="en-US" dirty="0"/>
              <a:t>No warm gas source at IR08</a:t>
            </a:r>
          </a:p>
          <a:p>
            <a:pPr lvl="1"/>
            <a:r>
              <a:rPr lang="en-US" dirty="0"/>
              <a:t>local heater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7018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E97F7EC149B1746BEFAFCA9112B04C0" ma:contentTypeVersion="2" ma:contentTypeDescription="Create a new document." ma:contentTypeScope="" ma:versionID="2c15c0ddcbf2dafa855b799b208d38b6">
  <xsd:schema xmlns:xsd="http://www.w3.org/2001/XMLSchema" xmlns:xs="http://www.w3.org/2001/XMLSchema" xmlns:p="http://schemas.microsoft.com/office/2006/metadata/properties" xmlns:ns2="c4c73c76-3d3f-4456-9212-0fc5e97febda" targetNamespace="http://schemas.microsoft.com/office/2006/metadata/properties" ma:root="true" ma:fieldsID="335fedc20f9b67cb068308aabd0ee022" ns2:_="">
    <xsd:import namespace="c4c73c76-3d3f-4456-9212-0fc5e97feb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c73c76-3d3f-4456-9212-0fc5e97feb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C7F7C6D-E48C-45C5-80D8-A8F02318CA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4c73c76-3d3f-4456-9212-0fc5e97feb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74DF9D5-DC78-4E72-95C5-0AF158B7446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686D1D4-8107-4137-9E2C-A4422EB771ED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779a9522-36e0-4777-a5a0-6549b262f841"/>
    <ds:schemaRef ds:uri="http://purl.org/dc/terms/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22534</TotalTime>
  <Words>466</Words>
  <Application>Microsoft Office PowerPoint</Application>
  <PresentationFormat>Widescreen</PresentationFormat>
  <Paragraphs>149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Bahnschrift Condensed</vt:lpstr>
      <vt:lpstr>Bahnschrift SemiBold</vt:lpstr>
      <vt:lpstr>Calibri</vt:lpstr>
      <vt:lpstr>Calibri Light</vt:lpstr>
      <vt:lpstr>Office Theme</vt:lpstr>
      <vt:lpstr>SPHENIX CRYOGENICS 6.27.2022</vt:lpstr>
      <vt:lpstr>History</vt:lpstr>
      <vt:lpstr>PowerPoint Presentation</vt:lpstr>
      <vt:lpstr>PowerPoint Presentation</vt:lpstr>
      <vt:lpstr>SLAC: BABAR Operations</vt:lpstr>
      <vt:lpstr>PowerPoint Presentation</vt:lpstr>
      <vt:lpstr>PowerPoint Presentation</vt:lpstr>
      <vt:lpstr>HIGH POWER TEST in Bldg 912</vt:lpstr>
      <vt:lpstr>SPHENIX REQUIREMENTS</vt:lpstr>
      <vt:lpstr>SPHENIX CRYOGENICS</vt:lpstr>
      <vt:lpstr>sPHENIX CRYO CONTROLS SYSTEM SCREEN</vt:lpstr>
      <vt:lpstr>PowerPoint Presentation</vt:lpstr>
      <vt:lpstr>PowerPoint Presentation</vt:lpstr>
      <vt:lpstr>EIC DETECOR CRYOGENICS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BLDG 912  CRYOGENIC SYSTEM UPGRADE</dc:title>
  <dc:creator>Than, Roberto</dc:creator>
  <cp:lastModifiedBy>Than, Yatming (Roberto)</cp:lastModifiedBy>
  <cp:revision>601</cp:revision>
  <dcterms:created xsi:type="dcterms:W3CDTF">2020-01-22T20:04:46Z</dcterms:created>
  <dcterms:modified xsi:type="dcterms:W3CDTF">2022-06-27T20:47:35Z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0x0101002E97F7EC149B1746BEFAFCA9112B04C0</vt:lpwstr>
  </property>
</Properties>
</file>