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3770" r:id="rId7"/>
    <p:sldId id="3786" r:id="rId8"/>
    <p:sldId id="3787" r:id="rId9"/>
    <p:sldId id="3789" r:id="rId10"/>
    <p:sldId id="3788" r:id="rId11"/>
    <p:sldId id="3790" r:id="rId12"/>
    <p:sldId id="3791" r:id="rId13"/>
    <p:sldId id="3794" r:id="rId14"/>
    <p:sldId id="3793" r:id="rId15"/>
    <p:sldId id="3683" r:id="rId16"/>
    <p:sldId id="3682" r:id="rId17"/>
    <p:sldId id="3785" r:id="rId18"/>
    <p:sldId id="3792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uka Rajput-Ghoshal" initials="RR" lastIdx="1" clrIdx="0">
    <p:extLst>
      <p:ext uri="{19B8F6BF-5375-455C-9EA6-DF929625EA0E}">
        <p15:presenceInfo xmlns:p15="http://schemas.microsoft.com/office/powerpoint/2012/main" userId="S-1-5-21-1097014734-140981682-1849977318-31869" providerId="AD"/>
      </p:ext>
    </p:extLst>
  </p:cmAuthor>
  <p:cmAuthor id="2" name="Elke-Caroline Aschenauer" initials="EA" lastIdx="5" clrIdx="1">
    <p:extLst>
      <p:ext uri="{19B8F6BF-5375-455C-9EA6-DF929625EA0E}">
        <p15:presenceInfo xmlns:p15="http://schemas.microsoft.com/office/powerpoint/2012/main" userId="Elke-Caroline Aschenau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F"/>
    <a:srgbClr val="24407B"/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46"/>
  </p:normalViewPr>
  <p:slideViewPr>
    <p:cSldViewPr snapToGrid="0" snapToObjects="1">
      <p:cViewPr>
        <p:scale>
          <a:sx n="89" d="100"/>
          <a:sy n="89" d="100"/>
        </p:scale>
        <p:origin x="57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IC\MARCO\v4.3.1.1.0\2D\Simple\MAG\Yok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IC\MARCO\v4.3.1.1.0\2D\Simple\MAG\Yok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3497580220512"/>
          <c:y val="7.9883173399333249E-2"/>
          <c:w val="0.77665486081159762"/>
          <c:h val="0.7025764330134652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[Yoke.xlsx]Sheet1!$B$1</c:f>
              <c:strCache>
                <c:ptCount val="1"/>
                <c:pt idx="0">
                  <c:v>B (T)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[Yoke.xlsx]Sheet1!$A$2:$A$10002</c:f>
              <c:numCache>
                <c:formatCode>General</c:formatCode>
                <c:ptCount val="10001"/>
                <c:pt idx="0">
                  <c:v>-1000</c:v>
                </c:pt>
                <c:pt idx="1">
                  <c:v>-999.8</c:v>
                </c:pt>
                <c:pt idx="2">
                  <c:v>-999.6</c:v>
                </c:pt>
                <c:pt idx="3">
                  <c:v>-999.4</c:v>
                </c:pt>
                <c:pt idx="4">
                  <c:v>-999.2</c:v>
                </c:pt>
                <c:pt idx="5">
                  <c:v>-999</c:v>
                </c:pt>
                <c:pt idx="6">
                  <c:v>-998.8</c:v>
                </c:pt>
                <c:pt idx="7">
                  <c:v>-998.6</c:v>
                </c:pt>
                <c:pt idx="8">
                  <c:v>-998.4</c:v>
                </c:pt>
                <c:pt idx="9">
                  <c:v>-998.2</c:v>
                </c:pt>
                <c:pt idx="10">
                  <c:v>-998</c:v>
                </c:pt>
                <c:pt idx="11">
                  <c:v>-997.8</c:v>
                </c:pt>
                <c:pt idx="12">
                  <c:v>-997.6</c:v>
                </c:pt>
                <c:pt idx="13">
                  <c:v>-997.4</c:v>
                </c:pt>
                <c:pt idx="14">
                  <c:v>-997.2</c:v>
                </c:pt>
                <c:pt idx="15">
                  <c:v>-997</c:v>
                </c:pt>
                <c:pt idx="16">
                  <c:v>-996.8</c:v>
                </c:pt>
                <c:pt idx="17">
                  <c:v>-996.6</c:v>
                </c:pt>
                <c:pt idx="18">
                  <c:v>-996.4</c:v>
                </c:pt>
                <c:pt idx="19">
                  <c:v>-996.2</c:v>
                </c:pt>
                <c:pt idx="20">
                  <c:v>-996</c:v>
                </c:pt>
                <c:pt idx="21">
                  <c:v>-995.8</c:v>
                </c:pt>
                <c:pt idx="22">
                  <c:v>-995.6</c:v>
                </c:pt>
                <c:pt idx="23">
                  <c:v>-995.4</c:v>
                </c:pt>
                <c:pt idx="24">
                  <c:v>-995.2</c:v>
                </c:pt>
                <c:pt idx="25">
                  <c:v>-995</c:v>
                </c:pt>
                <c:pt idx="26">
                  <c:v>-994.8</c:v>
                </c:pt>
                <c:pt idx="27">
                  <c:v>-994.6</c:v>
                </c:pt>
                <c:pt idx="28">
                  <c:v>-994.4</c:v>
                </c:pt>
                <c:pt idx="29">
                  <c:v>-994.2</c:v>
                </c:pt>
                <c:pt idx="30">
                  <c:v>-994</c:v>
                </c:pt>
                <c:pt idx="31">
                  <c:v>-993.8</c:v>
                </c:pt>
                <c:pt idx="32">
                  <c:v>-993.6</c:v>
                </c:pt>
                <c:pt idx="33">
                  <c:v>-993.4</c:v>
                </c:pt>
                <c:pt idx="34">
                  <c:v>-993.2</c:v>
                </c:pt>
                <c:pt idx="35">
                  <c:v>-993</c:v>
                </c:pt>
                <c:pt idx="36">
                  <c:v>-992.8</c:v>
                </c:pt>
                <c:pt idx="37">
                  <c:v>-992.6</c:v>
                </c:pt>
                <c:pt idx="38">
                  <c:v>-992.4</c:v>
                </c:pt>
                <c:pt idx="39">
                  <c:v>-992.2</c:v>
                </c:pt>
                <c:pt idx="40">
                  <c:v>-992</c:v>
                </c:pt>
                <c:pt idx="41">
                  <c:v>-991.8</c:v>
                </c:pt>
                <c:pt idx="42">
                  <c:v>-991.6</c:v>
                </c:pt>
                <c:pt idx="43">
                  <c:v>-991.4</c:v>
                </c:pt>
                <c:pt idx="44">
                  <c:v>-991.2</c:v>
                </c:pt>
                <c:pt idx="45">
                  <c:v>-991</c:v>
                </c:pt>
                <c:pt idx="46">
                  <c:v>-990.8</c:v>
                </c:pt>
                <c:pt idx="47">
                  <c:v>-990.6</c:v>
                </c:pt>
                <c:pt idx="48">
                  <c:v>-990.4</c:v>
                </c:pt>
                <c:pt idx="49">
                  <c:v>-990.2</c:v>
                </c:pt>
                <c:pt idx="50">
                  <c:v>-990</c:v>
                </c:pt>
                <c:pt idx="51">
                  <c:v>-989.8</c:v>
                </c:pt>
                <c:pt idx="52">
                  <c:v>-989.6</c:v>
                </c:pt>
                <c:pt idx="53">
                  <c:v>-989.4</c:v>
                </c:pt>
                <c:pt idx="54">
                  <c:v>-989.2</c:v>
                </c:pt>
                <c:pt idx="55">
                  <c:v>-989</c:v>
                </c:pt>
                <c:pt idx="56">
                  <c:v>-988.8</c:v>
                </c:pt>
                <c:pt idx="57">
                  <c:v>-988.6</c:v>
                </c:pt>
                <c:pt idx="58">
                  <c:v>-988.4</c:v>
                </c:pt>
                <c:pt idx="59">
                  <c:v>-988.2</c:v>
                </c:pt>
                <c:pt idx="60">
                  <c:v>-988</c:v>
                </c:pt>
                <c:pt idx="61">
                  <c:v>-987.8</c:v>
                </c:pt>
                <c:pt idx="62">
                  <c:v>-987.6</c:v>
                </c:pt>
                <c:pt idx="63">
                  <c:v>-987.4</c:v>
                </c:pt>
                <c:pt idx="64">
                  <c:v>-987.2</c:v>
                </c:pt>
                <c:pt idx="65">
                  <c:v>-987</c:v>
                </c:pt>
                <c:pt idx="66">
                  <c:v>-986.8</c:v>
                </c:pt>
                <c:pt idx="67">
                  <c:v>-986.6</c:v>
                </c:pt>
                <c:pt idx="68">
                  <c:v>-986.4</c:v>
                </c:pt>
                <c:pt idx="69">
                  <c:v>-986.2</c:v>
                </c:pt>
                <c:pt idx="70">
                  <c:v>-986</c:v>
                </c:pt>
                <c:pt idx="71">
                  <c:v>-985.8</c:v>
                </c:pt>
                <c:pt idx="72">
                  <c:v>-985.6</c:v>
                </c:pt>
                <c:pt idx="73">
                  <c:v>-985.4</c:v>
                </c:pt>
                <c:pt idx="74">
                  <c:v>-985.2</c:v>
                </c:pt>
                <c:pt idx="75">
                  <c:v>-985</c:v>
                </c:pt>
                <c:pt idx="76">
                  <c:v>-984.8</c:v>
                </c:pt>
                <c:pt idx="77">
                  <c:v>-984.6</c:v>
                </c:pt>
                <c:pt idx="78">
                  <c:v>-984.4</c:v>
                </c:pt>
                <c:pt idx="79">
                  <c:v>-984.2</c:v>
                </c:pt>
                <c:pt idx="80">
                  <c:v>-984</c:v>
                </c:pt>
                <c:pt idx="81">
                  <c:v>-983.8</c:v>
                </c:pt>
                <c:pt idx="82">
                  <c:v>-983.6</c:v>
                </c:pt>
                <c:pt idx="83">
                  <c:v>-983.4</c:v>
                </c:pt>
                <c:pt idx="84">
                  <c:v>-983.2</c:v>
                </c:pt>
                <c:pt idx="85">
                  <c:v>-983</c:v>
                </c:pt>
                <c:pt idx="86">
                  <c:v>-982.8</c:v>
                </c:pt>
                <c:pt idx="87">
                  <c:v>-982.6</c:v>
                </c:pt>
                <c:pt idx="88">
                  <c:v>-982.4</c:v>
                </c:pt>
                <c:pt idx="89">
                  <c:v>-982.2</c:v>
                </c:pt>
                <c:pt idx="90">
                  <c:v>-982</c:v>
                </c:pt>
                <c:pt idx="91">
                  <c:v>-981.8</c:v>
                </c:pt>
                <c:pt idx="92">
                  <c:v>-981.6</c:v>
                </c:pt>
                <c:pt idx="93">
                  <c:v>-981.4</c:v>
                </c:pt>
                <c:pt idx="94">
                  <c:v>-981.2</c:v>
                </c:pt>
                <c:pt idx="95">
                  <c:v>-981</c:v>
                </c:pt>
                <c:pt idx="96">
                  <c:v>-980.8</c:v>
                </c:pt>
                <c:pt idx="97">
                  <c:v>-980.6</c:v>
                </c:pt>
                <c:pt idx="98">
                  <c:v>-980.4</c:v>
                </c:pt>
                <c:pt idx="99">
                  <c:v>-980.2</c:v>
                </c:pt>
                <c:pt idx="100">
                  <c:v>-980</c:v>
                </c:pt>
                <c:pt idx="101">
                  <c:v>-979.8</c:v>
                </c:pt>
                <c:pt idx="102">
                  <c:v>-979.6</c:v>
                </c:pt>
                <c:pt idx="103">
                  <c:v>-979.4</c:v>
                </c:pt>
                <c:pt idx="104">
                  <c:v>-979.2</c:v>
                </c:pt>
                <c:pt idx="105">
                  <c:v>-979</c:v>
                </c:pt>
                <c:pt idx="106">
                  <c:v>-978.8</c:v>
                </c:pt>
                <c:pt idx="107">
                  <c:v>-978.6</c:v>
                </c:pt>
                <c:pt idx="108">
                  <c:v>-978.4</c:v>
                </c:pt>
                <c:pt idx="109">
                  <c:v>-978.2</c:v>
                </c:pt>
                <c:pt idx="110">
                  <c:v>-978</c:v>
                </c:pt>
                <c:pt idx="111">
                  <c:v>-977.8</c:v>
                </c:pt>
                <c:pt idx="112">
                  <c:v>-977.6</c:v>
                </c:pt>
                <c:pt idx="113">
                  <c:v>-977.4</c:v>
                </c:pt>
                <c:pt idx="114">
                  <c:v>-977.2</c:v>
                </c:pt>
                <c:pt idx="115">
                  <c:v>-977</c:v>
                </c:pt>
                <c:pt idx="116">
                  <c:v>-976.8</c:v>
                </c:pt>
                <c:pt idx="117">
                  <c:v>-976.6</c:v>
                </c:pt>
                <c:pt idx="118">
                  <c:v>-976.4</c:v>
                </c:pt>
                <c:pt idx="119">
                  <c:v>-976.2</c:v>
                </c:pt>
                <c:pt idx="120">
                  <c:v>-976</c:v>
                </c:pt>
                <c:pt idx="121">
                  <c:v>-975.8</c:v>
                </c:pt>
                <c:pt idx="122">
                  <c:v>-975.6</c:v>
                </c:pt>
                <c:pt idx="123">
                  <c:v>-975.4</c:v>
                </c:pt>
                <c:pt idx="124">
                  <c:v>-975.2</c:v>
                </c:pt>
                <c:pt idx="125">
                  <c:v>-975</c:v>
                </c:pt>
                <c:pt idx="126">
                  <c:v>-974.8</c:v>
                </c:pt>
                <c:pt idx="127">
                  <c:v>-974.6</c:v>
                </c:pt>
                <c:pt idx="128">
                  <c:v>-974.4</c:v>
                </c:pt>
                <c:pt idx="129">
                  <c:v>-974.2</c:v>
                </c:pt>
                <c:pt idx="130">
                  <c:v>-974</c:v>
                </c:pt>
                <c:pt idx="131">
                  <c:v>-973.8</c:v>
                </c:pt>
                <c:pt idx="132">
                  <c:v>-973.6</c:v>
                </c:pt>
                <c:pt idx="133">
                  <c:v>-973.4</c:v>
                </c:pt>
                <c:pt idx="134">
                  <c:v>-973.2</c:v>
                </c:pt>
                <c:pt idx="135">
                  <c:v>-973</c:v>
                </c:pt>
                <c:pt idx="136">
                  <c:v>-972.8</c:v>
                </c:pt>
                <c:pt idx="137">
                  <c:v>-972.6</c:v>
                </c:pt>
                <c:pt idx="138">
                  <c:v>-972.4</c:v>
                </c:pt>
                <c:pt idx="139">
                  <c:v>-972.2</c:v>
                </c:pt>
                <c:pt idx="140">
                  <c:v>-972</c:v>
                </c:pt>
                <c:pt idx="141">
                  <c:v>-971.8</c:v>
                </c:pt>
                <c:pt idx="142">
                  <c:v>-971.6</c:v>
                </c:pt>
                <c:pt idx="143">
                  <c:v>-971.4</c:v>
                </c:pt>
                <c:pt idx="144">
                  <c:v>-971.2</c:v>
                </c:pt>
                <c:pt idx="145">
                  <c:v>-971</c:v>
                </c:pt>
                <c:pt idx="146">
                  <c:v>-970.8</c:v>
                </c:pt>
                <c:pt idx="147">
                  <c:v>-970.6</c:v>
                </c:pt>
                <c:pt idx="148">
                  <c:v>-970.4</c:v>
                </c:pt>
                <c:pt idx="149">
                  <c:v>-970.2</c:v>
                </c:pt>
                <c:pt idx="150">
                  <c:v>-970</c:v>
                </c:pt>
                <c:pt idx="151">
                  <c:v>-969.8</c:v>
                </c:pt>
                <c:pt idx="152">
                  <c:v>-969.6</c:v>
                </c:pt>
                <c:pt idx="153">
                  <c:v>-969.4</c:v>
                </c:pt>
                <c:pt idx="154">
                  <c:v>-969.2</c:v>
                </c:pt>
                <c:pt idx="155">
                  <c:v>-969</c:v>
                </c:pt>
                <c:pt idx="156">
                  <c:v>-968.8</c:v>
                </c:pt>
                <c:pt idx="157">
                  <c:v>-968.6</c:v>
                </c:pt>
                <c:pt idx="158">
                  <c:v>-968.4</c:v>
                </c:pt>
                <c:pt idx="159">
                  <c:v>-968.2</c:v>
                </c:pt>
                <c:pt idx="160">
                  <c:v>-968</c:v>
                </c:pt>
                <c:pt idx="161">
                  <c:v>-967.8</c:v>
                </c:pt>
                <c:pt idx="162">
                  <c:v>-967.6</c:v>
                </c:pt>
                <c:pt idx="163">
                  <c:v>-967.4</c:v>
                </c:pt>
                <c:pt idx="164">
                  <c:v>-967.2</c:v>
                </c:pt>
                <c:pt idx="165">
                  <c:v>-967</c:v>
                </c:pt>
                <c:pt idx="166">
                  <c:v>-966.8</c:v>
                </c:pt>
                <c:pt idx="167">
                  <c:v>-966.6</c:v>
                </c:pt>
                <c:pt idx="168">
                  <c:v>-966.4</c:v>
                </c:pt>
                <c:pt idx="169">
                  <c:v>-966.2</c:v>
                </c:pt>
                <c:pt idx="170">
                  <c:v>-966</c:v>
                </c:pt>
                <c:pt idx="171">
                  <c:v>-965.8</c:v>
                </c:pt>
                <c:pt idx="172">
                  <c:v>-965.6</c:v>
                </c:pt>
                <c:pt idx="173">
                  <c:v>-965.4</c:v>
                </c:pt>
                <c:pt idx="174">
                  <c:v>-965.2</c:v>
                </c:pt>
                <c:pt idx="175">
                  <c:v>-965</c:v>
                </c:pt>
                <c:pt idx="176">
                  <c:v>-964.8</c:v>
                </c:pt>
                <c:pt idx="177">
                  <c:v>-964.6</c:v>
                </c:pt>
                <c:pt idx="178">
                  <c:v>-964.4</c:v>
                </c:pt>
                <c:pt idx="179">
                  <c:v>-964.2</c:v>
                </c:pt>
                <c:pt idx="180">
                  <c:v>-964</c:v>
                </c:pt>
                <c:pt idx="181">
                  <c:v>-963.8</c:v>
                </c:pt>
                <c:pt idx="182">
                  <c:v>-963.6</c:v>
                </c:pt>
                <c:pt idx="183">
                  <c:v>-963.4</c:v>
                </c:pt>
                <c:pt idx="184">
                  <c:v>-963.2</c:v>
                </c:pt>
                <c:pt idx="185">
                  <c:v>-963</c:v>
                </c:pt>
                <c:pt idx="186">
                  <c:v>-962.8</c:v>
                </c:pt>
                <c:pt idx="187">
                  <c:v>-962.6</c:v>
                </c:pt>
                <c:pt idx="188">
                  <c:v>-962.4</c:v>
                </c:pt>
                <c:pt idx="189">
                  <c:v>-962.2</c:v>
                </c:pt>
                <c:pt idx="190">
                  <c:v>-962</c:v>
                </c:pt>
                <c:pt idx="191">
                  <c:v>-961.8</c:v>
                </c:pt>
                <c:pt idx="192">
                  <c:v>-961.6</c:v>
                </c:pt>
                <c:pt idx="193">
                  <c:v>-961.4</c:v>
                </c:pt>
                <c:pt idx="194">
                  <c:v>-961.2</c:v>
                </c:pt>
                <c:pt idx="195">
                  <c:v>-961</c:v>
                </c:pt>
                <c:pt idx="196">
                  <c:v>-960.8</c:v>
                </c:pt>
                <c:pt idx="197">
                  <c:v>-960.6</c:v>
                </c:pt>
                <c:pt idx="198">
                  <c:v>-960.4</c:v>
                </c:pt>
                <c:pt idx="199">
                  <c:v>-960.2</c:v>
                </c:pt>
                <c:pt idx="200">
                  <c:v>-960</c:v>
                </c:pt>
                <c:pt idx="201">
                  <c:v>-959.8</c:v>
                </c:pt>
                <c:pt idx="202">
                  <c:v>-959.6</c:v>
                </c:pt>
                <c:pt idx="203">
                  <c:v>-959.4</c:v>
                </c:pt>
                <c:pt idx="204">
                  <c:v>-959.2</c:v>
                </c:pt>
                <c:pt idx="205">
                  <c:v>-959</c:v>
                </c:pt>
                <c:pt idx="206">
                  <c:v>-958.8</c:v>
                </c:pt>
                <c:pt idx="207">
                  <c:v>-958.6</c:v>
                </c:pt>
                <c:pt idx="208">
                  <c:v>-958.4</c:v>
                </c:pt>
                <c:pt idx="209">
                  <c:v>-958.2</c:v>
                </c:pt>
                <c:pt idx="210">
                  <c:v>-958</c:v>
                </c:pt>
                <c:pt idx="211">
                  <c:v>-957.8</c:v>
                </c:pt>
                <c:pt idx="212">
                  <c:v>-957.6</c:v>
                </c:pt>
                <c:pt idx="213">
                  <c:v>-957.4</c:v>
                </c:pt>
                <c:pt idx="214">
                  <c:v>-957.2</c:v>
                </c:pt>
                <c:pt idx="215">
                  <c:v>-957</c:v>
                </c:pt>
                <c:pt idx="216">
                  <c:v>-956.8</c:v>
                </c:pt>
                <c:pt idx="217">
                  <c:v>-956.6</c:v>
                </c:pt>
                <c:pt idx="218">
                  <c:v>-956.4</c:v>
                </c:pt>
                <c:pt idx="219">
                  <c:v>-956.2</c:v>
                </c:pt>
                <c:pt idx="220">
                  <c:v>-956</c:v>
                </c:pt>
                <c:pt idx="221">
                  <c:v>-955.8</c:v>
                </c:pt>
                <c:pt idx="222">
                  <c:v>-955.6</c:v>
                </c:pt>
                <c:pt idx="223">
                  <c:v>-955.4</c:v>
                </c:pt>
                <c:pt idx="224">
                  <c:v>-955.2</c:v>
                </c:pt>
                <c:pt idx="225">
                  <c:v>-955</c:v>
                </c:pt>
                <c:pt idx="226">
                  <c:v>-954.8</c:v>
                </c:pt>
                <c:pt idx="227">
                  <c:v>-954.6</c:v>
                </c:pt>
                <c:pt idx="228">
                  <c:v>-954.4</c:v>
                </c:pt>
                <c:pt idx="229">
                  <c:v>-954.2</c:v>
                </c:pt>
                <c:pt idx="230">
                  <c:v>-954</c:v>
                </c:pt>
                <c:pt idx="231">
                  <c:v>-953.8</c:v>
                </c:pt>
                <c:pt idx="232">
                  <c:v>-953.6</c:v>
                </c:pt>
                <c:pt idx="233">
                  <c:v>-953.4</c:v>
                </c:pt>
                <c:pt idx="234">
                  <c:v>-953.2</c:v>
                </c:pt>
                <c:pt idx="235">
                  <c:v>-953</c:v>
                </c:pt>
                <c:pt idx="236">
                  <c:v>-952.8</c:v>
                </c:pt>
                <c:pt idx="237">
                  <c:v>-952.6</c:v>
                </c:pt>
                <c:pt idx="238">
                  <c:v>-952.4</c:v>
                </c:pt>
                <c:pt idx="239">
                  <c:v>-952.2</c:v>
                </c:pt>
                <c:pt idx="240">
                  <c:v>-952</c:v>
                </c:pt>
                <c:pt idx="241">
                  <c:v>-951.8</c:v>
                </c:pt>
                <c:pt idx="242">
                  <c:v>-951.6</c:v>
                </c:pt>
                <c:pt idx="243">
                  <c:v>-951.4</c:v>
                </c:pt>
                <c:pt idx="244">
                  <c:v>-951.2</c:v>
                </c:pt>
                <c:pt idx="245">
                  <c:v>-951</c:v>
                </c:pt>
                <c:pt idx="246">
                  <c:v>-950.8</c:v>
                </c:pt>
                <c:pt idx="247">
                  <c:v>-950.6</c:v>
                </c:pt>
                <c:pt idx="248">
                  <c:v>-950.4</c:v>
                </c:pt>
                <c:pt idx="249">
                  <c:v>-950.2</c:v>
                </c:pt>
                <c:pt idx="250">
                  <c:v>-950</c:v>
                </c:pt>
                <c:pt idx="251">
                  <c:v>-949.8</c:v>
                </c:pt>
                <c:pt idx="252">
                  <c:v>-949.6</c:v>
                </c:pt>
                <c:pt idx="253">
                  <c:v>-949.4</c:v>
                </c:pt>
                <c:pt idx="254">
                  <c:v>-949.2</c:v>
                </c:pt>
                <c:pt idx="255">
                  <c:v>-949</c:v>
                </c:pt>
                <c:pt idx="256">
                  <c:v>-948.8</c:v>
                </c:pt>
                <c:pt idx="257">
                  <c:v>-948.6</c:v>
                </c:pt>
                <c:pt idx="258">
                  <c:v>-948.4</c:v>
                </c:pt>
                <c:pt idx="259">
                  <c:v>-948.2</c:v>
                </c:pt>
                <c:pt idx="260">
                  <c:v>-948</c:v>
                </c:pt>
                <c:pt idx="261">
                  <c:v>-947.8</c:v>
                </c:pt>
                <c:pt idx="262">
                  <c:v>-947.6</c:v>
                </c:pt>
                <c:pt idx="263">
                  <c:v>-947.4</c:v>
                </c:pt>
                <c:pt idx="264">
                  <c:v>-947.2</c:v>
                </c:pt>
                <c:pt idx="265">
                  <c:v>-947</c:v>
                </c:pt>
                <c:pt idx="266">
                  <c:v>-946.8</c:v>
                </c:pt>
                <c:pt idx="267">
                  <c:v>-946.6</c:v>
                </c:pt>
                <c:pt idx="268">
                  <c:v>-946.4</c:v>
                </c:pt>
                <c:pt idx="269">
                  <c:v>-946.2</c:v>
                </c:pt>
                <c:pt idx="270">
                  <c:v>-946</c:v>
                </c:pt>
                <c:pt idx="271">
                  <c:v>-945.8</c:v>
                </c:pt>
                <c:pt idx="272">
                  <c:v>-945.6</c:v>
                </c:pt>
                <c:pt idx="273">
                  <c:v>-945.4</c:v>
                </c:pt>
                <c:pt idx="274">
                  <c:v>-945.2</c:v>
                </c:pt>
                <c:pt idx="275">
                  <c:v>-945</c:v>
                </c:pt>
                <c:pt idx="276">
                  <c:v>-944.8</c:v>
                </c:pt>
                <c:pt idx="277">
                  <c:v>-944.6</c:v>
                </c:pt>
                <c:pt idx="278">
                  <c:v>-944.4</c:v>
                </c:pt>
                <c:pt idx="279">
                  <c:v>-944.2</c:v>
                </c:pt>
                <c:pt idx="280">
                  <c:v>-944</c:v>
                </c:pt>
                <c:pt idx="281">
                  <c:v>-943.8</c:v>
                </c:pt>
                <c:pt idx="282">
                  <c:v>-943.6</c:v>
                </c:pt>
                <c:pt idx="283">
                  <c:v>-943.4</c:v>
                </c:pt>
                <c:pt idx="284">
                  <c:v>-943.2</c:v>
                </c:pt>
                <c:pt idx="285">
                  <c:v>-943</c:v>
                </c:pt>
                <c:pt idx="286">
                  <c:v>-942.8</c:v>
                </c:pt>
                <c:pt idx="287">
                  <c:v>-942.6</c:v>
                </c:pt>
                <c:pt idx="288">
                  <c:v>-942.4</c:v>
                </c:pt>
                <c:pt idx="289">
                  <c:v>-942.2</c:v>
                </c:pt>
                <c:pt idx="290">
                  <c:v>-942</c:v>
                </c:pt>
                <c:pt idx="291">
                  <c:v>-941.8</c:v>
                </c:pt>
                <c:pt idx="292">
                  <c:v>-941.6</c:v>
                </c:pt>
                <c:pt idx="293">
                  <c:v>-941.4</c:v>
                </c:pt>
                <c:pt idx="294">
                  <c:v>-941.2</c:v>
                </c:pt>
                <c:pt idx="295">
                  <c:v>-941</c:v>
                </c:pt>
                <c:pt idx="296">
                  <c:v>-940.8</c:v>
                </c:pt>
                <c:pt idx="297">
                  <c:v>-940.6</c:v>
                </c:pt>
                <c:pt idx="298">
                  <c:v>-940.4</c:v>
                </c:pt>
                <c:pt idx="299">
                  <c:v>-940.2</c:v>
                </c:pt>
                <c:pt idx="300">
                  <c:v>-940</c:v>
                </c:pt>
                <c:pt idx="301">
                  <c:v>-939.8</c:v>
                </c:pt>
                <c:pt idx="302">
                  <c:v>-939.6</c:v>
                </c:pt>
                <c:pt idx="303">
                  <c:v>-939.4</c:v>
                </c:pt>
                <c:pt idx="304">
                  <c:v>-939.2</c:v>
                </c:pt>
                <c:pt idx="305">
                  <c:v>-939</c:v>
                </c:pt>
                <c:pt idx="306">
                  <c:v>-938.8</c:v>
                </c:pt>
                <c:pt idx="307">
                  <c:v>-938.6</c:v>
                </c:pt>
                <c:pt idx="308">
                  <c:v>-938.4</c:v>
                </c:pt>
                <c:pt idx="309">
                  <c:v>-938.2</c:v>
                </c:pt>
                <c:pt idx="310">
                  <c:v>-938</c:v>
                </c:pt>
                <c:pt idx="311">
                  <c:v>-937.8</c:v>
                </c:pt>
                <c:pt idx="312">
                  <c:v>-937.6</c:v>
                </c:pt>
                <c:pt idx="313">
                  <c:v>-937.4</c:v>
                </c:pt>
                <c:pt idx="314">
                  <c:v>-937.2</c:v>
                </c:pt>
                <c:pt idx="315">
                  <c:v>-937</c:v>
                </c:pt>
                <c:pt idx="316">
                  <c:v>-936.8</c:v>
                </c:pt>
                <c:pt idx="317">
                  <c:v>-936.6</c:v>
                </c:pt>
                <c:pt idx="318">
                  <c:v>-936.4</c:v>
                </c:pt>
                <c:pt idx="319">
                  <c:v>-936.2</c:v>
                </c:pt>
                <c:pt idx="320">
                  <c:v>-936</c:v>
                </c:pt>
                <c:pt idx="321">
                  <c:v>-935.8</c:v>
                </c:pt>
                <c:pt idx="322">
                  <c:v>-935.6</c:v>
                </c:pt>
                <c:pt idx="323">
                  <c:v>-935.4</c:v>
                </c:pt>
                <c:pt idx="324">
                  <c:v>-935.2</c:v>
                </c:pt>
                <c:pt idx="325">
                  <c:v>-935</c:v>
                </c:pt>
                <c:pt idx="326">
                  <c:v>-934.8</c:v>
                </c:pt>
                <c:pt idx="327">
                  <c:v>-934.6</c:v>
                </c:pt>
                <c:pt idx="328">
                  <c:v>-934.4</c:v>
                </c:pt>
                <c:pt idx="329">
                  <c:v>-934.2</c:v>
                </c:pt>
                <c:pt idx="330">
                  <c:v>-934</c:v>
                </c:pt>
                <c:pt idx="331">
                  <c:v>-933.8</c:v>
                </c:pt>
                <c:pt idx="332">
                  <c:v>-933.6</c:v>
                </c:pt>
                <c:pt idx="333">
                  <c:v>-933.4</c:v>
                </c:pt>
                <c:pt idx="334">
                  <c:v>-933.2</c:v>
                </c:pt>
                <c:pt idx="335">
                  <c:v>-933</c:v>
                </c:pt>
                <c:pt idx="336">
                  <c:v>-932.8</c:v>
                </c:pt>
                <c:pt idx="337">
                  <c:v>-932.6</c:v>
                </c:pt>
                <c:pt idx="338">
                  <c:v>-932.4</c:v>
                </c:pt>
                <c:pt idx="339">
                  <c:v>-932.2</c:v>
                </c:pt>
                <c:pt idx="340">
                  <c:v>-932</c:v>
                </c:pt>
                <c:pt idx="341">
                  <c:v>-931.8</c:v>
                </c:pt>
                <c:pt idx="342">
                  <c:v>-931.6</c:v>
                </c:pt>
                <c:pt idx="343">
                  <c:v>-931.4</c:v>
                </c:pt>
                <c:pt idx="344">
                  <c:v>-931.2</c:v>
                </c:pt>
                <c:pt idx="345">
                  <c:v>-931</c:v>
                </c:pt>
                <c:pt idx="346">
                  <c:v>-930.8</c:v>
                </c:pt>
                <c:pt idx="347">
                  <c:v>-930.6</c:v>
                </c:pt>
                <c:pt idx="348">
                  <c:v>-930.4</c:v>
                </c:pt>
                <c:pt idx="349">
                  <c:v>-930.2</c:v>
                </c:pt>
                <c:pt idx="350">
                  <c:v>-930</c:v>
                </c:pt>
                <c:pt idx="351">
                  <c:v>-929.8</c:v>
                </c:pt>
                <c:pt idx="352">
                  <c:v>-929.6</c:v>
                </c:pt>
                <c:pt idx="353">
                  <c:v>-929.4</c:v>
                </c:pt>
                <c:pt idx="354">
                  <c:v>-929.2</c:v>
                </c:pt>
                <c:pt idx="355">
                  <c:v>-929</c:v>
                </c:pt>
                <c:pt idx="356">
                  <c:v>-928.8</c:v>
                </c:pt>
                <c:pt idx="357">
                  <c:v>-928.6</c:v>
                </c:pt>
                <c:pt idx="358">
                  <c:v>-928.4</c:v>
                </c:pt>
                <c:pt idx="359">
                  <c:v>-928.2</c:v>
                </c:pt>
                <c:pt idx="360">
                  <c:v>-928</c:v>
                </c:pt>
                <c:pt idx="361">
                  <c:v>-927.8</c:v>
                </c:pt>
                <c:pt idx="362">
                  <c:v>-927.6</c:v>
                </c:pt>
                <c:pt idx="363">
                  <c:v>-927.4</c:v>
                </c:pt>
                <c:pt idx="364">
                  <c:v>-927.2</c:v>
                </c:pt>
                <c:pt idx="365">
                  <c:v>-927</c:v>
                </c:pt>
                <c:pt idx="366">
                  <c:v>-926.8</c:v>
                </c:pt>
                <c:pt idx="367">
                  <c:v>-926.6</c:v>
                </c:pt>
                <c:pt idx="368">
                  <c:v>-926.4</c:v>
                </c:pt>
                <c:pt idx="369">
                  <c:v>-926.2</c:v>
                </c:pt>
                <c:pt idx="370">
                  <c:v>-926</c:v>
                </c:pt>
                <c:pt idx="371">
                  <c:v>-925.8</c:v>
                </c:pt>
                <c:pt idx="372">
                  <c:v>-925.6</c:v>
                </c:pt>
                <c:pt idx="373">
                  <c:v>-925.4</c:v>
                </c:pt>
                <c:pt idx="374">
                  <c:v>-925.2</c:v>
                </c:pt>
                <c:pt idx="375">
                  <c:v>-925</c:v>
                </c:pt>
                <c:pt idx="376">
                  <c:v>-924.8</c:v>
                </c:pt>
                <c:pt idx="377">
                  <c:v>-924.6</c:v>
                </c:pt>
                <c:pt idx="378">
                  <c:v>-924.4</c:v>
                </c:pt>
                <c:pt idx="379">
                  <c:v>-924.2</c:v>
                </c:pt>
                <c:pt idx="380">
                  <c:v>-924</c:v>
                </c:pt>
                <c:pt idx="381">
                  <c:v>-923.8</c:v>
                </c:pt>
                <c:pt idx="382">
                  <c:v>-923.6</c:v>
                </c:pt>
                <c:pt idx="383">
                  <c:v>-923.4</c:v>
                </c:pt>
                <c:pt idx="384">
                  <c:v>-923.2</c:v>
                </c:pt>
                <c:pt idx="385">
                  <c:v>-923</c:v>
                </c:pt>
                <c:pt idx="386">
                  <c:v>-922.8</c:v>
                </c:pt>
                <c:pt idx="387">
                  <c:v>-922.6</c:v>
                </c:pt>
                <c:pt idx="388">
                  <c:v>-922.4</c:v>
                </c:pt>
                <c:pt idx="389">
                  <c:v>-922.2</c:v>
                </c:pt>
                <c:pt idx="390">
                  <c:v>-922</c:v>
                </c:pt>
                <c:pt idx="391">
                  <c:v>-921.8</c:v>
                </c:pt>
                <c:pt idx="392">
                  <c:v>-921.6</c:v>
                </c:pt>
                <c:pt idx="393">
                  <c:v>-921.4</c:v>
                </c:pt>
                <c:pt idx="394">
                  <c:v>-921.2</c:v>
                </c:pt>
                <c:pt idx="395">
                  <c:v>-921</c:v>
                </c:pt>
                <c:pt idx="396">
                  <c:v>-920.8</c:v>
                </c:pt>
                <c:pt idx="397">
                  <c:v>-920.6</c:v>
                </c:pt>
                <c:pt idx="398">
                  <c:v>-920.4</c:v>
                </c:pt>
                <c:pt idx="399">
                  <c:v>-920.2</c:v>
                </c:pt>
                <c:pt idx="400">
                  <c:v>-920</c:v>
                </c:pt>
                <c:pt idx="401">
                  <c:v>-919.8</c:v>
                </c:pt>
                <c:pt idx="402">
                  <c:v>-919.6</c:v>
                </c:pt>
                <c:pt idx="403">
                  <c:v>-919.4</c:v>
                </c:pt>
                <c:pt idx="404">
                  <c:v>-919.2</c:v>
                </c:pt>
                <c:pt idx="405">
                  <c:v>-919</c:v>
                </c:pt>
                <c:pt idx="406">
                  <c:v>-918.8</c:v>
                </c:pt>
                <c:pt idx="407">
                  <c:v>-918.6</c:v>
                </c:pt>
                <c:pt idx="408">
                  <c:v>-918.4</c:v>
                </c:pt>
                <c:pt idx="409">
                  <c:v>-918.2</c:v>
                </c:pt>
                <c:pt idx="410">
                  <c:v>-918</c:v>
                </c:pt>
                <c:pt idx="411">
                  <c:v>-917.8</c:v>
                </c:pt>
                <c:pt idx="412">
                  <c:v>-917.6</c:v>
                </c:pt>
                <c:pt idx="413">
                  <c:v>-917.4</c:v>
                </c:pt>
                <c:pt idx="414">
                  <c:v>-917.2</c:v>
                </c:pt>
                <c:pt idx="415">
                  <c:v>-917</c:v>
                </c:pt>
                <c:pt idx="416">
                  <c:v>-916.8</c:v>
                </c:pt>
                <c:pt idx="417">
                  <c:v>-916.6</c:v>
                </c:pt>
                <c:pt idx="418">
                  <c:v>-916.4</c:v>
                </c:pt>
                <c:pt idx="419">
                  <c:v>-916.2</c:v>
                </c:pt>
                <c:pt idx="420">
                  <c:v>-916</c:v>
                </c:pt>
                <c:pt idx="421">
                  <c:v>-915.8</c:v>
                </c:pt>
                <c:pt idx="422">
                  <c:v>-915.6</c:v>
                </c:pt>
                <c:pt idx="423">
                  <c:v>-915.4</c:v>
                </c:pt>
                <c:pt idx="424">
                  <c:v>-915.2</c:v>
                </c:pt>
                <c:pt idx="425">
                  <c:v>-915</c:v>
                </c:pt>
                <c:pt idx="426">
                  <c:v>-914.8</c:v>
                </c:pt>
                <c:pt idx="427">
                  <c:v>-914.6</c:v>
                </c:pt>
                <c:pt idx="428">
                  <c:v>-914.4</c:v>
                </c:pt>
                <c:pt idx="429">
                  <c:v>-914.2</c:v>
                </c:pt>
                <c:pt idx="430">
                  <c:v>-914</c:v>
                </c:pt>
                <c:pt idx="431">
                  <c:v>-913.8</c:v>
                </c:pt>
                <c:pt idx="432">
                  <c:v>-913.6</c:v>
                </c:pt>
                <c:pt idx="433">
                  <c:v>-913.4</c:v>
                </c:pt>
                <c:pt idx="434">
                  <c:v>-913.2</c:v>
                </c:pt>
                <c:pt idx="435">
                  <c:v>-913</c:v>
                </c:pt>
                <c:pt idx="436">
                  <c:v>-912.8</c:v>
                </c:pt>
                <c:pt idx="437">
                  <c:v>-912.6</c:v>
                </c:pt>
                <c:pt idx="438">
                  <c:v>-912.4</c:v>
                </c:pt>
                <c:pt idx="439">
                  <c:v>-912.2</c:v>
                </c:pt>
                <c:pt idx="440">
                  <c:v>-912</c:v>
                </c:pt>
                <c:pt idx="441">
                  <c:v>-911.8</c:v>
                </c:pt>
                <c:pt idx="442">
                  <c:v>-911.6</c:v>
                </c:pt>
                <c:pt idx="443">
                  <c:v>-911.4</c:v>
                </c:pt>
                <c:pt idx="444">
                  <c:v>-911.2</c:v>
                </c:pt>
                <c:pt idx="445">
                  <c:v>-911</c:v>
                </c:pt>
                <c:pt idx="446">
                  <c:v>-910.8</c:v>
                </c:pt>
                <c:pt idx="447">
                  <c:v>-910.6</c:v>
                </c:pt>
                <c:pt idx="448">
                  <c:v>-910.4</c:v>
                </c:pt>
                <c:pt idx="449">
                  <c:v>-910.2</c:v>
                </c:pt>
                <c:pt idx="450">
                  <c:v>-910</c:v>
                </c:pt>
                <c:pt idx="451">
                  <c:v>-909.8</c:v>
                </c:pt>
                <c:pt idx="452">
                  <c:v>-909.6</c:v>
                </c:pt>
                <c:pt idx="453">
                  <c:v>-909.4</c:v>
                </c:pt>
                <c:pt idx="454">
                  <c:v>-909.2</c:v>
                </c:pt>
                <c:pt idx="455">
                  <c:v>-909</c:v>
                </c:pt>
                <c:pt idx="456">
                  <c:v>-908.8</c:v>
                </c:pt>
                <c:pt idx="457">
                  <c:v>-908.6</c:v>
                </c:pt>
                <c:pt idx="458">
                  <c:v>-908.4</c:v>
                </c:pt>
                <c:pt idx="459">
                  <c:v>-908.2</c:v>
                </c:pt>
                <c:pt idx="460">
                  <c:v>-908</c:v>
                </c:pt>
                <c:pt idx="461">
                  <c:v>-907.8</c:v>
                </c:pt>
                <c:pt idx="462">
                  <c:v>-907.6</c:v>
                </c:pt>
                <c:pt idx="463">
                  <c:v>-907.4</c:v>
                </c:pt>
                <c:pt idx="464">
                  <c:v>-907.2</c:v>
                </c:pt>
                <c:pt idx="465">
                  <c:v>-907</c:v>
                </c:pt>
                <c:pt idx="466">
                  <c:v>-906.8</c:v>
                </c:pt>
                <c:pt idx="467">
                  <c:v>-906.6</c:v>
                </c:pt>
                <c:pt idx="468">
                  <c:v>-906.4</c:v>
                </c:pt>
                <c:pt idx="469">
                  <c:v>-906.2</c:v>
                </c:pt>
                <c:pt idx="470">
                  <c:v>-906</c:v>
                </c:pt>
                <c:pt idx="471">
                  <c:v>-905.8</c:v>
                </c:pt>
                <c:pt idx="472">
                  <c:v>-905.6</c:v>
                </c:pt>
                <c:pt idx="473">
                  <c:v>-905.4</c:v>
                </c:pt>
                <c:pt idx="474">
                  <c:v>-905.2</c:v>
                </c:pt>
                <c:pt idx="475">
                  <c:v>-905</c:v>
                </c:pt>
                <c:pt idx="476">
                  <c:v>-904.8</c:v>
                </c:pt>
                <c:pt idx="477">
                  <c:v>-904.6</c:v>
                </c:pt>
                <c:pt idx="478">
                  <c:v>-904.4</c:v>
                </c:pt>
                <c:pt idx="479">
                  <c:v>-904.2</c:v>
                </c:pt>
                <c:pt idx="480">
                  <c:v>-904</c:v>
                </c:pt>
                <c:pt idx="481">
                  <c:v>-903.8</c:v>
                </c:pt>
                <c:pt idx="482">
                  <c:v>-903.6</c:v>
                </c:pt>
                <c:pt idx="483">
                  <c:v>-903.4</c:v>
                </c:pt>
                <c:pt idx="484">
                  <c:v>-903.2</c:v>
                </c:pt>
                <c:pt idx="485">
                  <c:v>-903</c:v>
                </c:pt>
                <c:pt idx="486">
                  <c:v>-902.8</c:v>
                </c:pt>
                <c:pt idx="487">
                  <c:v>-902.6</c:v>
                </c:pt>
                <c:pt idx="488">
                  <c:v>-902.4</c:v>
                </c:pt>
                <c:pt idx="489">
                  <c:v>-902.2</c:v>
                </c:pt>
                <c:pt idx="490">
                  <c:v>-902</c:v>
                </c:pt>
                <c:pt idx="491">
                  <c:v>-901.8</c:v>
                </c:pt>
                <c:pt idx="492">
                  <c:v>-901.6</c:v>
                </c:pt>
                <c:pt idx="493">
                  <c:v>-901.4</c:v>
                </c:pt>
                <c:pt idx="494">
                  <c:v>-901.2</c:v>
                </c:pt>
                <c:pt idx="495">
                  <c:v>-901</c:v>
                </c:pt>
                <c:pt idx="496">
                  <c:v>-900.8</c:v>
                </c:pt>
                <c:pt idx="497">
                  <c:v>-900.6</c:v>
                </c:pt>
                <c:pt idx="498">
                  <c:v>-900.4</c:v>
                </c:pt>
                <c:pt idx="499">
                  <c:v>-900.2</c:v>
                </c:pt>
                <c:pt idx="500">
                  <c:v>-900</c:v>
                </c:pt>
                <c:pt idx="501">
                  <c:v>-899.8</c:v>
                </c:pt>
                <c:pt idx="502">
                  <c:v>-899.6</c:v>
                </c:pt>
                <c:pt idx="503">
                  <c:v>-899.4</c:v>
                </c:pt>
                <c:pt idx="504">
                  <c:v>-899.2</c:v>
                </c:pt>
                <c:pt idx="505">
                  <c:v>-899</c:v>
                </c:pt>
                <c:pt idx="506">
                  <c:v>-898.8</c:v>
                </c:pt>
                <c:pt idx="507">
                  <c:v>-898.6</c:v>
                </c:pt>
                <c:pt idx="508">
                  <c:v>-898.4</c:v>
                </c:pt>
                <c:pt idx="509">
                  <c:v>-898.2</c:v>
                </c:pt>
                <c:pt idx="510">
                  <c:v>-898</c:v>
                </c:pt>
                <c:pt idx="511">
                  <c:v>-897.8</c:v>
                </c:pt>
                <c:pt idx="512">
                  <c:v>-897.6</c:v>
                </c:pt>
                <c:pt idx="513">
                  <c:v>-897.4</c:v>
                </c:pt>
                <c:pt idx="514">
                  <c:v>-897.2</c:v>
                </c:pt>
                <c:pt idx="515">
                  <c:v>-897</c:v>
                </c:pt>
                <c:pt idx="516">
                  <c:v>-896.8</c:v>
                </c:pt>
                <c:pt idx="517">
                  <c:v>-896.6</c:v>
                </c:pt>
                <c:pt idx="518">
                  <c:v>-896.4</c:v>
                </c:pt>
                <c:pt idx="519">
                  <c:v>-896.2</c:v>
                </c:pt>
                <c:pt idx="520">
                  <c:v>-896</c:v>
                </c:pt>
                <c:pt idx="521">
                  <c:v>-895.8</c:v>
                </c:pt>
                <c:pt idx="522">
                  <c:v>-895.6</c:v>
                </c:pt>
                <c:pt idx="523">
                  <c:v>-895.4</c:v>
                </c:pt>
                <c:pt idx="524">
                  <c:v>-895.2</c:v>
                </c:pt>
                <c:pt idx="525">
                  <c:v>-895</c:v>
                </c:pt>
                <c:pt idx="526">
                  <c:v>-894.8</c:v>
                </c:pt>
                <c:pt idx="527">
                  <c:v>-894.6</c:v>
                </c:pt>
                <c:pt idx="528">
                  <c:v>-894.4</c:v>
                </c:pt>
                <c:pt idx="529">
                  <c:v>-894.2</c:v>
                </c:pt>
                <c:pt idx="530">
                  <c:v>-894</c:v>
                </c:pt>
                <c:pt idx="531">
                  <c:v>-893.8</c:v>
                </c:pt>
                <c:pt idx="532">
                  <c:v>-893.6</c:v>
                </c:pt>
                <c:pt idx="533">
                  <c:v>-893.4</c:v>
                </c:pt>
                <c:pt idx="534">
                  <c:v>-893.2</c:v>
                </c:pt>
                <c:pt idx="535">
                  <c:v>-893</c:v>
                </c:pt>
                <c:pt idx="536">
                  <c:v>-892.8</c:v>
                </c:pt>
                <c:pt idx="537">
                  <c:v>-892.6</c:v>
                </c:pt>
                <c:pt idx="538">
                  <c:v>-892.4</c:v>
                </c:pt>
                <c:pt idx="539">
                  <c:v>-892.2</c:v>
                </c:pt>
                <c:pt idx="540">
                  <c:v>-892</c:v>
                </c:pt>
                <c:pt idx="541">
                  <c:v>-891.8</c:v>
                </c:pt>
                <c:pt idx="542">
                  <c:v>-891.6</c:v>
                </c:pt>
                <c:pt idx="543">
                  <c:v>-891.4</c:v>
                </c:pt>
                <c:pt idx="544">
                  <c:v>-891.2</c:v>
                </c:pt>
                <c:pt idx="545">
                  <c:v>-891</c:v>
                </c:pt>
                <c:pt idx="546">
                  <c:v>-890.8</c:v>
                </c:pt>
                <c:pt idx="547">
                  <c:v>-890.6</c:v>
                </c:pt>
                <c:pt idx="548">
                  <c:v>-890.4</c:v>
                </c:pt>
                <c:pt idx="549">
                  <c:v>-890.2</c:v>
                </c:pt>
                <c:pt idx="550">
                  <c:v>-890</c:v>
                </c:pt>
                <c:pt idx="551">
                  <c:v>-889.8</c:v>
                </c:pt>
                <c:pt idx="552">
                  <c:v>-889.6</c:v>
                </c:pt>
                <c:pt idx="553">
                  <c:v>-889.4</c:v>
                </c:pt>
                <c:pt idx="554">
                  <c:v>-889.2</c:v>
                </c:pt>
                <c:pt idx="555">
                  <c:v>-889</c:v>
                </c:pt>
                <c:pt idx="556">
                  <c:v>-888.8</c:v>
                </c:pt>
                <c:pt idx="557">
                  <c:v>-888.6</c:v>
                </c:pt>
                <c:pt idx="558">
                  <c:v>-888.4</c:v>
                </c:pt>
                <c:pt idx="559">
                  <c:v>-888.2</c:v>
                </c:pt>
                <c:pt idx="560">
                  <c:v>-888</c:v>
                </c:pt>
                <c:pt idx="561">
                  <c:v>-887.8</c:v>
                </c:pt>
                <c:pt idx="562">
                  <c:v>-887.6</c:v>
                </c:pt>
                <c:pt idx="563">
                  <c:v>-887.4</c:v>
                </c:pt>
                <c:pt idx="564">
                  <c:v>-887.2</c:v>
                </c:pt>
                <c:pt idx="565">
                  <c:v>-887</c:v>
                </c:pt>
                <c:pt idx="566">
                  <c:v>-886.8</c:v>
                </c:pt>
                <c:pt idx="567">
                  <c:v>-886.6</c:v>
                </c:pt>
                <c:pt idx="568">
                  <c:v>-886.4</c:v>
                </c:pt>
                <c:pt idx="569">
                  <c:v>-886.2</c:v>
                </c:pt>
                <c:pt idx="570">
                  <c:v>-886</c:v>
                </c:pt>
                <c:pt idx="571">
                  <c:v>-885.8</c:v>
                </c:pt>
                <c:pt idx="572">
                  <c:v>-885.6</c:v>
                </c:pt>
                <c:pt idx="573">
                  <c:v>-885.4</c:v>
                </c:pt>
                <c:pt idx="574">
                  <c:v>-885.2</c:v>
                </c:pt>
                <c:pt idx="575">
                  <c:v>-885</c:v>
                </c:pt>
                <c:pt idx="576">
                  <c:v>-884.8</c:v>
                </c:pt>
                <c:pt idx="577">
                  <c:v>-884.6</c:v>
                </c:pt>
                <c:pt idx="578">
                  <c:v>-884.4</c:v>
                </c:pt>
                <c:pt idx="579">
                  <c:v>-884.2</c:v>
                </c:pt>
                <c:pt idx="580">
                  <c:v>-884</c:v>
                </c:pt>
                <c:pt idx="581">
                  <c:v>-883.8</c:v>
                </c:pt>
                <c:pt idx="582">
                  <c:v>-883.6</c:v>
                </c:pt>
                <c:pt idx="583">
                  <c:v>-883.4</c:v>
                </c:pt>
                <c:pt idx="584">
                  <c:v>-883.2</c:v>
                </c:pt>
                <c:pt idx="585">
                  <c:v>-883</c:v>
                </c:pt>
                <c:pt idx="586">
                  <c:v>-882.8</c:v>
                </c:pt>
                <c:pt idx="587">
                  <c:v>-882.6</c:v>
                </c:pt>
                <c:pt idx="588">
                  <c:v>-882.4</c:v>
                </c:pt>
                <c:pt idx="589">
                  <c:v>-882.2</c:v>
                </c:pt>
                <c:pt idx="590">
                  <c:v>-882</c:v>
                </c:pt>
                <c:pt idx="591">
                  <c:v>-881.8</c:v>
                </c:pt>
                <c:pt idx="592">
                  <c:v>-881.6</c:v>
                </c:pt>
                <c:pt idx="593">
                  <c:v>-881.4</c:v>
                </c:pt>
                <c:pt idx="594">
                  <c:v>-881.2</c:v>
                </c:pt>
                <c:pt idx="595">
                  <c:v>-881</c:v>
                </c:pt>
                <c:pt idx="596">
                  <c:v>-880.8</c:v>
                </c:pt>
                <c:pt idx="597">
                  <c:v>-880.6</c:v>
                </c:pt>
                <c:pt idx="598">
                  <c:v>-880.4</c:v>
                </c:pt>
                <c:pt idx="599">
                  <c:v>-880.2</c:v>
                </c:pt>
                <c:pt idx="600">
                  <c:v>-880</c:v>
                </c:pt>
                <c:pt idx="601">
                  <c:v>-879.8</c:v>
                </c:pt>
                <c:pt idx="602">
                  <c:v>-879.6</c:v>
                </c:pt>
                <c:pt idx="603">
                  <c:v>-879.4</c:v>
                </c:pt>
                <c:pt idx="604">
                  <c:v>-879.2</c:v>
                </c:pt>
                <c:pt idx="605">
                  <c:v>-879</c:v>
                </c:pt>
                <c:pt idx="606">
                  <c:v>-878.8</c:v>
                </c:pt>
                <c:pt idx="607">
                  <c:v>-878.6</c:v>
                </c:pt>
                <c:pt idx="608">
                  <c:v>-878.4</c:v>
                </c:pt>
                <c:pt idx="609">
                  <c:v>-878.2</c:v>
                </c:pt>
                <c:pt idx="610">
                  <c:v>-878</c:v>
                </c:pt>
                <c:pt idx="611">
                  <c:v>-877.8</c:v>
                </c:pt>
                <c:pt idx="612">
                  <c:v>-877.6</c:v>
                </c:pt>
                <c:pt idx="613">
                  <c:v>-877.4</c:v>
                </c:pt>
                <c:pt idx="614">
                  <c:v>-877.2</c:v>
                </c:pt>
                <c:pt idx="615">
                  <c:v>-877</c:v>
                </c:pt>
                <c:pt idx="616">
                  <c:v>-876.8</c:v>
                </c:pt>
                <c:pt idx="617">
                  <c:v>-876.6</c:v>
                </c:pt>
                <c:pt idx="618">
                  <c:v>-876.4</c:v>
                </c:pt>
                <c:pt idx="619">
                  <c:v>-876.2</c:v>
                </c:pt>
                <c:pt idx="620">
                  <c:v>-876</c:v>
                </c:pt>
                <c:pt idx="621">
                  <c:v>-875.8</c:v>
                </c:pt>
                <c:pt idx="622">
                  <c:v>-875.6</c:v>
                </c:pt>
                <c:pt idx="623">
                  <c:v>-875.4</c:v>
                </c:pt>
                <c:pt idx="624">
                  <c:v>-875.2</c:v>
                </c:pt>
                <c:pt idx="625">
                  <c:v>-875</c:v>
                </c:pt>
                <c:pt idx="626">
                  <c:v>-874.8</c:v>
                </c:pt>
                <c:pt idx="627">
                  <c:v>-874.6</c:v>
                </c:pt>
                <c:pt idx="628">
                  <c:v>-874.4</c:v>
                </c:pt>
                <c:pt idx="629">
                  <c:v>-874.2</c:v>
                </c:pt>
                <c:pt idx="630">
                  <c:v>-874</c:v>
                </c:pt>
                <c:pt idx="631">
                  <c:v>-873.8</c:v>
                </c:pt>
                <c:pt idx="632">
                  <c:v>-873.6</c:v>
                </c:pt>
                <c:pt idx="633">
                  <c:v>-873.4</c:v>
                </c:pt>
                <c:pt idx="634">
                  <c:v>-873.2</c:v>
                </c:pt>
                <c:pt idx="635">
                  <c:v>-873</c:v>
                </c:pt>
                <c:pt idx="636">
                  <c:v>-872.8</c:v>
                </c:pt>
                <c:pt idx="637">
                  <c:v>-872.6</c:v>
                </c:pt>
                <c:pt idx="638">
                  <c:v>-872.4</c:v>
                </c:pt>
                <c:pt idx="639">
                  <c:v>-872.2</c:v>
                </c:pt>
                <c:pt idx="640">
                  <c:v>-872</c:v>
                </c:pt>
                <c:pt idx="641">
                  <c:v>-871.8</c:v>
                </c:pt>
                <c:pt idx="642">
                  <c:v>-871.6</c:v>
                </c:pt>
                <c:pt idx="643">
                  <c:v>-871.4</c:v>
                </c:pt>
                <c:pt idx="644">
                  <c:v>-871.2</c:v>
                </c:pt>
                <c:pt idx="645">
                  <c:v>-871</c:v>
                </c:pt>
                <c:pt idx="646">
                  <c:v>-870.8</c:v>
                </c:pt>
                <c:pt idx="647">
                  <c:v>-870.6</c:v>
                </c:pt>
                <c:pt idx="648">
                  <c:v>-870.4</c:v>
                </c:pt>
                <c:pt idx="649">
                  <c:v>-870.2</c:v>
                </c:pt>
                <c:pt idx="650">
                  <c:v>-870</c:v>
                </c:pt>
                <c:pt idx="651">
                  <c:v>-869.8</c:v>
                </c:pt>
                <c:pt idx="652">
                  <c:v>-869.6</c:v>
                </c:pt>
                <c:pt idx="653">
                  <c:v>-869.4</c:v>
                </c:pt>
                <c:pt idx="654">
                  <c:v>-869.2</c:v>
                </c:pt>
                <c:pt idx="655">
                  <c:v>-869</c:v>
                </c:pt>
                <c:pt idx="656">
                  <c:v>-868.8</c:v>
                </c:pt>
                <c:pt idx="657">
                  <c:v>-868.6</c:v>
                </c:pt>
                <c:pt idx="658">
                  <c:v>-868.4</c:v>
                </c:pt>
                <c:pt idx="659">
                  <c:v>-868.2</c:v>
                </c:pt>
                <c:pt idx="660">
                  <c:v>-868</c:v>
                </c:pt>
                <c:pt idx="661">
                  <c:v>-867.8</c:v>
                </c:pt>
                <c:pt idx="662">
                  <c:v>-867.6</c:v>
                </c:pt>
                <c:pt idx="663">
                  <c:v>-867.4</c:v>
                </c:pt>
                <c:pt idx="664">
                  <c:v>-867.2</c:v>
                </c:pt>
                <c:pt idx="665">
                  <c:v>-867</c:v>
                </c:pt>
                <c:pt idx="666">
                  <c:v>-866.8</c:v>
                </c:pt>
                <c:pt idx="667">
                  <c:v>-866.6</c:v>
                </c:pt>
                <c:pt idx="668">
                  <c:v>-866.4</c:v>
                </c:pt>
                <c:pt idx="669">
                  <c:v>-866.2</c:v>
                </c:pt>
                <c:pt idx="670">
                  <c:v>-866</c:v>
                </c:pt>
                <c:pt idx="671">
                  <c:v>-865.8</c:v>
                </c:pt>
                <c:pt idx="672">
                  <c:v>-865.6</c:v>
                </c:pt>
                <c:pt idx="673">
                  <c:v>-865.4</c:v>
                </c:pt>
                <c:pt idx="674">
                  <c:v>-865.2</c:v>
                </c:pt>
                <c:pt idx="675">
                  <c:v>-865</c:v>
                </c:pt>
                <c:pt idx="676">
                  <c:v>-864.8</c:v>
                </c:pt>
                <c:pt idx="677">
                  <c:v>-864.6</c:v>
                </c:pt>
                <c:pt idx="678">
                  <c:v>-864.4</c:v>
                </c:pt>
                <c:pt idx="679">
                  <c:v>-864.2</c:v>
                </c:pt>
                <c:pt idx="680">
                  <c:v>-864</c:v>
                </c:pt>
                <c:pt idx="681">
                  <c:v>-863.8</c:v>
                </c:pt>
                <c:pt idx="682">
                  <c:v>-863.6</c:v>
                </c:pt>
                <c:pt idx="683">
                  <c:v>-863.4</c:v>
                </c:pt>
                <c:pt idx="684">
                  <c:v>-863.2</c:v>
                </c:pt>
                <c:pt idx="685">
                  <c:v>-863</c:v>
                </c:pt>
                <c:pt idx="686">
                  <c:v>-862.8</c:v>
                </c:pt>
                <c:pt idx="687">
                  <c:v>-862.6</c:v>
                </c:pt>
                <c:pt idx="688">
                  <c:v>-862.4</c:v>
                </c:pt>
                <c:pt idx="689">
                  <c:v>-862.2</c:v>
                </c:pt>
                <c:pt idx="690">
                  <c:v>-862</c:v>
                </c:pt>
                <c:pt idx="691">
                  <c:v>-861.8</c:v>
                </c:pt>
                <c:pt idx="692">
                  <c:v>-861.6</c:v>
                </c:pt>
                <c:pt idx="693">
                  <c:v>-861.4</c:v>
                </c:pt>
                <c:pt idx="694">
                  <c:v>-861.2</c:v>
                </c:pt>
                <c:pt idx="695">
                  <c:v>-861</c:v>
                </c:pt>
                <c:pt idx="696">
                  <c:v>-860.8</c:v>
                </c:pt>
                <c:pt idx="697">
                  <c:v>-860.6</c:v>
                </c:pt>
                <c:pt idx="698">
                  <c:v>-860.4</c:v>
                </c:pt>
                <c:pt idx="699">
                  <c:v>-860.2</c:v>
                </c:pt>
                <c:pt idx="700">
                  <c:v>-860</c:v>
                </c:pt>
                <c:pt idx="701">
                  <c:v>-859.8</c:v>
                </c:pt>
                <c:pt idx="702">
                  <c:v>-859.6</c:v>
                </c:pt>
                <c:pt idx="703">
                  <c:v>-859.4</c:v>
                </c:pt>
                <c:pt idx="704">
                  <c:v>-859.2</c:v>
                </c:pt>
                <c:pt idx="705">
                  <c:v>-859</c:v>
                </c:pt>
                <c:pt idx="706">
                  <c:v>-858.8</c:v>
                </c:pt>
                <c:pt idx="707">
                  <c:v>-858.6</c:v>
                </c:pt>
                <c:pt idx="708">
                  <c:v>-858.4</c:v>
                </c:pt>
                <c:pt idx="709">
                  <c:v>-858.2</c:v>
                </c:pt>
                <c:pt idx="710">
                  <c:v>-858</c:v>
                </c:pt>
                <c:pt idx="711">
                  <c:v>-857.8</c:v>
                </c:pt>
                <c:pt idx="712">
                  <c:v>-857.6</c:v>
                </c:pt>
                <c:pt idx="713">
                  <c:v>-857.4</c:v>
                </c:pt>
                <c:pt idx="714">
                  <c:v>-857.2</c:v>
                </c:pt>
                <c:pt idx="715">
                  <c:v>-857</c:v>
                </c:pt>
                <c:pt idx="716">
                  <c:v>-856.8</c:v>
                </c:pt>
                <c:pt idx="717">
                  <c:v>-856.6</c:v>
                </c:pt>
                <c:pt idx="718">
                  <c:v>-856.4</c:v>
                </c:pt>
                <c:pt idx="719">
                  <c:v>-856.2</c:v>
                </c:pt>
                <c:pt idx="720">
                  <c:v>-856</c:v>
                </c:pt>
                <c:pt idx="721">
                  <c:v>-855.8</c:v>
                </c:pt>
                <c:pt idx="722">
                  <c:v>-855.6</c:v>
                </c:pt>
                <c:pt idx="723">
                  <c:v>-855.4</c:v>
                </c:pt>
                <c:pt idx="724">
                  <c:v>-855.2</c:v>
                </c:pt>
                <c:pt idx="725">
                  <c:v>-855</c:v>
                </c:pt>
                <c:pt idx="726">
                  <c:v>-854.8</c:v>
                </c:pt>
                <c:pt idx="727">
                  <c:v>-854.6</c:v>
                </c:pt>
                <c:pt idx="728">
                  <c:v>-854.4</c:v>
                </c:pt>
                <c:pt idx="729">
                  <c:v>-854.2</c:v>
                </c:pt>
                <c:pt idx="730">
                  <c:v>-854</c:v>
                </c:pt>
                <c:pt idx="731">
                  <c:v>-853.8</c:v>
                </c:pt>
                <c:pt idx="732">
                  <c:v>-853.6</c:v>
                </c:pt>
                <c:pt idx="733">
                  <c:v>-853.4</c:v>
                </c:pt>
                <c:pt idx="734">
                  <c:v>-853.2</c:v>
                </c:pt>
                <c:pt idx="735">
                  <c:v>-853</c:v>
                </c:pt>
                <c:pt idx="736">
                  <c:v>-852.8</c:v>
                </c:pt>
                <c:pt idx="737">
                  <c:v>-852.6</c:v>
                </c:pt>
                <c:pt idx="738">
                  <c:v>-852.4</c:v>
                </c:pt>
                <c:pt idx="739">
                  <c:v>-852.2</c:v>
                </c:pt>
                <c:pt idx="740">
                  <c:v>-852</c:v>
                </c:pt>
                <c:pt idx="741">
                  <c:v>-851.8</c:v>
                </c:pt>
                <c:pt idx="742">
                  <c:v>-851.6</c:v>
                </c:pt>
                <c:pt idx="743">
                  <c:v>-851.4</c:v>
                </c:pt>
                <c:pt idx="744">
                  <c:v>-851.2</c:v>
                </c:pt>
                <c:pt idx="745">
                  <c:v>-851</c:v>
                </c:pt>
                <c:pt idx="746">
                  <c:v>-850.8</c:v>
                </c:pt>
                <c:pt idx="747">
                  <c:v>-850.6</c:v>
                </c:pt>
                <c:pt idx="748">
                  <c:v>-850.4</c:v>
                </c:pt>
                <c:pt idx="749">
                  <c:v>-850.2</c:v>
                </c:pt>
                <c:pt idx="750">
                  <c:v>-850</c:v>
                </c:pt>
                <c:pt idx="751">
                  <c:v>-849.8</c:v>
                </c:pt>
                <c:pt idx="752">
                  <c:v>-849.6</c:v>
                </c:pt>
                <c:pt idx="753">
                  <c:v>-849.4</c:v>
                </c:pt>
                <c:pt idx="754">
                  <c:v>-849.2</c:v>
                </c:pt>
                <c:pt idx="755">
                  <c:v>-849</c:v>
                </c:pt>
                <c:pt idx="756">
                  <c:v>-848.8</c:v>
                </c:pt>
                <c:pt idx="757">
                  <c:v>-848.6</c:v>
                </c:pt>
                <c:pt idx="758">
                  <c:v>-848.4</c:v>
                </c:pt>
                <c:pt idx="759">
                  <c:v>-848.2</c:v>
                </c:pt>
                <c:pt idx="760">
                  <c:v>-848</c:v>
                </c:pt>
                <c:pt idx="761">
                  <c:v>-847.8</c:v>
                </c:pt>
                <c:pt idx="762">
                  <c:v>-847.6</c:v>
                </c:pt>
                <c:pt idx="763">
                  <c:v>-847.4</c:v>
                </c:pt>
                <c:pt idx="764">
                  <c:v>-847.2</c:v>
                </c:pt>
                <c:pt idx="765">
                  <c:v>-847</c:v>
                </c:pt>
                <c:pt idx="766">
                  <c:v>-846.8</c:v>
                </c:pt>
                <c:pt idx="767">
                  <c:v>-846.6</c:v>
                </c:pt>
                <c:pt idx="768">
                  <c:v>-846.4</c:v>
                </c:pt>
                <c:pt idx="769">
                  <c:v>-846.2</c:v>
                </c:pt>
                <c:pt idx="770">
                  <c:v>-846</c:v>
                </c:pt>
                <c:pt idx="771">
                  <c:v>-845.8</c:v>
                </c:pt>
                <c:pt idx="772">
                  <c:v>-845.6</c:v>
                </c:pt>
                <c:pt idx="773">
                  <c:v>-845.4</c:v>
                </c:pt>
                <c:pt idx="774">
                  <c:v>-845.2</c:v>
                </c:pt>
                <c:pt idx="775">
                  <c:v>-845</c:v>
                </c:pt>
                <c:pt idx="776">
                  <c:v>-844.8</c:v>
                </c:pt>
                <c:pt idx="777">
                  <c:v>-844.6</c:v>
                </c:pt>
                <c:pt idx="778">
                  <c:v>-844.4</c:v>
                </c:pt>
                <c:pt idx="779">
                  <c:v>-844.2</c:v>
                </c:pt>
                <c:pt idx="780">
                  <c:v>-844</c:v>
                </c:pt>
                <c:pt idx="781">
                  <c:v>-843.8</c:v>
                </c:pt>
                <c:pt idx="782">
                  <c:v>-843.6</c:v>
                </c:pt>
                <c:pt idx="783">
                  <c:v>-843.4</c:v>
                </c:pt>
                <c:pt idx="784">
                  <c:v>-843.2</c:v>
                </c:pt>
                <c:pt idx="785">
                  <c:v>-843</c:v>
                </c:pt>
                <c:pt idx="786">
                  <c:v>-842.8</c:v>
                </c:pt>
                <c:pt idx="787">
                  <c:v>-842.6</c:v>
                </c:pt>
                <c:pt idx="788">
                  <c:v>-842.4</c:v>
                </c:pt>
                <c:pt idx="789">
                  <c:v>-842.2</c:v>
                </c:pt>
                <c:pt idx="790">
                  <c:v>-842</c:v>
                </c:pt>
                <c:pt idx="791">
                  <c:v>-841.8</c:v>
                </c:pt>
                <c:pt idx="792">
                  <c:v>-841.6</c:v>
                </c:pt>
                <c:pt idx="793">
                  <c:v>-841.4</c:v>
                </c:pt>
                <c:pt idx="794">
                  <c:v>-841.2</c:v>
                </c:pt>
                <c:pt idx="795">
                  <c:v>-841</c:v>
                </c:pt>
                <c:pt idx="796">
                  <c:v>-840.8</c:v>
                </c:pt>
                <c:pt idx="797">
                  <c:v>-840.6</c:v>
                </c:pt>
                <c:pt idx="798">
                  <c:v>-840.4</c:v>
                </c:pt>
                <c:pt idx="799">
                  <c:v>-840.2</c:v>
                </c:pt>
                <c:pt idx="800">
                  <c:v>-840</c:v>
                </c:pt>
                <c:pt idx="801">
                  <c:v>-839.8</c:v>
                </c:pt>
                <c:pt idx="802">
                  <c:v>-839.6</c:v>
                </c:pt>
                <c:pt idx="803">
                  <c:v>-839.4</c:v>
                </c:pt>
                <c:pt idx="804">
                  <c:v>-839.2</c:v>
                </c:pt>
                <c:pt idx="805">
                  <c:v>-839</c:v>
                </c:pt>
                <c:pt idx="806">
                  <c:v>-838.8</c:v>
                </c:pt>
                <c:pt idx="807">
                  <c:v>-838.6</c:v>
                </c:pt>
                <c:pt idx="808">
                  <c:v>-838.4</c:v>
                </c:pt>
                <c:pt idx="809">
                  <c:v>-838.2</c:v>
                </c:pt>
                <c:pt idx="810">
                  <c:v>-838</c:v>
                </c:pt>
                <c:pt idx="811">
                  <c:v>-837.8</c:v>
                </c:pt>
                <c:pt idx="812">
                  <c:v>-837.6</c:v>
                </c:pt>
                <c:pt idx="813">
                  <c:v>-837.4</c:v>
                </c:pt>
                <c:pt idx="814">
                  <c:v>-837.2</c:v>
                </c:pt>
                <c:pt idx="815">
                  <c:v>-837</c:v>
                </c:pt>
                <c:pt idx="816">
                  <c:v>-836.8</c:v>
                </c:pt>
                <c:pt idx="817">
                  <c:v>-836.6</c:v>
                </c:pt>
                <c:pt idx="818">
                  <c:v>-836.4</c:v>
                </c:pt>
                <c:pt idx="819">
                  <c:v>-836.2</c:v>
                </c:pt>
                <c:pt idx="820">
                  <c:v>-836</c:v>
                </c:pt>
                <c:pt idx="821">
                  <c:v>-835.8</c:v>
                </c:pt>
                <c:pt idx="822">
                  <c:v>-835.6</c:v>
                </c:pt>
                <c:pt idx="823">
                  <c:v>-835.4</c:v>
                </c:pt>
                <c:pt idx="824">
                  <c:v>-835.2</c:v>
                </c:pt>
                <c:pt idx="825">
                  <c:v>-835</c:v>
                </c:pt>
                <c:pt idx="826">
                  <c:v>-834.8</c:v>
                </c:pt>
                <c:pt idx="827">
                  <c:v>-834.6</c:v>
                </c:pt>
                <c:pt idx="828">
                  <c:v>-834.4</c:v>
                </c:pt>
                <c:pt idx="829">
                  <c:v>-834.2</c:v>
                </c:pt>
                <c:pt idx="830">
                  <c:v>-834</c:v>
                </c:pt>
                <c:pt idx="831">
                  <c:v>-833.8</c:v>
                </c:pt>
                <c:pt idx="832">
                  <c:v>-833.6</c:v>
                </c:pt>
                <c:pt idx="833">
                  <c:v>-833.4</c:v>
                </c:pt>
                <c:pt idx="834">
                  <c:v>-833.2</c:v>
                </c:pt>
                <c:pt idx="835">
                  <c:v>-833</c:v>
                </c:pt>
                <c:pt idx="836">
                  <c:v>-832.8</c:v>
                </c:pt>
                <c:pt idx="837">
                  <c:v>-832.6</c:v>
                </c:pt>
                <c:pt idx="838">
                  <c:v>-832.4</c:v>
                </c:pt>
                <c:pt idx="839">
                  <c:v>-832.2</c:v>
                </c:pt>
                <c:pt idx="840">
                  <c:v>-832</c:v>
                </c:pt>
                <c:pt idx="841">
                  <c:v>-831.8</c:v>
                </c:pt>
                <c:pt idx="842">
                  <c:v>-831.6</c:v>
                </c:pt>
                <c:pt idx="843">
                  <c:v>-831.4</c:v>
                </c:pt>
                <c:pt idx="844">
                  <c:v>-831.2</c:v>
                </c:pt>
                <c:pt idx="845">
                  <c:v>-831</c:v>
                </c:pt>
                <c:pt idx="846">
                  <c:v>-830.8</c:v>
                </c:pt>
                <c:pt idx="847">
                  <c:v>-830.6</c:v>
                </c:pt>
                <c:pt idx="848">
                  <c:v>-830.4</c:v>
                </c:pt>
                <c:pt idx="849">
                  <c:v>-830.2</c:v>
                </c:pt>
                <c:pt idx="850">
                  <c:v>-830</c:v>
                </c:pt>
                <c:pt idx="851">
                  <c:v>-829.8</c:v>
                </c:pt>
                <c:pt idx="852">
                  <c:v>-829.6</c:v>
                </c:pt>
                <c:pt idx="853">
                  <c:v>-829.4</c:v>
                </c:pt>
                <c:pt idx="854">
                  <c:v>-829.2</c:v>
                </c:pt>
                <c:pt idx="855">
                  <c:v>-829</c:v>
                </c:pt>
                <c:pt idx="856">
                  <c:v>-828.8</c:v>
                </c:pt>
                <c:pt idx="857">
                  <c:v>-828.6</c:v>
                </c:pt>
                <c:pt idx="858">
                  <c:v>-828.4</c:v>
                </c:pt>
                <c:pt idx="859">
                  <c:v>-828.2</c:v>
                </c:pt>
                <c:pt idx="860">
                  <c:v>-828</c:v>
                </c:pt>
                <c:pt idx="861">
                  <c:v>-827.8</c:v>
                </c:pt>
                <c:pt idx="862">
                  <c:v>-827.6</c:v>
                </c:pt>
                <c:pt idx="863">
                  <c:v>-827.4</c:v>
                </c:pt>
                <c:pt idx="864">
                  <c:v>-827.2</c:v>
                </c:pt>
                <c:pt idx="865">
                  <c:v>-827</c:v>
                </c:pt>
                <c:pt idx="866">
                  <c:v>-826.8</c:v>
                </c:pt>
                <c:pt idx="867">
                  <c:v>-826.6</c:v>
                </c:pt>
                <c:pt idx="868">
                  <c:v>-826.4</c:v>
                </c:pt>
                <c:pt idx="869">
                  <c:v>-826.2</c:v>
                </c:pt>
                <c:pt idx="870">
                  <c:v>-826</c:v>
                </c:pt>
                <c:pt idx="871">
                  <c:v>-825.8</c:v>
                </c:pt>
                <c:pt idx="872">
                  <c:v>-825.6</c:v>
                </c:pt>
                <c:pt idx="873">
                  <c:v>-825.4</c:v>
                </c:pt>
                <c:pt idx="874">
                  <c:v>-825.2</c:v>
                </c:pt>
                <c:pt idx="875">
                  <c:v>-825</c:v>
                </c:pt>
                <c:pt idx="876">
                  <c:v>-824.8</c:v>
                </c:pt>
                <c:pt idx="877">
                  <c:v>-824.6</c:v>
                </c:pt>
                <c:pt idx="878">
                  <c:v>-824.4</c:v>
                </c:pt>
                <c:pt idx="879">
                  <c:v>-824.2</c:v>
                </c:pt>
                <c:pt idx="880">
                  <c:v>-824</c:v>
                </c:pt>
                <c:pt idx="881">
                  <c:v>-823.8</c:v>
                </c:pt>
                <c:pt idx="882">
                  <c:v>-823.6</c:v>
                </c:pt>
                <c:pt idx="883">
                  <c:v>-823.4</c:v>
                </c:pt>
                <c:pt idx="884">
                  <c:v>-823.2</c:v>
                </c:pt>
                <c:pt idx="885">
                  <c:v>-823</c:v>
                </c:pt>
                <c:pt idx="886">
                  <c:v>-822.8</c:v>
                </c:pt>
                <c:pt idx="887">
                  <c:v>-822.6</c:v>
                </c:pt>
                <c:pt idx="888">
                  <c:v>-822.4</c:v>
                </c:pt>
                <c:pt idx="889">
                  <c:v>-822.2</c:v>
                </c:pt>
                <c:pt idx="890">
                  <c:v>-822</c:v>
                </c:pt>
                <c:pt idx="891">
                  <c:v>-821.8</c:v>
                </c:pt>
                <c:pt idx="892">
                  <c:v>-821.6</c:v>
                </c:pt>
                <c:pt idx="893">
                  <c:v>-821.4</c:v>
                </c:pt>
                <c:pt idx="894">
                  <c:v>-821.2</c:v>
                </c:pt>
                <c:pt idx="895">
                  <c:v>-821</c:v>
                </c:pt>
                <c:pt idx="896">
                  <c:v>-820.8</c:v>
                </c:pt>
                <c:pt idx="897">
                  <c:v>-820.6</c:v>
                </c:pt>
                <c:pt idx="898">
                  <c:v>-820.4</c:v>
                </c:pt>
                <c:pt idx="899">
                  <c:v>-820.2</c:v>
                </c:pt>
                <c:pt idx="900">
                  <c:v>-820</c:v>
                </c:pt>
                <c:pt idx="901">
                  <c:v>-819.8</c:v>
                </c:pt>
                <c:pt idx="902">
                  <c:v>-819.6</c:v>
                </c:pt>
                <c:pt idx="903">
                  <c:v>-819.4</c:v>
                </c:pt>
                <c:pt idx="904">
                  <c:v>-819.2</c:v>
                </c:pt>
                <c:pt idx="905">
                  <c:v>-819</c:v>
                </c:pt>
                <c:pt idx="906">
                  <c:v>-818.8</c:v>
                </c:pt>
                <c:pt idx="907">
                  <c:v>-818.6</c:v>
                </c:pt>
                <c:pt idx="908">
                  <c:v>-818.4</c:v>
                </c:pt>
                <c:pt idx="909">
                  <c:v>-818.2</c:v>
                </c:pt>
                <c:pt idx="910">
                  <c:v>-818</c:v>
                </c:pt>
                <c:pt idx="911">
                  <c:v>-817.8</c:v>
                </c:pt>
                <c:pt idx="912">
                  <c:v>-817.6</c:v>
                </c:pt>
                <c:pt idx="913">
                  <c:v>-817.4</c:v>
                </c:pt>
                <c:pt idx="914">
                  <c:v>-817.2</c:v>
                </c:pt>
                <c:pt idx="915">
                  <c:v>-817</c:v>
                </c:pt>
                <c:pt idx="916">
                  <c:v>-816.8</c:v>
                </c:pt>
                <c:pt idx="917">
                  <c:v>-816.6</c:v>
                </c:pt>
                <c:pt idx="918">
                  <c:v>-816.4</c:v>
                </c:pt>
                <c:pt idx="919">
                  <c:v>-816.2</c:v>
                </c:pt>
                <c:pt idx="920">
                  <c:v>-816</c:v>
                </c:pt>
                <c:pt idx="921">
                  <c:v>-815.8</c:v>
                </c:pt>
                <c:pt idx="922">
                  <c:v>-815.6</c:v>
                </c:pt>
                <c:pt idx="923">
                  <c:v>-815.4</c:v>
                </c:pt>
                <c:pt idx="924">
                  <c:v>-815.2</c:v>
                </c:pt>
                <c:pt idx="925">
                  <c:v>-815</c:v>
                </c:pt>
                <c:pt idx="926">
                  <c:v>-814.8</c:v>
                </c:pt>
                <c:pt idx="927">
                  <c:v>-814.6</c:v>
                </c:pt>
                <c:pt idx="928">
                  <c:v>-814.4</c:v>
                </c:pt>
                <c:pt idx="929">
                  <c:v>-814.2</c:v>
                </c:pt>
                <c:pt idx="930">
                  <c:v>-814</c:v>
                </c:pt>
                <c:pt idx="931">
                  <c:v>-813.8</c:v>
                </c:pt>
                <c:pt idx="932">
                  <c:v>-813.6</c:v>
                </c:pt>
                <c:pt idx="933">
                  <c:v>-813.4</c:v>
                </c:pt>
                <c:pt idx="934">
                  <c:v>-813.2</c:v>
                </c:pt>
                <c:pt idx="935">
                  <c:v>-813</c:v>
                </c:pt>
                <c:pt idx="936">
                  <c:v>-812.8</c:v>
                </c:pt>
                <c:pt idx="937">
                  <c:v>-812.6</c:v>
                </c:pt>
                <c:pt idx="938">
                  <c:v>-812.4</c:v>
                </c:pt>
                <c:pt idx="939">
                  <c:v>-812.2</c:v>
                </c:pt>
                <c:pt idx="940">
                  <c:v>-812</c:v>
                </c:pt>
                <c:pt idx="941">
                  <c:v>-811.8</c:v>
                </c:pt>
                <c:pt idx="942">
                  <c:v>-811.6</c:v>
                </c:pt>
                <c:pt idx="943">
                  <c:v>-811.4</c:v>
                </c:pt>
                <c:pt idx="944">
                  <c:v>-811.2</c:v>
                </c:pt>
                <c:pt idx="945">
                  <c:v>-811</c:v>
                </c:pt>
                <c:pt idx="946">
                  <c:v>-810.8</c:v>
                </c:pt>
                <c:pt idx="947">
                  <c:v>-810.6</c:v>
                </c:pt>
                <c:pt idx="948">
                  <c:v>-810.4</c:v>
                </c:pt>
                <c:pt idx="949">
                  <c:v>-810.2</c:v>
                </c:pt>
                <c:pt idx="950">
                  <c:v>-810</c:v>
                </c:pt>
                <c:pt idx="951">
                  <c:v>-809.8</c:v>
                </c:pt>
                <c:pt idx="952">
                  <c:v>-809.6</c:v>
                </c:pt>
                <c:pt idx="953">
                  <c:v>-809.4</c:v>
                </c:pt>
                <c:pt idx="954">
                  <c:v>-809.2</c:v>
                </c:pt>
                <c:pt idx="955">
                  <c:v>-809</c:v>
                </c:pt>
                <c:pt idx="956">
                  <c:v>-808.8</c:v>
                </c:pt>
                <c:pt idx="957">
                  <c:v>-808.6</c:v>
                </c:pt>
                <c:pt idx="958">
                  <c:v>-808.4</c:v>
                </c:pt>
                <c:pt idx="959">
                  <c:v>-808.2</c:v>
                </c:pt>
                <c:pt idx="960">
                  <c:v>-808</c:v>
                </c:pt>
                <c:pt idx="961">
                  <c:v>-807.8</c:v>
                </c:pt>
                <c:pt idx="962">
                  <c:v>-807.6</c:v>
                </c:pt>
                <c:pt idx="963">
                  <c:v>-807.4</c:v>
                </c:pt>
                <c:pt idx="964">
                  <c:v>-807.2</c:v>
                </c:pt>
                <c:pt idx="965">
                  <c:v>-807</c:v>
                </c:pt>
                <c:pt idx="966">
                  <c:v>-806.8</c:v>
                </c:pt>
                <c:pt idx="967">
                  <c:v>-806.6</c:v>
                </c:pt>
                <c:pt idx="968">
                  <c:v>-806.4</c:v>
                </c:pt>
                <c:pt idx="969">
                  <c:v>-806.2</c:v>
                </c:pt>
                <c:pt idx="970">
                  <c:v>-806</c:v>
                </c:pt>
                <c:pt idx="971">
                  <c:v>-805.8</c:v>
                </c:pt>
                <c:pt idx="972">
                  <c:v>-805.6</c:v>
                </c:pt>
                <c:pt idx="973">
                  <c:v>-805.4</c:v>
                </c:pt>
                <c:pt idx="974">
                  <c:v>-805.2</c:v>
                </c:pt>
                <c:pt idx="975">
                  <c:v>-805</c:v>
                </c:pt>
                <c:pt idx="976">
                  <c:v>-804.8</c:v>
                </c:pt>
                <c:pt idx="977">
                  <c:v>-804.6</c:v>
                </c:pt>
                <c:pt idx="978">
                  <c:v>-804.4</c:v>
                </c:pt>
                <c:pt idx="979">
                  <c:v>-804.2</c:v>
                </c:pt>
                <c:pt idx="980">
                  <c:v>-804</c:v>
                </c:pt>
                <c:pt idx="981">
                  <c:v>-803.8</c:v>
                </c:pt>
                <c:pt idx="982">
                  <c:v>-803.6</c:v>
                </c:pt>
                <c:pt idx="983">
                  <c:v>-803.4</c:v>
                </c:pt>
                <c:pt idx="984">
                  <c:v>-803.2</c:v>
                </c:pt>
                <c:pt idx="985">
                  <c:v>-803</c:v>
                </c:pt>
                <c:pt idx="986">
                  <c:v>-802.8</c:v>
                </c:pt>
                <c:pt idx="987">
                  <c:v>-802.6</c:v>
                </c:pt>
                <c:pt idx="988">
                  <c:v>-802.4</c:v>
                </c:pt>
                <c:pt idx="989">
                  <c:v>-802.2</c:v>
                </c:pt>
                <c:pt idx="990">
                  <c:v>-802</c:v>
                </c:pt>
                <c:pt idx="991">
                  <c:v>-801.8</c:v>
                </c:pt>
                <c:pt idx="992">
                  <c:v>-801.6</c:v>
                </c:pt>
                <c:pt idx="993">
                  <c:v>-801.4</c:v>
                </c:pt>
                <c:pt idx="994">
                  <c:v>-801.2</c:v>
                </c:pt>
                <c:pt idx="995">
                  <c:v>-801</c:v>
                </c:pt>
                <c:pt idx="996">
                  <c:v>-800.8</c:v>
                </c:pt>
                <c:pt idx="997">
                  <c:v>-800.6</c:v>
                </c:pt>
                <c:pt idx="998">
                  <c:v>-800.4</c:v>
                </c:pt>
                <c:pt idx="999">
                  <c:v>-800.2</c:v>
                </c:pt>
                <c:pt idx="1000">
                  <c:v>-800</c:v>
                </c:pt>
                <c:pt idx="1001">
                  <c:v>-799.8</c:v>
                </c:pt>
                <c:pt idx="1002">
                  <c:v>-799.6</c:v>
                </c:pt>
                <c:pt idx="1003">
                  <c:v>-799.4</c:v>
                </c:pt>
                <c:pt idx="1004">
                  <c:v>-799.2</c:v>
                </c:pt>
                <c:pt idx="1005">
                  <c:v>-799</c:v>
                </c:pt>
                <c:pt idx="1006">
                  <c:v>-798.8</c:v>
                </c:pt>
                <c:pt idx="1007">
                  <c:v>-798.6</c:v>
                </c:pt>
                <c:pt idx="1008">
                  <c:v>-798.4</c:v>
                </c:pt>
                <c:pt idx="1009">
                  <c:v>-798.2</c:v>
                </c:pt>
                <c:pt idx="1010">
                  <c:v>-798</c:v>
                </c:pt>
                <c:pt idx="1011">
                  <c:v>-797.8</c:v>
                </c:pt>
                <c:pt idx="1012">
                  <c:v>-797.6</c:v>
                </c:pt>
                <c:pt idx="1013">
                  <c:v>-797.4</c:v>
                </c:pt>
                <c:pt idx="1014">
                  <c:v>-797.2</c:v>
                </c:pt>
                <c:pt idx="1015">
                  <c:v>-797</c:v>
                </c:pt>
                <c:pt idx="1016">
                  <c:v>-796.8</c:v>
                </c:pt>
                <c:pt idx="1017">
                  <c:v>-796.6</c:v>
                </c:pt>
                <c:pt idx="1018">
                  <c:v>-796.4</c:v>
                </c:pt>
                <c:pt idx="1019">
                  <c:v>-796.2</c:v>
                </c:pt>
                <c:pt idx="1020">
                  <c:v>-796</c:v>
                </c:pt>
                <c:pt idx="1021">
                  <c:v>-795.8</c:v>
                </c:pt>
                <c:pt idx="1022">
                  <c:v>-795.6</c:v>
                </c:pt>
                <c:pt idx="1023">
                  <c:v>-795.4</c:v>
                </c:pt>
                <c:pt idx="1024">
                  <c:v>-795.2</c:v>
                </c:pt>
                <c:pt idx="1025">
                  <c:v>-795</c:v>
                </c:pt>
                <c:pt idx="1026">
                  <c:v>-794.8</c:v>
                </c:pt>
                <c:pt idx="1027">
                  <c:v>-794.6</c:v>
                </c:pt>
                <c:pt idx="1028">
                  <c:v>-794.4</c:v>
                </c:pt>
                <c:pt idx="1029">
                  <c:v>-794.2</c:v>
                </c:pt>
                <c:pt idx="1030">
                  <c:v>-794</c:v>
                </c:pt>
                <c:pt idx="1031">
                  <c:v>-793.8</c:v>
                </c:pt>
                <c:pt idx="1032">
                  <c:v>-793.6</c:v>
                </c:pt>
                <c:pt idx="1033">
                  <c:v>-793.4</c:v>
                </c:pt>
                <c:pt idx="1034">
                  <c:v>-793.2</c:v>
                </c:pt>
                <c:pt idx="1035">
                  <c:v>-793</c:v>
                </c:pt>
                <c:pt idx="1036">
                  <c:v>-792.8</c:v>
                </c:pt>
                <c:pt idx="1037">
                  <c:v>-792.6</c:v>
                </c:pt>
                <c:pt idx="1038">
                  <c:v>-792.4</c:v>
                </c:pt>
                <c:pt idx="1039">
                  <c:v>-792.2</c:v>
                </c:pt>
                <c:pt idx="1040">
                  <c:v>-792</c:v>
                </c:pt>
                <c:pt idx="1041">
                  <c:v>-791.8</c:v>
                </c:pt>
                <c:pt idx="1042">
                  <c:v>-791.6</c:v>
                </c:pt>
                <c:pt idx="1043">
                  <c:v>-791.4</c:v>
                </c:pt>
                <c:pt idx="1044">
                  <c:v>-791.2</c:v>
                </c:pt>
                <c:pt idx="1045">
                  <c:v>-791</c:v>
                </c:pt>
                <c:pt idx="1046">
                  <c:v>-790.8</c:v>
                </c:pt>
                <c:pt idx="1047">
                  <c:v>-790.6</c:v>
                </c:pt>
                <c:pt idx="1048">
                  <c:v>-790.4</c:v>
                </c:pt>
                <c:pt idx="1049">
                  <c:v>-790.2</c:v>
                </c:pt>
                <c:pt idx="1050">
                  <c:v>-790</c:v>
                </c:pt>
                <c:pt idx="1051">
                  <c:v>-789.8</c:v>
                </c:pt>
                <c:pt idx="1052">
                  <c:v>-789.6</c:v>
                </c:pt>
                <c:pt idx="1053">
                  <c:v>-789.4</c:v>
                </c:pt>
                <c:pt idx="1054">
                  <c:v>-789.2</c:v>
                </c:pt>
                <c:pt idx="1055">
                  <c:v>-789</c:v>
                </c:pt>
                <c:pt idx="1056">
                  <c:v>-788.8</c:v>
                </c:pt>
                <c:pt idx="1057">
                  <c:v>-788.6</c:v>
                </c:pt>
                <c:pt idx="1058">
                  <c:v>-788.4</c:v>
                </c:pt>
                <c:pt idx="1059">
                  <c:v>-788.2</c:v>
                </c:pt>
                <c:pt idx="1060">
                  <c:v>-788</c:v>
                </c:pt>
                <c:pt idx="1061">
                  <c:v>-787.8</c:v>
                </c:pt>
                <c:pt idx="1062">
                  <c:v>-787.6</c:v>
                </c:pt>
                <c:pt idx="1063">
                  <c:v>-787.4</c:v>
                </c:pt>
                <c:pt idx="1064">
                  <c:v>-787.2</c:v>
                </c:pt>
                <c:pt idx="1065">
                  <c:v>-787</c:v>
                </c:pt>
                <c:pt idx="1066">
                  <c:v>-786.8</c:v>
                </c:pt>
                <c:pt idx="1067">
                  <c:v>-786.6</c:v>
                </c:pt>
                <c:pt idx="1068">
                  <c:v>-786.4</c:v>
                </c:pt>
                <c:pt idx="1069">
                  <c:v>-786.2</c:v>
                </c:pt>
                <c:pt idx="1070">
                  <c:v>-786</c:v>
                </c:pt>
                <c:pt idx="1071">
                  <c:v>-785.8</c:v>
                </c:pt>
                <c:pt idx="1072">
                  <c:v>-785.6</c:v>
                </c:pt>
                <c:pt idx="1073">
                  <c:v>-785.4</c:v>
                </c:pt>
                <c:pt idx="1074">
                  <c:v>-785.2</c:v>
                </c:pt>
                <c:pt idx="1075">
                  <c:v>-785</c:v>
                </c:pt>
                <c:pt idx="1076">
                  <c:v>-784.8</c:v>
                </c:pt>
                <c:pt idx="1077">
                  <c:v>-784.6</c:v>
                </c:pt>
                <c:pt idx="1078">
                  <c:v>-784.4</c:v>
                </c:pt>
                <c:pt idx="1079">
                  <c:v>-784.2</c:v>
                </c:pt>
                <c:pt idx="1080">
                  <c:v>-784</c:v>
                </c:pt>
                <c:pt idx="1081">
                  <c:v>-783.8</c:v>
                </c:pt>
                <c:pt idx="1082">
                  <c:v>-783.6</c:v>
                </c:pt>
                <c:pt idx="1083">
                  <c:v>-783.4</c:v>
                </c:pt>
                <c:pt idx="1084">
                  <c:v>-783.2</c:v>
                </c:pt>
                <c:pt idx="1085">
                  <c:v>-783</c:v>
                </c:pt>
                <c:pt idx="1086">
                  <c:v>-782.8</c:v>
                </c:pt>
                <c:pt idx="1087">
                  <c:v>-782.6</c:v>
                </c:pt>
                <c:pt idx="1088">
                  <c:v>-782.4</c:v>
                </c:pt>
                <c:pt idx="1089">
                  <c:v>-782.2</c:v>
                </c:pt>
                <c:pt idx="1090">
                  <c:v>-782</c:v>
                </c:pt>
                <c:pt idx="1091">
                  <c:v>-781.8</c:v>
                </c:pt>
                <c:pt idx="1092">
                  <c:v>-781.6</c:v>
                </c:pt>
                <c:pt idx="1093">
                  <c:v>-781.4</c:v>
                </c:pt>
                <c:pt idx="1094">
                  <c:v>-781.2</c:v>
                </c:pt>
                <c:pt idx="1095">
                  <c:v>-781</c:v>
                </c:pt>
                <c:pt idx="1096">
                  <c:v>-780.8</c:v>
                </c:pt>
                <c:pt idx="1097">
                  <c:v>-780.6</c:v>
                </c:pt>
                <c:pt idx="1098">
                  <c:v>-780.4</c:v>
                </c:pt>
                <c:pt idx="1099">
                  <c:v>-780.2</c:v>
                </c:pt>
                <c:pt idx="1100">
                  <c:v>-780</c:v>
                </c:pt>
                <c:pt idx="1101">
                  <c:v>-779.8</c:v>
                </c:pt>
                <c:pt idx="1102">
                  <c:v>-779.6</c:v>
                </c:pt>
                <c:pt idx="1103">
                  <c:v>-779.4</c:v>
                </c:pt>
                <c:pt idx="1104">
                  <c:v>-779.2</c:v>
                </c:pt>
                <c:pt idx="1105">
                  <c:v>-779</c:v>
                </c:pt>
                <c:pt idx="1106">
                  <c:v>-778.8</c:v>
                </c:pt>
                <c:pt idx="1107">
                  <c:v>-778.6</c:v>
                </c:pt>
                <c:pt idx="1108">
                  <c:v>-778.4</c:v>
                </c:pt>
                <c:pt idx="1109">
                  <c:v>-778.2</c:v>
                </c:pt>
                <c:pt idx="1110">
                  <c:v>-778</c:v>
                </c:pt>
                <c:pt idx="1111">
                  <c:v>-777.8</c:v>
                </c:pt>
                <c:pt idx="1112">
                  <c:v>-777.6</c:v>
                </c:pt>
                <c:pt idx="1113">
                  <c:v>-777.4</c:v>
                </c:pt>
                <c:pt idx="1114">
                  <c:v>-777.2</c:v>
                </c:pt>
                <c:pt idx="1115">
                  <c:v>-777</c:v>
                </c:pt>
                <c:pt idx="1116">
                  <c:v>-776.8</c:v>
                </c:pt>
                <c:pt idx="1117">
                  <c:v>-776.6</c:v>
                </c:pt>
                <c:pt idx="1118">
                  <c:v>-776.4</c:v>
                </c:pt>
                <c:pt idx="1119">
                  <c:v>-776.2</c:v>
                </c:pt>
                <c:pt idx="1120">
                  <c:v>-776</c:v>
                </c:pt>
                <c:pt idx="1121">
                  <c:v>-775.8</c:v>
                </c:pt>
                <c:pt idx="1122">
                  <c:v>-775.6</c:v>
                </c:pt>
                <c:pt idx="1123">
                  <c:v>-775.4</c:v>
                </c:pt>
                <c:pt idx="1124">
                  <c:v>-775.2</c:v>
                </c:pt>
                <c:pt idx="1125">
                  <c:v>-775</c:v>
                </c:pt>
                <c:pt idx="1126">
                  <c:v>-774.8</c:v>
                </c:pt>
                <c:pt idx="1127">
                  <c:v>-774.6</c:v>
                </c:pt>
                <c:pt idx="1128">
                  <c:v>-774.4</c:v>
                </c:pt>
                <c:pt idx="1129">
                  <c:v>-774.2</c:v>
                </c:pt>
                <c:pt idx="1130">
                  <c:v>-774</c:v>
                </c:pt>
                <c:pt idx="1131">
                  <c:v>-773.8</c:v>
                </c:pt>
                <c:pt idx="1132">
                  <c:v>-773.6</c:v>
                </c:pt>
                <c:pt idx="1133">
                  <c:v>-773.4</c:v>
                </c:pt>
                <c:pt idx="1134">
                  <c:v>-773.2</c:v>
                </c:pt>
                <c:pt idx="1135">
                  <c:v>-773</c:v>
                </c:pt>
                <c:pt idx="1136">
                  <c:v>-772.8</c:v>
                </c:pt>
                <c:pt idx="1137">
                  <c:v>-772.6</c:v>
                </c:pt>
                <c:pt idx="1138">
                  <c:v>-772.4</c:v>
                </c:pt>
                <c:pt idx="1139">
                  <c:v>-772.2</c:v>
                </c:pt>
                <c:pt idx="1140">
                  <c:v>-772</c:v>
                </c:pt>
                <c:pt idx="1141">
                  <c:v>-771.8</c:v>
                </c:pt>
                <c:pt idx="1142">
                  <c:v>-771.6</c:v>
                </c:pt>
                <c:pt idx="1143">
                  <c:v>-771.4</c:v>
                </c:pt>
                <c:pt idx="1144">
                  <c:v>-771.2</c:v>
                </c:pt>
                <c:pt idx="1145">
                  <c:v>-771</c:v>
                </c:pt>
                <c:pt idx="1146">
                  <c:v>-770.8</c:v>
                </c:pt>
                <c:pt idx="1147">
                  <c:v>-770.6</c:v>
                </c:pt>
                <c:pt idx="1148">
                  <c:v>-770.4</c:v>
                </c:pt>
                <c:pt idx="1149">
                  <c:v>-770.2</c:v>
                </c:pt>
                <c:pt idx="1150">
                  <c:v>-770</c:v>
                </c:pt>
                <c:pt idx="1151">
                  <c:v>-769.8</c:v>
                </c:pt>
                <c:pt idx="1152">
                  <c:v>-769.6</c:v>
                </c:pt>
                <c:pt idx="1153">
                  <c:v>-769.4</c:v>
                </c:pt>
                <c:pt idx="1154">
                  <c:v>-769.2</c:v>
                </c:pt>
                <c:pt idx="1155">
                  <c:v>-769</c:v>
                </c:pt>
                <c:pt idx="1156">
                  <c:v>-768.8</c:v>
                </c:pt>
                <c:pt idx="1157">
                  <c:v>-768.6</c:v>
                </c:pt>
                <c:pt idx="1158">
                  <c:v>-768.4</c:v>
                </c:pt>
                <c:pt idx="1159">
                  <c:v>-768.2</c:v>
                </c:pt>
                <c:pt idx="1160">
                  <c:v>-768</c:v>
                </c:pt>
                <c:pt idx="1161">
                  <c:v>-767.8</c:v>
                </c:pt>
                <c:pt idx="1162">
                  <c:v>-767.6</c:v>
                </c:pt>
                <c:pt idx="1163">
                  <c:v>-767.4</c:v>
                </c:pt>
                <c:pt idx="1164">
                  <c:v>-767.2</c:v>
                </c:pt>
                <c:pt idx="1165">
                  <c:v>-767</c:v>
                </c:pt>
                <c:pt idx="1166">
                  <c:v>-766.8</c:v>
                </c:pt>
                <c:pt idx="1167">
                  <c:v>-766.6</c:v>
                </c:pt>
                <c:pt idx="1168">
                  <c:v>-766.4</c:v>
                </c:pt>
                <c:pt idx="1169">
                  <c:v>-766.2</c:v>
                </c:pt>
                <c:pt idx="1170">
                  <c:v>-766</c:v>
                </c:pt>
                <c:pt idx="1171">
                  <c:v>-765.8</c:v>
                </c:pt>
                <c:pt idx="1172">
                  <c:v>-765.6</c:v>
                </c:pt>
                <c:pt idx="1173">
                  <c:v>-765.4</c:v>
                </c:pt>
                <c:pt idx="1174">
                  <c:v>-765.2</c:v>
                </c:pt>
                <c:pt idx="1175">
                  <c:v>-765</c:v>
                </c:pt>
                <c:pt idx="1176">
                  <c:v>-764.8</c:v>
                </c:pt>
                <c:pt idx="1177">
                  <c:v>-764.6</c:v>
                </c:pt>
                <c:pt idx="1178">
                  <c:v>-764.4</c:v>
                </c:pt>
                <c:pt idx="1179">
                  <c:v>-764.2</c:v>
                </c:pt>
                <c:pt idx="1180">
                  <c:v>-764</c:v>
                </c:pt>
                <c:pt idx="1181">
                  <c:v>-763.8</c:v>
                </c:pt>
                <c:pt idx="1182">
                  <c:v>-763.6</c:v>
                </c:pt>
                <c:pt idx="1183">
                  <c:v>-763.4</c:v>
                </c:pt>
                <c:pt idx="1184">
                  <c:v>-763.2</c:v>
                </c:pt>
                <c:pt idx="1185">
                  <c:v>-763</c:v>
                </c:pt>
                <c:pt idx="1186">
                  <c:v>-762.8</c:v>
                </c:pt>
                <c:pt idx="1187">
                  <c:v>-762.6</c:v>
                </c:pt>
                <c:pt idx="1188">
                  <c:v>-762.4</c:v>
                </c:pt>
                <c:pt idx="1189">
                  <c:v>-762.2</c:v>
                </c:pt>
                <c:pt idx="1190">
                  <c:v>-762</c:v>
                </c:pt>
                <c:pt idx="1191">
                  <c:v>-761.8</c:v>
                </c:pt>
                <c:pt idx="1192">
                  <c:v>-761.6</c:v>
                </c:pt>
                <c:pt idx="1193">
                  <c:v>-761.4</c:v>
                </c:pt>
                <c:pt idx="1194">
                  <c:v>-761.2</c:v>
                </c:pt>
                <c:pt idx="1195">
                  <c:v>-761</c:v>
                </c:pt>
                <c:pt idx="1196">
                  <c:v>-760.8</c:v>
                </c:pt>
                <c:pt idx="1197">
                  <c:v>-760.6</c:v>
                </c:pt>
                <c:pt idx="1198">
                  <c:v>-760.4</c:v>
                </c:pt>
                <c:pt idx="1199">
                  <c:v>-760.2</c:v>
                </c:pt>
                <c:pt idx="1200">
                  <c:v>-760</c:v>
                </c:pt>
                <c:pt idx="1201">
                  <c:v>-759.8</c:v>
                </c:pt>
                <c:pt idx="1202">
                  <c:v>-759.6</c:v>
                </c:pt>
                <c:pt idx="1203">
                  <c:v>-759.4</c:v>
                </c:pt>
                <c:pt idx="1204">
                  <c:v>-759.2</c:v>
                </c:pt>
                <c:pt idx="1205">
                  <c:v>-759</c:v>
                </c:pt>
                <c:pt idx="1206">
                  <c:v>-758.8</c:v>
                </c:pt>
                <c:pt idx="1207">
                  <c:v>-758.6</c:v>
                </c:pt>
                <c:pt idx="1208">
                  <c:v>-758.4</c:v>
                </c:pt>
                <c:pt idx="1209">
                  <c:v>-758.2</c:v>
                </c:pt>
                <c:pt idx="1210">
                  <c:v>-758</c:v>
                </c:pt>
                <c:pt idx="1211">
                  <c:v>-757.8</c:v>
                </c:pt>
                <c:pt idx="1212">
                  <c:v>-757.6</c:v>
                </c:pt>
                <c:pt idx="1213">
                  <c:v>-757.4</c:v>
                </c:pt>
                <c:pt idx="1214">
                  <c:v>-757.2</c:v>
                </c:pt>
                <c:pt idx="1215">
                  <c:v>-757</c:v>
                </c:pt>
                <c:pt idx="1216">
                  <c:v>-756.8</c:v>
                </c:pt>
                <c:pt idx="1217">
                  <c:v>-756.6</c:v>
                </c:pt>
                <c:pt idx="1218">
                  <c:v>-756.4</c:v>
                </c:pt>
                <c:pt idx="1219">
                  <c:v>-756.2</c:v>
                </c:pt>
                <c:pt idx="1220">
                  <c:v>-756</c:v>
                </c:pt>
                <c:pt idx="1221">
                  <c:v>-755.8</c:v>
                </c:pt>
                <c:pt idx="1222">
                  <c:v>-755.6</c:v>
                </c:pt>
                <c:pt idx="1223">
                  <c:v>-755.4</c:v>
                </c:pt>
                <c:pt idx="1224">
                  <c:v>-755.2</c:v>
                </c:pt>
                <c:pt idx="1225">
                  <c:v>-755</c:v>
                </c:pt>
                <c:pt idx="1226">
                  <c:v>-754.8</c:v>
                </c:pt>
                <c:pt idx="1227">
                  <c:v>-754.6</c:v>
                </c:pt>
                <c:pt idx="1228">
                  <c:v>-754.4</c:v>
                </c:pt>
                <c:pt idx="1229">
                  <c:v>-754.2</c:v>
                </c:pt>
                <c:pt idx="1230">
                  <c:v>-754</c:v>
                </c:pt>
                <c:pt idx="1231">
                  <c:v>-753.8</c:v>
                </c:pt>
                <c:pt idx="1232">
                  <c:v>-753.6</c:v>
                </c:pt>
                <c:pt idx="1233">
                  <c:v>-753.4</c:v>
                </c:pt>
                <c:pt idx="1234">
                  <c:v>-753.2</c:v>
                </c:pt>
                <c:pt idx="1235">
                  <c:v>-753</c:v>
                </c:pt>
                <c:pt idx="1236">
                  <c:v>-752.8</c:v>
                </c:pt>
                <c:pt idx="1237">
                  <c:v>-752.6</c:v>
                </c:pt>
                <c:pt idx="1238">
                  <c:v>-752.4</c:v>
                </c:pt>
                <c:pt idx="1239">
                  <c:v>-752.2</c:v>
                </c:pt>
                <c:pt idx="1240">
                  <c:v>-752</c:v>
                </c:pt>
                <c:pt idx="1241">
                  <c:v>-751.8</c:v>
                </c:pt>
                <c:pt idx="1242">
                  <c:v>-751.6</c:v>
                </c:pt>
                <c:pt idx="1243">
                  <c:v>-751.4</c:v>
                </c:pt>
                <c:pt idx="1244">
                  <c:v>-751.2</c:v>
                </c:pt>
                <c:pt idx="1245">
                  <c:v>-751</c:v>
                </c:pt>
                <c:pt idx="1246">
                  <c:v>-750.8</c:v>
                </c:pt>
                <c:pt idx="1247">
                  <c:v>-750.6</c:v>
                </c:pt>
                <c:pt idx="1248">
                  <c:v>-750.4</c:v>
                </c:pt>
                <c:pt idx="1249">
                  <c:v>-750.2</c:v>
                </c:pt>
                <c:pt idx="1250">
                  <c:v>-750</c:v>
                </c:pt>
                <c:pt idx="1251">
                  <c:v>-749.8</c:v>
                </c:pt>
                <c:pt idx="1252">
                  <c:v>-749.6</c:v>
                </c:pt>
                <c:pt idx="1253">
                  <c:v>-749.4</c:v>
                </c:pt>
                <c:pt idx="1254">
                  <c:v>-749.2</c:v>
                </c:pt>
                <c:pt idx="1255">
                  <c:v>-749</c:v>
                </c:pt>
                <c:pt idx="1256">
                  <c:v>-748.8</c:v>
                </c:pt>
                <c:pt idx="1257">
                  <c:v>-748.6</c:v>
                </c:pt>
                <c:pt idx="1258">
                  <c:v>-748.4</c:v>
                </c:pt>
                <c:pt idx="1259">
                  <c:v>-748.2</c:v>
                </c:pt>
                <c:pt idx="1260">
                  <c:v>-748</c:v>
                </c:pt>
                <c:pt idx="1261">
                  <c:v>-747.8</c:v>
                </c:pt>
                <c:pt idx="1262">
                  <c:v>-747.6</c:v>
                </c:pt>
                <c:pt idx="1263">
                  <c:v>-747.4</c:v>
                </c:pt>
                <c:pt idx="1264">
                  <c:v>-747.2</c:v>
                </c:pt>
                <c:pt idx="1265">
                  <c:v>-747</c:v>
                </c:pt>
                <c:pt idx="1266">
                  <c:v>-746.8</c:v>
                </c:pt>
                <c:pt idx="1267">
                  <c:v>-746.6</c:v>
                </c:pt>
                <c:pt idx="1268">
                  <c:v>-746.4</c:v>
                </c:pt>
                <c:pt idx="1269">
                  <c:v>-746.2</c:v>
                </c:pt>
                <c:pt idx="1270">
                  <c:v>-746</c:v>
                </c:pt>
                <c:pt idx="1271">
                  <c:v>-745.8</c:v>
                </c:pt>
                <c:pt idx="1272">
                  <c:v>-745.6</c:v>
                </c:pt>
                <c:pt idx="1273">
                  <c:v>-745.4</c:v>
                </c:pt>
                <c:pt idx="1274">
                  <c:v>-745.2</c:v>
                </c:pt>
                <c:pt idx="1275">
                  <c:v>-745</c:v>
                </c:pt>
                <c:pt idx="1276">
                  <c:v>-744.8</c:v>
                </c:pt>
                <c:pt idx="1277">
                  <c:v>-744.6</c:v>
                </c:pt>
                <c:pt idx="1278">
                  <c:v>-744.4</c:v>
                </c:pt>
                <c:pt idx="1279">
                  <c:v>-744.2</c:v>
                </c:pt>
                <c:pt idx="1280">
                  <c:v>-744</c:v>
                </c:pt>
                <c:pt idx="1281">
                  <c:v>-743.8</c:v>
                </c:pt>
                <c:pt idx="1282">
                  <c:v>-743.6</c:v>
                </c:pt>
                <c:pt idx="1283">
                  <c:v>-743.4</c:v>
                </c:pt>
                <c:pt idx="1284">
                  <c:v>-743.2</c:v>
                </c:pt>
                <c:pt idx="1285">
                  <c:v>-743</c:v>
                </c:pt>
                <c:pt idx="1286">
                  <c:v>-742.8</c:v>
                </c:pt>
                <c:pt idx="1287">
                  <c:v>-742.6</c:v>
                </c:pt>
                <c:pt idx="1288">
                  <c:v>-742.4</c:v>
                </c:pt>
                <c:pt idx="1289">
                  <c:v>-742.2</c:v>
                </c:pt>
                <c:pt idx="1290">
                  <c:v>-742</c:v>
                </c:pt>
                <c:pt idx="1291">
                  <c:v>-741.8</c:v>
                </c:pt>
                <c:pt idx="1292">
                  <c:v>-741.6</c:v>
                </c:pt>
                <c:pt idx="1293">
                  <c:v>-741.4</c:v>
                </c:pt>
                <c:pt idx="1294">
                  <c:v>-741.2</c:v>
                </c:pt>
                <c:pt idx="1295">
                  <c:v>-741</c:v>
                </c:pt>
                <c:pt idx="1296">
                  <c:v>-740.8</c:v>
                </c:pt>
                <c:pt idx="1297">
                  <c:v>-740.6</c:v>
                </c:pt>
                <c:pt idx="1298">
                  <c:v>-740.4</c:v>
                </c:pt>
                <c:pt idx="1299">
                  <c:v>-740.2</c:v>
                </c:pt>
                <c:pt idx="1300">
                  <c:v>-740</c:v>
                </c:pt>
                <c:pt idx="1301">
                  <c:v>-739.8</c:v>
                </c:pt>
                <c:pt idx="1302">
                  <c:v>-739.6</c:v>
                </c:pt>
                <c:pt idx="1303">
                  <c:v>-739.4</c:v>
                </c:pt>
                <c:pt idx="1304">
                  <c:v>-739.2</c:v>
                </c:pt>
                <c:pt idx="1305">
                  <c:v>-739</c:v>
                </c:pt>
                <c:pt idx="1306">
                  <c:v>-738.8</c:v>
                </c:pt>
                <c:pt idx="1307">
                  <c:v>-738.6</c:v>
                </c:pt>
                <c:pt idx="1308">
                  <c:v>-738.4</c:v>
                </c:pt>
                <c:pt idx="1309">
                  <c:v>-738.2</c:v>
                </c:pt>
                <c:pt idx="1310">
                  <c:v>-738</c:v>
                </c:pt>
                <c:pt idx="1311">
                  <c:v>-737.8</c:v>
                </c:pt>
                <c:pt idx="1312">
                  <c:v>-737.6</c:v>
                </c:pt>
                <c:pt idx="1313">
                  <c:v>-737.4</c:v>
                </c:pt>
                <c:pt idx="1314">
                  <c:v>-737.2</c:v>
                </c:pt>
                <c:pt idx="1315">
                  <c:v>-737</c:v>
                </c:pt>
                <c:pt idx="1316">
                  <c:v>-736.8</c:v>
                </c:pt>
                <c:pt idx="1317">
                  <c:v>-736.6</c:v>
                </c:pt>
                <c:pt idx="1318">
                  <c:v>-736.4</c:v>
                </c:pt>
                <c:pt idx="1319">
                  <c:v>-736.2</c:v>
                </c:pt>
                <c:pt idx="1320">
                  <c:v>-736</c:v>
                </c:pt>
                <c:pt idx="1321">
                  <c:v>-735.8</c:v>
                </c:pt>
                <c:pt idx="1322">
                  <c:v>-735.6</c:v>
                </c:pt>
                <c:pt idx="1323">
                  <c:v>-735.4</c:v>
                </c:pt>
                <c:pt idx="1324">
                  <c:v>-735.2</c:v>
                </c:pt>
                <c:pt idx="1325">
                  <c:v>-735</c:v>
                </c:pt>
                <c:pt idx="1326">
                  <c:v>-734.8</c:v>
                </c:pt>
                <c:pt idx="1327">
                  <c:v>-734.6</c:v>
                </c:pt>
                <c:pt idx="1328">
                  <c:v>-734.4</c:v>
                </c:pt>
                <c:pt idx="1329">
                  <c:v>-734.2</c:v>
                </c:pt>
                <c:pt idx="1330">
                  <c:v>-734</c:v>
                </c:pt>
                <c:pt idx="1331">
                  <c:v>-733.8</c:v>
                </c:pt>
                <c:pt idx="1332">
                  <c:v>-733.6</c:v>
                </c:pt>
                <c:pt idx="1333">
                  <c:v>-733.4</c:v>
                </c:pt>
                <c:pt idx="1334">
                  <c:v>-733.2</c:v>
                </c:pt>
                <c:pt idx="1335">
                  <c:v>-733</c:v>
                </c:pt>
                <c:pt idx="1336">
                  <c:v>-732.8</c:v>
                </c:pt>
                <c:pt idx="1337">
                  <c:v>-732.6</c:v>
                </c:pt>
                <c:pt idx="1338">
                  <c:v>-732.4</c:v>
                </c:pt>
                <c:pt idx="1339">
                  <c:v>-732.2</c:v>
                </c:pt>
                <c:pt idx="1340">
                  <c:v>-732</c:v>
                </c:pt>
                <c:pt idx="1341">
                  <c:v>-731.8</c:v>
                </c:pt>
                <c:pt idx="1342">
                  <c:v>-731.6</c:v>
                </c:pt>
                <c:pt idx="1343">
                  <c:v>-731.4</c:v>
                </c:pt>
                <c:pt idx="1344">
                  <c:v>-731.2</c:v>
                </c:pt>
                <c:pt idx="1345">
                  <c:v>-731</c:v>
                </c:pt>
                <c:pt idx="1346">
                  <c:v>-730.8</c:v>
                </c:pt>
                <c:pt idx="1347">
                  <c:v>-730.6</c:v>
                </c:pt>
                <c:pt idx="1348">
                  <c:v>-730.4</c:v>
                </c:pt>
                <c:pt idx="1349">
                  <c:v>-730.2</c:v>
                </c:pt>
                <c:pt idx="1350">
                  <c:v>-730</c:v>
                </c:pt>
                <c:pt idx="1351">
                  <c:v>-729.8</c:v>
                </c:pt>
                <c:pt idx="1352">
                  <c:v>-729.6</c:v>
                </c:pt>
                <c:pt idx="1353">
                  <c:v>-729.4</c:v>
                </c:pt>
                <c:pt idx="1354">
                  <c:v>-729.2</c:v>
                </c:pt>
                <c:pt idx="1355">
                  <c:v>-729</c:v>
                </c:pt>
                <c:pt idx="1356">
                  <c:v>-728.8</c:v>
                </c:pt>
                <c:pt idx="1357">
                  <c:v>-728.6</c:v>
                </c:pt>
                <c:pt idx="1358">
                  <c:v>-728.4</c:v>
                </c:pt>
                <c:pt idx="1359">
                  <c:v>-728.2</c:v>
                </c:pt>
                <c:pt idx="1360">
                  <c:v>-728</c:v>
                </c:pt>
                <c:pt idx="1361">
                  <c:v>-727.8</c:v>
                </c:pt>
                <c:pt idx="1362">
                  <c:v>-727.6</c:v>
                </c:pt>
                <c:pt idx="1363">
                  <c:v>-727.4</c:v>
                </c:pt>
                <c:pt idx="1364">
                  <c:v>-727.2</c:v>
                </c:pt>
                <c:pt idx="1365">
                  <c:v>-727</c:v>
                </c:pt>
                <c:pt idx="1366">
                  <c:v>-726.8</c:v>
                </c:pt>
                <c:pt idx="1367">
                  <c:v>-726.6</c:v>
                </c:pt>
                <c:pt idx="1368">
                  <c:v>-726.4</c:v>
                </c:pt>
                <c:pt idx="1369">
                  <c:v>-726.2</c:v>
                </c:pt>
                <c:pt idx="1370">
                  <c:v>-726</c:v>
                </c:pt>
                <c:pt idx="1371">
                  <c:v>-725.8</c:v>
                </c:pt>
                <c:pt idx="1372">
                  <c:v>-725.6</c:v>
                </c:pt>
                <c:pt idx="1373">
                  <c:v>-725.4</c:v>
                </c:pt>
                <c:pt idx="1374">
                  <c:v>-725.2</c:v>
                </c:pt>
                <c:pt idx="1375">
                  <c:v>-725</c:v>
                </c:pt>
                <c:pt idx="1376">
                  <c:v>-724.8</c:v>
                </c:pt>
                <c:pt idx="1377">
                  <c:v>-724.6</c:v>
                </c:pt>
                <c:pt idx="1378">
                  <c:v>-724.4</c:v>
                </c:pt>
                <c:pt idx="1379">
                  <c:v>-724.2</c:v>
                </c:pt>
                <c:pt idx="1380">
                  <c:v>-724</c:v>
                </c:pt>
                <c:pt idx="1381">
                  <c:v>-723.8</c:v>
                </c:pt>
                <c:pt idx="1382">
                  <c:v>-723.6</c:v>
                </c:pt>
                <c:pt idx="1383">
                  <c:v>-723.4</c:v>
                </c:pt>
                <c:pt idx="1384">
                  <c:v>-723.2</c:v>
                </c:pt>
                <c:pt idx="1385">
                  <c:v>-723</c:v>
                </c:pt>
                <c:pt idx="1386">
                  <c:v>-722.8</c:v>
                </c:pt>
                <c:pt idx="1387">
                  <c:v>-722.6</c:v>
                </c:pt>
                <c:pt idx="1388">
                  <c:v>-722.4</c:v>
                </c:pt>
                <c:pt idx="1389">
                  <c:v>-722.2</c:v>
                </c:pt>
                <c:pt idx="1390">
                  <c:v>-722</c:v>
                </c:pt>
                <c:pt idx="1391">
                  <c:v>-721.8</c:v>
                </c:pt>
                <c:pt idx="1392">
                  <c:v>-721.6</c:v>
                </c:pt>
                <c:pt idx="1393">
                  <c:v>-721.4</c:v>
                </c:pt>
                <c:pt idx="1394">
                  <c:v>-721.2</c:v>
                </c:pt>
                <c:pt idx="1395">
                  <c:v>-721</c:v>
                </c:pt>
                <c:pt idx="1396">
                  <c:v>-720.8</c:v>
                </c:pt>
                <c:pt idx="1397">
                  <c:v>-720.6</c:v>
                </c:pt>
                <c:pt idx="1398">
                  <c:v>-720.4</c:v>
                </c:pt>
                <c:pt idx="1399">
                  <c:v>-720.2</c:v>
                </c:pt>
                <c:pt idx="1400">
                  <c:v>-720</c:v>
                </c:pt>
                <c:pt idx="1401">
                  <c:v>-719.8</c:v>
                </c:pt>
                <c:pt idx="1402">
                  <c:v>-719.6</c:v>
                </c:pt>
                <c:pt idx="1403">
                  <c:v>-719.4</c:v>
                </c:pt>
                <c:pt idx="1404">
                  <c:v>-719.2</c:v>
                </c:pt>
                <c:pt idx="1405">
                  <c:v>-719</c:v>
                </c:pt>
                <c:pt idx="1406">
                  <c:v>-718.8</c:v>
                </c:pt>
                <c:pt idx="1407">
                  <c:v>-718.6</c:v>
                </c:pt>
                <c:pt idx="1408">
                  <c:v>-718.4</c:v>
                </c:pt>
                <c:pt idx="1409">
                  <c:v>-718.2</c:v>
                </c:pt>
                <c:pt idx="1410">
                  <c:v>-718</c:v>
                </c:pt>
                <c:pt idx="1411">
                  <c:v>-717.8</c:v>
                </c:pt>
                <c:pt idx="1412">
                  <c:v>-717.6</c:v>
                </c:pt>
                <c:pt idx="1413">
                  <c:v>-717.4</c:v>
                </c:pt>
                <c:pt idx="1414">
                  <c:v>-717.2</c:v>
                </c:pt>
                <c:pt idx="1415">
                  <c:v>-717</c:v>
                </c:pt>
                <c:pt idx="1416">
                  <c:v>-716.8</c:v>
                </c:pt>
                <c:pt idx="1417">
                  <c:v>-716.6</c:v>
                </c:pt>
                <c:pt idx="1418">
                  <c:v>-716.4</c:v>
                </c:pt>
                <c:pt idx="1419">
                  <c:v>-716.2</c:v>
                </c:pt>
                <c:pt idx="1420">
                  <c:v>-716</c:v>
                </c:pt>
                <c:pt idx="1421">
                  <c:v>-715.8</c:v>
                </c:pt>
                <c:pt idx="1422">
                  <c:v>-715.6</c:v>
                </c:pt>
                <c:pt idx="1423">
                  <c:v>-715.4</c:v>
                </c:pt>
                <c:pt idx="1424">
                  <c:v>-715.2</c:v>
                </c:pt>
                <c:pt idx="1425">
                  <c:v>-715</c:v>
                </c:pt>
                <c:pt idx="1426">
                  <c:v>-714.8</c:v>
                </c:pt>
                <c:pt idx="1427">
                  <c:v>-714.6</c:v>
                </c:pt>
                <c:pt idx="1428">
                  <c:v>-714.4</c:v>
                </c:pt>
                <c:pt idx="1429">
                  <c:v>-714.2</c:v>
                </c:pt>
                <c:pt idx="1430">
                  <c:v>-714</c:v>
                </c:pt>
                <c:pt idx="1431">
                  <c:v>-713.8</c:v>
                </c:pt>
                <c:pt idx="1432">
                  <c:v>-713.6</c:v>
                </c:pt>
                <c:pt idx="1433">
                  <c:v>-713.4</c:v>
                </c:pt>
                <c:pt idx="1434">
                  <c:v>-713.2</c:v>
                </c:pt>
                <c:pt idx="1435">
                  <c:v>-713</c:v>
                </c:pt>
                <c:pt idx="1436">
                  <c:v>-712.8</c:v>
                </c:pt>
                <c:pt idx="1437">
                  <c:v>-712.6</c:v>
                </c:pt>
                <c:pt idx="1438">
                  <c:v>-712.4</c:v>
                </c:pt>
                <c:pt idx="1439">
                  <c:v>-712.2</c:v>
                </c:pt>
                <c:pt idx="1440">
                  <c:v>-712</c:v>
                </c:pt>
                <c:pt idx="1441">
                  <c:v>-711.8</c:v>
                </c:pt>
                <c:pt idx="1442">
                  <c:v>-711.6</c:v>
                </c:pt>
                <c:pt idx="1443">
                  <c:v>-711.4</c:v>
                </c:pt>
                <c:pt idx="1444">
                  <c:v>-711.2</c:v>
                </c:pt>
                <c:pt idx="1445">
                  <c:v>-711</c:v>
                </c:pt>
                <c:pt idx="1446">
                  <c:v>-710.8</c:v>
                </c:pt>
                <c:pt idx="1447">
                  <c:v>-710.6</c:v>
                </c:pt>
                <c:pt idx="1448">
                  <c:v>-710.4</c:v>
                </c:pt>
                <c:pt idx="1449">
                  <c:v>-710.2</c:v>
                </c:pt>
                <c:pt idx="1450">
                  <c:v>-710</c:v>
                </c:pt>
                <c:pt idx="1451">
                  <c:v>-709.8</c:v>
                </c:pt>
                <c:pt idx="1452">
                  <c:v>-709.6</c:v>
                </c:pt>
                <c:pt idx="1453">
                  <c:v>-709.4</c:v>
                </c:pt>
                <c:pt idx="1454">
                  <c:v>-709.2</c:v>
                </c:pt>
                <c:pt idx="1455">
                  <c:v>-709</c:v>
                </c:pt>
                <c:pt idx="1456">
                  <c:v>-708.8</c:v>
                </c:pt>
                <c:pt idx="1457">
                  <c:v>-708.6</c:v>
                </c:pt>
                <c:pt idx="1458">
                  <c:v>-708.4</c:v>
                </c:pt>
                <c:pt idx="1459">
                  <c:v>-708.2</c:v>
                </c:pt>
                <c:pt idx="1460">
                  <c:v>-708</c:v>
                </c:pt>
                <c:pt idx="1461">
                  <c:v>-707.8</c:v>
                </c:pt>
                <c:pt idx="1462">
                  <c:v>-707.6</c:v>
                </c:pt>
                <c:pt idx="1463">
                  <c:v>-707.4</c:v>
                </c:pt>
                <c:pt idx="1464">
                  <c:v>-707.2</c:v>
                </c:pt>
                <c:pt idx="1465">
                  <c:v>-707</c:v>
                </c:pt>
                <c:pt idx="1466">
                  <c:v>-706.8</c:v>
                </c:pt>
                <c:pt idx="1467">
                  <c:v>-706.6</c:v>
                </c:pt>
                <c:pt idx="1468">
                  <c:v>-706.4</c:v>
                </c:pt>
                <c:pt idx="1469">
                  <c:v>-706.2</c:v>
                </c:pt>
                <c:pt idx="1470">
                  <c:v>-706</c:v>
                </c:pt>
                <c:pt idx="1471">
                  <c:v>-705.8</c:v>
                </c:pt>
                <c:pt idx="1472">
                  <c:v>-705.6</c:v>
                </c:pt>
                <c:pt idx="1473">
                  <c:v>-705.4</c:v>
                </c:pt>
                <c:pt idx="1474">
                  <c:v>-705.2</c:v>
                </c:pt>
                <c:pt idx="1475">
                  <c:v>-705</c:v>
                </c:pt>
                <c:pt idx="1476">
                  <c:v>-704.8</c:v>
                </c:pt>
                <c:pt idx="1477">
                  <c:v>-704.6</c:v>
                </c:pt>
                <c:pt idx="1478">
                  <c:v>-704.4</c:v>
                </c:pt>
                <c:pt idx="1479">
                  <c:v>-704.2</c:v>
                </c:pt>
                <c:pt idx="1480">
                  <c:v>-704</c:v>
                </c:pt>
                <c:pt idx="1481">
                  <c:v>-703.8</c:v>
                </c:pt>
                <c:pt idx="1482">
                  <c:v>-703.6</c:v>
                </c:pt>
                <c:pt idx="1483">
                  <c:v>-703.4</c:v>
                </c:pt>
                <c:pt idx="1484">
                  <c:v>-703.2</c:v>
                </c:pt>
                <c:pt idx="1485">
                  <c:v>-703</c:v>
                </c:pt>
                <c:pt idx="1486">
                  <c:v>-702.8</c:v>
                </c:pt>
                <c:pt idx="1487">
                  <c:v>-702.6</c:v>
                </c:pt>
                <c:pt idx="1488">
                  <c:v>-702.4</c:v>
                </c:pt>
                <c:pt idx="1489">
                  <c:v>-702.2</c:v>
                </c:pt>
                <c:pt idx="1490">
                  <c:v>-702</c:v>
                </c:pt>
                <c:pt idx="1491">
                  <c:v>-701.8</c:v>
                </c:pt>
                <c:pt idx="1492">
                  <c:v>-701.6</c:v>
                </c:pt>
                <c:pt idx="1493">
                  <c:v>-701.4</c:v>
                </c:pt>
                <c:pt idx="1494">
                  <c:v>-701.2</c:v>
                </c:pt>
                <c:pt idx="1495">
                  <c:v>-701</c:v>
                </c:pt>
                <c:pt idx="1496">
                  <c:v>-700.8</c:v>
                </c:pt>
                <c:pt idx="1497">
                  <c:v>-700.6</c:v>
                </c:pt>
                <c:pt idx="1498">
                  <c:v>-700.4</c:v>
                </c:pt>
                <c:pt idx="1499">
                  <c:v>-700.2</c:v>
                </c:pt>
                <c:pt idx="1500">
                  <c:v>-700</c:v>
                </c:pt>
                <c:pt idx="1501">
                  <c:v>-699.8</c:v>
                </c:pt>
                <c:pt idx="1502">
                  <c:v>-699.6</c:v>
                </c:pt>
                <c:pt idx="1503">
                  <c:v>-699.4</c:v>
                </c:pt>
                <c:pt idx="1504">
                  <c:v>-699.2</c:v>
                </c:pt>
                <c:pt idx="1505">
                  <c:v>-699</c:v>
                </c:pt>
                <c:pt idx="1506">
                  <c:v>-698.8</c:v>
                </c:pt>
                <c:pt idx="1507">
                  <c:v>-698.6</c:v>
                </c:pt>
                <c:pt idx="1508">
                  <c:v>-698.4</c:v>
                </c:pt>
                <c:pt idx="1509">
                  <c:v>-698.2</c:v>
                </c:pt>
                <c:pt idx="1510">
                  <c:v>-698</c:v>
                </c:pt>
                <c:pt idx="1511">
                  <c:v>-697.8</c:v>
                </c:pt>
                <c:pt idx="1512">
                  <c:v>-697.6</c:v>
                </c:pt>
                <c:pt idx="1513">
                  <c:v>-697.4</c:v>
                </c:pt>
                <c:pt idx="1514">
                  <c:v>-697.2</c:v>
                </c:pt>
                <c:pt idx="1515">
                  <c:v>-697</c:v>
                </c:pt>
                <c:pt idx="1516">
                  <c:v>-696.8</c:v>
                </c:pt>
                <c:pt idx="1517">
                  <c:v>-696.6</c:v>
                </c:pt>
                <c:pt idx="1518">
                  <c:v>-696.4</c:v>
                </c:pt>
                <c:pt idx="1519">
                  <c:v>-696.2</c:v>
                </c:pt>
                <c:pt idx="1520">
                  <c:v>-696</c:v>
                </c:pt>
                <c:pt idx="1521">
                  <c:v>-695.8</c:v>
                </c:pt>
                <c:pt idx="1522">
                  <c:v>-695.6</c:v>
                </c:pt>
                <c:pt idx="1523">
                  <c:v>-695.4</c:v>
                </c:pt>
                <c:pt idx="1524">
                  <c:v>-695.2</c:v>
                </c:pt>
                <c:pt idx="1525">
                  <c:v>-695</c:v>
                </c:pt>
                <c:pt idx="1526">
                  <c:v>-694.8</c:v>
                </c:pt>
                <c:pt idx="1527">
                  <c:v>-694.6</c:v>
                </c:pt>
                <c:pt idx="1528">
                  <c:v>-694.4</c:v>
                </c:pt>
                <c:pt idx="1529">
                  <c:v>-694.2</c:v>
                </c:pt>
                <c:pt idx="1530">
                  <c:v>-694</c:v>
                </c:pt>
                <c:pt idx="1531">
                  <c:v>-693.8</c:v>
                </c:pt>
                <c:pt idx="1532">
                  <c:v>-693.6</c:v>
                </c:pt>
                <c:pt idx="1533">
                  <c:v>-693.4</c:v>
                </c:pt>
                <c:pt idx="1534">
                  <c:v>-693.2</c:v>
                </c:pt>
                <c:pt idx="1535">
                  <c:v>-693</c:v>
                </c:pt>
                <c:pt idx="1536">
                  <c:v>-692.8</c:v>
                </c:pt>
                <c:pt idx="1537">
                  <c:v>-692.6</c:v>
                </c:pt>
                <c:pt idx="1538">
                  <c:v>-692.4</c:v>
                </c:pt>
                <c:pt idx="1539">
                  <c:v>-692.2</c:v>
                </c:pt>
                <c:pt idx="1540">
                  <c:v>-692</c:v>
                </c:pt>
                <c:pt idx="1541">
                  <c:v>-691.8</c:v>
                </c:pt>
                <c:pt idx="1542">
                  <c:v>-691.6</c:v>
                </c:pt>
                <c:pt idx="1543">
                  <c:v>-691.4</c:v>
                </c:pt>
                <c:pt idx="1544">
                  <c:v>-691.2</c:v>
                </c:pt>
                <c:pt idx="1545">
                  <c:v>-691</c:v>
                </c:pt>
                <c:pt idx="1546">
                  <c:v>-690.8</c:v>
                </c:pt>
                <c:pt idx="1547">
                  <c:v>-690.6</c:v>
                </c:pt>
                <c:pt idx="1548">
                  <c:v>-690.4</c:v>
                </c:pt>
                <c:pt idx="1549">
                  <c:v>-690.2</c:v>
                </c:pt>
                <c:pt idx="1550">
                  <c:v>-690</c:v>
                </c:pt>
                <c:pt idx="1551">
                  <c:v>-689.8</c:v>
                </c:pt>
                <c:pt idx="1552">
                  <c:v>-689.6</c:v>
                </c:pt>
                <c:pt idx="1553">
                  <c:v>-689.4</c:v>
                </c:pt>
                <c:pt idx="1554">
                  <c:v>-689.2</c:v>
                </c:pt>
                <c:pt idx="1555">
                  <c:v>-689</c:v>
                </c:pt>
                <c:pt idx="1556">
                  <c:v>-688.8</c:v>
                </c:pt>
                <c:pt idx="1557">
                  <c:v>-688.6</c:v>
                </c:pt>
                <c:pt idx="1558">
                  <c:v>-688.4</c:v>
                </c:pt>
                <c:pt idx="1559">
                  <c:v>-688.2</c:v>
                </c:pt>
                <c:pt idx="1560">
                  <c:v>-688</c:v>
                </c:pt>
                <c:pt idx="1561">
                  <c:v>-687.8</c:v>
                </c:pt>
                <c:pt idx="1562">
                  <c:v>-687.6</c:v>
                </c:pt>
                <c:pt idx="1563">
                  <c:v>-687.4</c:v>
                </c:pt>
                <c:pt idx="1564">
                  <c:v>-687.2</c:v>
                </c:pt>
                <c:pt idx="1565">
                  <c:v>-687</c:v>
                </c:pt>
                <c:pt idx="1566">
                  <c:v>-686.8</c:v>
                </c:pt>
                <c:pt idx="1567">
                  <c:v>-686.6</c:v>
                </c:pt>
                <c:pt idx="1568">
                  <c:v>-686.4</c:v>
                </c:pt>
                <c:pt idx="1569">
                  <c:v>-686.2</c:v>
                </c:pt>
                <c:pt idx="1570">
                  <c:v>-686</c:v>
                </c:pt>
                <c:pt idx="1571">
                  <c:v>-685.8</c:v>
                </c:pt>
                <c:pt idx="1572">
                  <c:v>-685.6</c:v>
                </c:pt>
                <c:pt idx="1573">
                  <c:v>-685.4</c:v>
                </c:pt>
                <c:pt idx="1574">
                  <c:v>-685.2</c:v>
                </c:pt>
                <c:pt idx="1575">
                  <c:v>-685</c:v>
                </c:pt>
                <c:pt idx="1576">
                  <c:v>-684.8</c:v>
                </c:pt>
                <c:pt idx="1577">
                  <c:v>-684.6</c:v>
                </c:pt>
                <c:pt idx="1578">
                  <c:v>-684.4</c:v>
                </c:pt>
                <c:pt idx="1579">
                  <c:v>-684.2</c:v>
                </c:pt>
                <c:pt idx="1580">
                  <c:v>-684</c:v>
                </c:pt>
                <c:pt idx="1581">
                  <c:v>-683.8</c:v>
                </c:pt>
                <c:pt idx="1582">
                  <c:v>-683.6</c:v>
                </c:pt>
                <c:pt idx="1583">
                  <c:v>-683.4</c:v>
                </c:pt>
                <c:pt idx="1584">
                  <c:v>-683.2</c:v>
                </c:pt>
                <c:pt idx="1585">
                  <c:v>-683</c:v>
                </c:pt>
                <c:pt idx="1586">
                  <c:v>-682.8</c:v>
                </c:pt>
                <c:pt idx="1587">
                  <c:v>-682.6</c:v>
                </c:pt>
                <c:pt idx="1588">
                  <c:v>-682.4</c:v>
                </c:pt>
                <c:pt idx="1589">
                  <c:v>-682.2</c:v>
                </c:pt>
                <c:pt idx="1590">
                  <c:v>-682</c:v>
                </c:pt>
                <c:pt idx="1591">
                  <c:v>-681.8</c:v>
                </c:pt>
                <c:pt idx="1592">
                  <c:v>-681.6</c:v>
                </c:pt>
                <c:pt idx="1593">
                  <c:v>-681.4</c:v>
                </c:pt>
                <c:pt idx="1594">
                  <c:v>-681.2</c:v>
                </c:pt>
                <c:pt idx="1595">
                  <c:v>-681</c:v>
                </c:pt>
                <c:pt idx="1596">
                  <c:v>-680.8</c:v>
                </c:pt>
                <c:pt idx="1597">
                  <c:v>-680.6</c:v>
                </c:pt>
                <c:pt idx="1598">
                  <c:v>-680.4</c:v>
                </c:pt>
                <c:pt idx="1599">
                  <c:v>-680.2</c:v>
                </c:pt>
                <c:pt idx="1600">
                  <c:v>-680</c:v>
                </c:pt>
                <c:pt idx="1601">
                  <c:v>-679.8</c:v>
                </c:pt>
                <c:pt idx="1602">
                  <c:v>-679.6</c:v>
                </c:pt>
                <c:pt idx="1603">
                  <c:v>-679.4</c:v>
                </c:pt>
                <c:pt idx="1604">
                  <c:v>-679.2</c:v>
                </c:pt>
                <c:pt idx="1605">
                  <c:v>-679</c:v>
                </c:pt>
                <c:pt idx="1606">
                  <c:v>-678.8</c:v>
                </c:pt>
                <c:pt idx="1607">
                  <c:v>-678.6</c:v>
                </c:pt>
                <c:pt idx="1608">
                  <c:v>-678.4</c:v>
                </c:pt>
                <c:pt idx="1609">
                  <c:v>-678.2</c:v>
                </c:pt>
                <c:pt idx="1610">
                  <c:v>-678</c:v>
                </c:pt>
                <c:pt idx="1611">
                  <c:v>-677.8</c:v>
                </c:pt>
                <c:pt idx="1612">
                  <c:v>-677.6</c:v>
                </c:pt>
                <c:pt idx="1613">
                  <c:v>-677.4</c:v>
                </c:pt>
                <c:pt idx="1614">
                  <c:v>-677.2</c:v>
                </c:pt>
                <c:pt idx="1615">
                  <c:v>-677</c:v>
                </c:pt>
                <c:pt idx="1616">
                  <c:v>-676.8</c:v>
                </c:pt>
                <c:pt idx="1617">
                  <c:v>-676.6</c:v>
                </c:pt>
                <c:pt idx="1618">
                  <c:v>-676.4</c:v>
                </c:pt>
                <c:pt idx="1619">
                  <c:v>-676.2</c:v>
                </c:pt>
                <c:pt idx="1620">
                  <c:v>-676</c:v>
                </c:pt>
                <c:pt idx="1621">
                  <c:v>-675.8</c:v>
                </c:pt>
                <c:pt idx="1622">
                  <c:v>-675.6</c:v>
                </c:pt>
                <c:pt idx="1623">
                  <c:v>-675.4</c:v>
                </c:pt>
                <c:pt idx="1624">
                  <c:v>-675.2</c:v>
                </c:pt>
                <c:pt idx="1625">
                  <c:v>-675</c:v>
                </c:pt>
                <c:pt idx="1626">
                  <c:v>-674.8</c:v>
                </c:pt>
                <c:pt idx="1627">
                  <c:v>-674.6</c:v>
                </c:pt>
                <c:pt idx="1628">
                  <c:v>-674.4</c:v>
                </c:pt>
                <c:pt idx="1629">
                  <c:v>-674.2</c:v>
                </c:pt>
                <c:pt idx="1630">
                  <c:v>-674</c:v>
                </c:pt>
                <c:pt idx="1631">
                  <c:v>-673.8</c:v>
                </c:pt>
                <c:pt idx="1632">
                  <c:v>-673.6</c:v>
                </c:pt>
                <c:pt idx="1633">
                  <c:v>-673.4</c:v>
                </c:pt>
                <c:pt idx="1634">
                  <c:v>-673.2</c:v>
                </c:pt>
                <c:pt idx="1635">
                  <c:v>-673</c:v>
                </c:pt>
                <c:pt idx="1636">
                  <c:v>-672.8</c:v>
                </c:pt>
                <c:pt idx="1637">
                  <c:v>-672.6</c:v>
                </c:pt>
                <c:pt idx="1638">
                  <c:v>-672.4</c:v>
                </c:pt>
                <c:pt idx="1639">
                  <c:v>-672.2</c:v>
                </c:pt>
                <c:pt idx="1640">
                  <c:v>-672</c:v>
                </c:pt>
                <c:pt idx="1641">
                  <c:v>-671.8</c:v>
                </c:pt>
                <c:pt idx="1642">
                  <c:v>-671.6</c:v>
                </c:pt>
                <c:pt idx="1643">
                  <c:v>-671.4</c:v>
                </c:pt>
                <c:pt idx="1644">
                  <c:v>-671.2</c:v>
                </c:pt>
                <c:pt idx="1645">
                  <c:v>-671</c:v>
                </c:pt>
                <c:pt idx="1646">
                  <c:v>-670.8</c:v>
                </c:pt>
                <c:pt idx="1647">
                  <c:v>-670.6</c:v>
                </c:pt>
                <c:pt idx="1648">
                  <c:v>-670.4</c:v>
                </c:pt>
                <c:pt idx="1649">
                  <c:v>-670.2</c:v>
                </c:pt>
                <c:pt idx="1650">
                  <c:v>-670</c:v>
                </c:pt>
                <c:pt idx="1651">
                  <c:v>-669.8</c:v>
                </c:pt>
                <c:pt idx="1652">
                  <c:v>-669.6</c:v>
                </c:pt>
                <c:pt idx="1653">
                  <c:v>-669.4</c:v>
                </c:pt>
                <c:pt idx="1654">
                  <c:v>-669.2</c:v>
                </c:pt>
                <c:pt idx="1655">
                  <c:v>-669</c:v>
                </c:pt>
                <c:pt idx="1656">
                  <c:v>-668.8</c:v>
                </c:pt>
                <c:pt idx="1657">
                  <c:v>-668.6</c:v>
                </c:pt>
                <c:pt idx="1658">
                  <c:v>-668.4</c:v>
                </c:pt>
                <c:pt idx="1659">
                  <c:v>-668.2</c:v>
                </c:pt>
                <c:pt idx="1660">
                  <c:v>-668</c:v>
                </c:pt>
                <c:pt idx="1661">
                  <c:v>-667.8</c:v>
                </c:pt>
                <c:pt idx="1662">
                  <c:v>-667.6</c:v>
                </c:pt>
                <c:pt idx="1663">
                  <c:v>-667.4</c:v>
                </c:pt>
                <c:pt idx="1664">
                  <c:v>-667.2</c:v>
                </c:pt>
                <c:pt idx="1665">
                  <c:v>-667</c:v>
                </c:pt>
                <c:pt idx="1666">
                  <c:v>-666.8</c:v>
                </c:pt>
                <c:pt idx="1667">
                  <c:v>-666.6</c:v>
                </c:pt>
                <c:pt idx="1668">
                  <c:v>-666.4</c:v>
                </c:pt>
                <c:pt idx="1669">
                  <c:v>-666.2</c:v>
                </c:pt>
                <c:pt idx="1670">
                  <c:v>-666</c:v>
                </c:pt>
                <c:pt idx="1671">
                  <c:v>-665.8</c:v>
                </c:pt>
                <c:pt idx="1672">
                  <c:v>-665.6</c:v>
                </c:pt>
                <c:pt idx="1673">
                  <c:v>-665.4</c:v>
                </c:pt>
                <c:pt idx="1674">
                  <c:v>-665.2</c:v>
                </c:pt>
                <c:pt idx="1675">
                  <c:v>-665</c:v>
                </c:pt>
                <c:pt idx="1676">
                  <c:v>-664.8</c:v>
                </c:pt>
                <c:pt idx="1677">
                  <c:v>-664.6</c:v>
                </c:pt>
                <c:pt idx="1678">
                  <c:v>-664.4</c:v>
                </c:pt>
                <c:pt idx="1679">
                  <c:v>-664.2</c:v>
                </c:pt>
                <c:pt idx="1680">
                  <c:v>-664</c:v>
                </c:pt>
                <c:pt idx="1681">
                  <c:v>-663.8</c:v>
                </c:pt>
                <c:pt idx="1682">
                  <c:v>-663.6</c:v>
                </c:pt>
                <c:pt idx="1683">
                  <c:v>-663.4</c:v>
                </c:pt>
                <c:pt idx="1684">
                  <c:v>-663.2</c:v>
                </c:pt>
                <c:pt idx="1685">
                  <c:v>-663</c:v>
                </c:pt>
                <c:pt idx="1686">
                  <c:v>-662.8</c:v>
                </c:pt>
                <c:pt idx="1687">
                  <c:v>-662.6</c:v>
                </c:pt>
                <c:pt idx="1688">
                  <c:v>-662.4</c:v>
                </c:pt>
                <c:pt idx="1689">
                  <c:v>-662.2</c:v>
                </c:pt>
                <c:pt idx="1690">
                  <c:v>-662</c:v>
                </c:pt>
                <c:pt idx="1691">
                  <c:v>-661.8</c:v>
                </c:pt>
                <c:pt idx="1692">
                  <c:v>-661.6</c:v>
                </c:pt>
                <c:pt idx="1693">
                  <c:v>-661.4</c:v>
                </c:pt>
                <c:pt idx="1694">
                  <c:v>-661.2</c:v>
                </c:pt>
                <c:pt idx="1695">
                  <c:v>-661</c:v>
                </c:pt>
                <c:pt idx="1696">
                  <c:v>-660.8</c:v>
                </c:pt>
                <c:pt idx="1697">
                  <c:v>-660.6</c:v>
                </c:pt>
                <c:pt idx="1698">
                  <c:v>-660.4</c:v>
                </c:pt>
                <c:pt idx="1699">
                  <c:v>-660.2</c:v>
                </c:pt>
                <c:pt idx="1700">
                  <c:v>-660</c:v>
                </c:pt>
                <c:pt idx="1701">
                  <c:v>-659.8</c:v>
                </c:pt>
                <c:pt idx="1702">
                  <c:v>-659.6</c:v>
                </c:pt>
                <c:pt idx="1703">
                  <c:v>-659.4</c:v>
                </c:pt>
                <c:pt idx="1704">
                  <c:v>-659.2</c:v>
                </c:pt>
                <c:pt idx="1705">
                  <c:v>-659</c:v>
                </c:pt>
                <c:pt idx="1706">
                  <c:v>-658.8</c:v>
                </c:pt>
                <c:pt idx="1707">
                  <c:v>-658.6</c:v>
                </c:pt>
                <c:pt idx="1708">
                  <c:v>-658.4</c:v>
                </c:pt>
                <c:pt idx="1709">
                  <c:v>-658.2</c:v>
                </c:pt>
                <c:pt idx="1710">
                  <c:v>-658</c:v>
                </c:pt>
                <c:pt idx="1711">
                  <c:v>-657.8</c:v>
                </c:pt>
                <c:pt idx="1712">
                  <c:v>-657.6</c:v>
                </c:pt>
                <c:pt idx="1713">
                  <c:v>-657.4</c:v>
                </c:pt>
                <c:pt idx="1714">
                  <c:v>-657.2</c:v>
                </c:pt>
                <c:pt idx="1715">
                  <c:v>-657</c:v>
                </c:pt>
                <c:pt idx="1716">
                  <c:v>-656.8</c:v>
                </c:pt>
                <c:pt idx="1717">
                  <c:v>-656.6</c:v>
                </c:pt>
                <c:pt idx="1718">
                  <c:v>-656.4</c:v>
                </c:pt>
                <c:pt idx="1719">
                  <c:v>-656.2</c:v>
                </c:pt>
                <c:pt idx="1720">
                  <c:v>-656</c:v>
                </c:pt>
                <c:pt idx="1721">
                  <c:v>-655.8</c:v>
                </c:pt>
                <c:pt idx="1722">
                  <c:v>-655.6</c:v>
                </c:pt>
                <c:pt idx="1723">
                  <c:v>-655.4</c:v>
                </c:pt>
                <c:pt idx="1724">
                  <c:v>-655.20000000000005</c:v>
                </c:pt>
                <c:pt idx="1725">
                  <c:v>-655</c:v>
                </c:pt>
                <c:pt idx="1726">
                  <c:v>-654.79999999999995</c:v>
                </c:pt>
                <c:pt idx="1727">
                  <c:v>-654.6</c:v>
                </c:pt>
                <c:pt idx="1728">
                  <c:v>-654.4</c:v>
                </c:pt>
                <c:pt idx="1729">
                  <c:v>-654.20000000000005</c:v>
                </c:pt>
                <c:pt idx="1730">
                  <c:v>-654</c:v>
                </c:pt>
                <c:pt idx="1731">
                  <c:v>-653.79999999999995</c:v>
                </c:pt>
                <c:pt idx="1732">
                  <c:v>-653.6</c:v>
                </c:pt>
                <c:pt idx="1733">
                  <c:v>-653.4</c:v>
                </c:pt>
                <c:pt idx="1734">
                  <c:v>-653.20000000000005</c:v>
                </c:pt>
                <c:pt idx="1735">
                  <c:v>-653</c:v>
                </c:pt>
                <c:pt idx="1736">
                  <c:v>-652.79999999999995</c:v>
                </c:pt>
                <c:pt idx="1737">
                  <c:v>-652.6</c:v>
                </c:pt>
                <c:pt idx="1738">
                  <c:v>-652.4</c:v>
                </c:pt>
                <c:pt idx="1739">
                  <c:v>-652.20000000000005</c:v>
                </c:pt>
                <c:pt idx="1740">
                  <c:v>-652</c:v>
                </c:pt>
                <c:pt idx="1741">
                  <c:v>-651.79999999999995</c:v>
                </c:pt>
                <c:pt idx="1742">
                  <c:v>-651.6</c:v>
                </c:pt>
                <c:pt idx="1743">
                  <c:v>-651.4</c:v>
                </c:pt>
                <c:pt idx="1744">
                  <c:v>-651.20000000000005</c:v>
                </c:pt>
                <c:pt idx="1745">
                  <c:v>-651</c:v>
                </c:pt>
                <c:pt idx="1746">
                  <c:v>-650.79999999999995</c:v>
                </c:pt>
                <c:pt idx="1747">
                  <c:v>-650.6</c:v>
                </c:pt>
                <c:pt idx="1748">
                  <c:v>-650.4</c:v>
                </c:pt>
                <c:pt idx="1749">
                  <c:v>-650.20000000000005</c:v>
                </c:pt>
                <c:pt idx="1750">
                  <c:v>-650</c:v>
                </c:pt>
                <c:pt idx="1751">
                  <c:v>-649.79999999999995</c:v>
                </c:pt>
                <c:pt idx="1752">
                  <c:v>-649.6</c:v>
                </c:pt>
                <c:pt idx="1753">
                  <c:v>-649.4</c:v>
                </c:pt>
                <c:pt idx="1754">
                  <c:v>-649.20000000000005</c:v>
                </c:pt>
                <c:pt idx="1755">
                  <c:v>-649</c:v>
                </c:pt>
                <c:pt idx="1756">
                  <c:v>-648.79999999999995</c:v>
                </c:pt>
                <c:pt idx="1757">
                  <c:v>-648.6</c:v>
                </c:pt>
                <c:pt idx="1758">
                  <c:v>-648.4</c:v>
                </c:pt>
                <c:pt idx="1759">
                  <c:v>-648.20000000000005</c:v>
                </c:pt>
                <c:pt idx="1760">
                  <c:v>-648</c:v>
                </c:pt>
                <c:pt idx="1761">
                  <c:v>-647.79999999999995</c:v>
                </c:pt>
                <c:pt idx="1762">
                  <c:v>-647.6</c:v>
                </c:pt>
                <c:pt idx="1763">
                  <c:v>-647.4</c:v>
                </c:pt>
                <c:pt idx="1764">
                  <c:v>-647.20000000000005</c:v>
                </c:pt>
                <c:pt idx="1765">
                  <c:v>-647</c:v>
                </c:pt>
                <c:pt idx="1766">
                  <c:v>-646.79999999999995</c:v>
                </c:pt>
                <c:pt idx="1767">
                  <c:v>-646.6</c:v>
                </c:pt>
                <c:pt idx="1768">
                  <c:v>-646.4</c:v>
                </c:pt>
                <c:pt idx="1769">
                  <c:v>-646.20000000000005</c:v>
                </c:pt>
                <c:pt idx="1770">
                  <c:v>-646</c:v>
                </c:pt>
                <c:pt idx="1771">
                  <c:v>-645.79999999999995</c:v>
                </c:pt>
                <c:pt idx="1772">
                  <c:v>-645.6</c:v>
                </c:pt>
                <c:pt idx="1773">
                  <c:v>-645.4</c:v>
                </c:pt>
                <c:pt idx="1774">
                  <c:v>-645.20000000000005</c:v>
                </c:pt>
                <c:pt idx="1775">
                  <c:v>-645</c:v>
                </c:pt>
                <c:pt idx="1776">
                  <c:v>-644.79999999999995</c:v>
                </c:pt>
                <c:pt idx="1777">
                  <c:v>-644.6</c:v>
                </c:pt>
                <c:pt idx="1778">
                  <c:v>-644.4</c:v>
                </c:pt>
                <c:pt idx="1779">
                  <c:v>-644.20000000000005</c:v>
                </c:pt>
                <c:pt idx="1780">
                  <c:v>-644</c:v>
                </c:pt>
                <c:pt idx="1781">
                  <c:v>-643.79999999999995</c:v>
                </c:pt>
                <c:pt idx="1782">
                  <c:v>-643.6</c:v>
                </c:pt>
                <c:pt idx="1783">
                  <c:v>-643.4</c:v>
                </c:pt>
                <c:pt idx="1784">
                  <c:v>-643.20000000000005</c:v>
                </c:pt>
                <c:pt idx="1785">
                  <c:v>-643</c:v>
                </c:pt>
                <c:pt idx="1786">
                  <c:v>-642.79999999999995</c:v>
                </c:pt>
                <c:pt idx="1787">
                  <c:v>-642.6</c:v>
                </c:pt>
                <c:pt idx="1788">
                  <c:v>-642.4</c:v>
                </c:pt>
                <c:pt idx="1789">
                  <c:v>-642.20000000000005</c:v>
                </c:pt>
                <c:pt idx="1790">
                  <c:v>-642</c:v>
                </c:pt>
                <c:pt idx="1791">
                  <c:v>-641.79999999999995</c:v>
                </c:pt>
                <c:pt idx="1792">
                  <c:v>-641.6</c:v>
                </c:pt>
                <c:pt idx="1793">
                  <c:v>-641.4</c:v>
                </c:pt>
                <c:pt idx="1794">
                  <c:v>-641.20000000000005</c:v>
                </c:pt>
                <c:pt idx="1795">
                  <c:v>-641</c:v>
                </c:pt>
                <c:pt idx="1796">
                  <c:v>-640.79999999999995</c:v>
                </c:pt>
                <c:pt idx="1797">
                  <c:v>-640.6</c:v>
                </c:pt>
                <c:pt idx="1798">
                  <c:v>-640.4</c:v>
                </c:pt>
                <c:pt idx="1799">
                  <c:v>-640.20000000000005</c:v>
                </c:pt>
                <c:pt idx="1800">
                  <c:v>-640</c:v>
                </c:pt>
                <c:pt idx="1801">
                  <c:v>-639.79999999999995</c:v>
                </c:pt>
                <c:pt idx="1802">
                  <c:v>-639.6</c:v>
                </c:pt>
                <c:pt idx="1803">
                  <c:v>-639.4</c:v>
                </c:pt>
                <c:pt idx="1804">
                  <c:v>-639.20000000000005</c:v>
                </c:pt>
                <c:pt idx="1805">
                  <c:v>-639</c:v>
                </c:pt>
                <c:pt idx="1806">
                  <c:v>-638.79999999999995</c:v>
                </c:pt>
                <c:pt idx="1807">
                  <c:v>-638.6</c:v>
                </c:pt>
                <c:pt idx="1808">
                  <c:v>-638.4</c:v>
                </c:pt>
                <c:pt idx="1809">
                  <c:v>-638.20000000000005</c:v>
                </c:pt>
                <c:pt idx="1810">
                  <c:v>-638</c:v>
                </c:pt>
                <c:pt idx="1811">
                  <c:v>-637.79999999999995</c:v>
                </c:pt>
                <c:pt idx="1812">
                  <c:v>-637.6</c:v>
                </c:pt>
                <c:pt idx="1813">
                  <c:v>-637.4</c:v>
                </c:pt>
                <c:pt idx="1814">
                  <c:v>-637.20000000000005</c:v>
                </c:pt>
                <c:pt idx="1815">
                  <c:v>-637</c:v>
                </c:pt>
                <c:pt idx="1816">
                  <c:v>-636.79999999999995</c:v>
                </c:pt>
                <c:pt idx="1817">
                  <c:v>-636.6</c:v>
                </c:pt>
                <c:pt idx="1818">
                  <c:v>-636.4</c:v>
                </c:pt>
                <c:pt idx="1819">
                  <c:v>-636.20000000000005</c:v>
                </c:pt>
                <c:pt idx="1820">
                  <c:v>-636</c:v>
                </c:pt>
                <c:pt idx="1821">
                  <c:v>-635.79999999999995</c:v>
                </c:pt>
                <c:pt idx="1822">
                  <c:v>-635.6</c:v>
                </c:pt>
                <c:pt idx="1823">
                  <c:v>-635.4</c:v>
                </c:pt>
                <c:pt idx="1824">
                  <c:v>-635.20000000000005</c:v>
                </c:pt>
                <c:pt idx="1825">
                  <c:v>-635</c:v>
                </c:pt>
                <c:pt idx="1826">
                  <c:v>-634.79999999999995</c:v>
                </c:pt>
                <c:pt idx="1827">
                  <c:v>-634.6</c:v>
                </c:pt>
                <c:pt idx="1828">
                  <c:v>-634.4</c:v>
                </c:pt>
                <c:pt idx="1829">
                  <c:v>-634.20000000000005</c:v>
                </c:pt>
                <c:pt idx="1830">
                  <c:v>-634</c:v>
                </c:pt>
                <c:pt idx="1831">
                  <c:v>-633.79999999999995</c:v>
                </c:pt>
                <c:pt idx="1832">
                  <c:v>-633.6</c:v>
                </c:pt>
                <c:pt idx="1833">
                  <c:v>-633.4</c:v>
                </c:pt>
                <c:pt idx="1834">
                  <c:v>-633.20000000000005</c:v>
                </c:pt>
                <c:pt idx="1835">
                  <c:v>-633</c:v>
                </c:pt>
                <c:pt idx="1836">
                  <c:v>-632.79999999999995</c:v>
                </c:pt>
                <c:pt idx="1837">
                  <c:v>-632.6</c:v>
                </c:pt>
                <c:pt idx="1838">
                  <c:v>-632.4</c:v>
                </c:pt>
                <c:pt idx="1839">
                  <c:v>-632.20000000000005</c:v>
                </c:pt>
                <c:pt idx="1840">
                  <c:v>-632</c:v>
                </c:pt>
                <c:pt idx="1841">
                  <c:v>-631.79999999999995</c:v>
                </c:pt>
                <c:pt idx="1842">
                  <c:v>-631.6</c:v>
                </c:pt>
                <c:pt idx="1843">
                  <c:v>-631.4</c:v>
                </c:pt>
                <c:pt idx="1844">
                  <c:v>-631.20000000000005</c:v>
                </c:pt>
                <c:pt idx="1845">
                  <c:v>-631</c:v>
                </c:pt>
                <c:pt idx="1846">
                  <c:v>-630.79999999999995</c:v>
                </c:pt>
                <c:pt idx="1847">
                  <c:v>-630.6</c:v>
                </c:pt>
                <c:pt idx="1848">
                  <c:v>-630.4</c:v>
                </c:pt>
                <c:pt idx="1849">
                  <c:v>-630.20000000000005</c:v>
                </c:pt>
                <c:pt idx="1850">
                  <c:v>-630</c:v>
                </c:pt>
                <c:pt idx="1851">
                  <c:v>-629.79999999999995</c:v>
                </c:pt>
                <c:pt idx="1852">
                  <c:v>-629.6</c:v>
                </c:pt>
                <c:pt idx="1853">
                  <c:v>-629.4</c:v>
                </c:pt>
                <c:pt idx="1854">
                  <c:v>-629.20000000000005</c:v>
                </c:pt>
                <c:pt idx="1855">
                  <c:v>-629</c:v>
                </c:pt>
                <c:pt idx="1856">
                  <c:v>-628.79999999999995</c:v>
                </c:pt>
                <c:pt idx="1857">
                  <c:v>-628.6</c:v>
                </c:pt>
                <c:pt idx="1858">
                  <c:v>-628.4</c:v>
                </c:pt>
                <c:pt idx="1859">
                  <c:v>-628.20000000000005</c:v>
                </c:pt>
                <c:pt idx="1860">
                  <c:v>-628</c:v>
                </c:pt>
                <c:pt idx="1861">
                  <c:v>-627.79999999999995</c:v>
                </c:pt>
                <c:pt idx="1862">
                  <c:v>-627.6</c:v>
                </c:pt>
                <c:pt idx="1863">
                  <c:v>-627.4</c:v>
                </c:pt>
                <c:pt idx="1864">
                  <c:v>-627.20000000000005</c:v>
                </c:pt>
                <c:pt idx="1865">
                  <c:v>-627</c:v>
                </c:pt>
                <c:pt idx="1866">
                  <c:v>-626.79999999999995</c:v>
                </c:pt>
                <c:pt idx="1867">
                  <c:v>-626.6</c:v>
                </c:pt>
                <c:pt idx="1868">
                  <c:v>-626.4</c:v>
                </c:pt>
                <c:pt idx="1869">
                  <c:v>-626.20000000000005</c:v>
                </c:pt>
                <c:pt idx="1870">
                  <c:v>-626</c:v>
                </c:pt>
                <c:pt idx="1871">
                  <c:v>-625.79999999999995</c:v>
                </c:pt>
                <c:pt idx="1872">
                  <c:v>-625.6</c:v>
                </c:pt>
                <c:pt idx="1873">
                  <c:v>-625.4</c:v>
                </c:pt>
                <c:pt idx="1874">
                  <c:v>-625.20000000000005</c:v>
                </c:pt>
                <c:pt idx="1875">
                  <c:v>-625</c:v>
                </c:pt>
                <c:pt idx="1876">
                  <c:v>-624.79999999999995</c:v>
                </c:pt>
                <c:pt idx="1877">
                  <c:v>-624.6</c:v>
                </c:pt>
                <c:pt idx="1878">
                  <c:v>-624.4</c:v>
                </c:pt>
                <c:pt idx="1879">
                  <c:v>-624.20000000000005</c:v>
                </c:pt>
                <c:pt idx="1880">
                  <c:v>-624</c:v>
                </c:pt>
                <c:pt idx="1881">
                  <c:v>-623.79999999999995</c:v>
                </c:pt>
                <c:pt idx="1882">
                  <c:v>-623.6</c:v>
                </c:pt>
                <c:pt idx="1883">
                  <c:v>-623.4</c:v>
                </c:pt>
                <c:pt idx="1884">
                  <c:v>-623.20000000000005</c:v>
                </c:pt>
                <c:pt idx="1885">
                  <c:v>-623</c:v>
                </c:pt>
                <c:pt idx="1886">
                  <c:v>-622.79999999999995</c:v>
                </c:pt>
                <c:pt idx="1887">
                  <c:v>-622.6</c:v>
                </c:pt>
                <c:pt idx="1888">
                  <c:v>-622.4</c:v>
                </c:pt>
                <c:pt idx="1889">
                  <c:v>-622.20000000000005</c:v>
                </c:pt>
                <c:pt idx="1890">
                  <c:v>-622</c:v>
                </c:pt>
                <c:pt idx="1891">
                  <c:v>-621.79999999999995</c:v>
                </c:pt>
                <c:pt idx="1892">
                  <c:v>-621.6</c:v>
                </c:pt>
                <c:pt idx="1893">
                  <c:v>-621.4</c:v>
                </c:pt>
                <c:pt idx="1894">
                  <c:v>-621.20000000000005</c:v>
                </c:pt>
                <c:pt idx="1895">
                  <c:v>-621</c:v>
                </c:pt>
                <c:pt idx="1896">
                  <c:v>-620.79999999999995</c:v>
                </c:pt>
                <c:pt idx="1897">
                  <c:v>-620.6</c:v>
                </c:pt>
                <c:pt idx="1898">
                  <c:v>-620.4</c:v>
                </c:pt>
                <c:pt idx="1899">
                  <c:v>-620.20000000000005</c:v>
                </c:pt>
                <c:pt idx="1900">
                  <c:v>-620</c:v>
                </c:pt>
                <c:pt idx="1901">
                  <c:v>-619.79999999999995</c:v>
                </c:pt>
                <c:pt idx="1902">
                  <c:v>-619.6</c:v>
                </c:pt>
                <c:pt idx="1903">
                  <c:v>-619.4</c:v>
                </c:pt>
                <c:pt idx="1904">
                  <c:v>-619.20000000000005</c:v>
                </c:pt>
                <c:pt idx="1905">
                  <c:v>-619</c:v>
                </c:pt>
                <c:pt idx="1906">
                  <c:v>-618.79999999999995</c:v>
                </c:pt>
                <c:pt idx="1907">
                  <c:v>-618.6</c:v>
                </c:pt>
                <c:pt idx="1908">
                  <c:v>-618.4</c:v>
                </c:pt>
                <c:pt idx="1909">
                  <c:v>-618.20000000000005</c:v>
                </c:pt>
                <c:pt idx="1910">
                  <c:v>-618</c:v>
                </c:pt>
                <c:pt idx="1911">
                  <c:v>-617.79999999999995</c:v>
                </c:pt>
                <c:pt idx="1912">
                  <c:v>-617.6</c:v>
                </c:pt>
                <c:pt idx="1913">
                  <c:v>-617.4</c:v>
                </c:pt>
                <c:pt idx="1914">
                  <c:v>-617.20000000000005</c:v>
                </c:pt>
                <c:pt idx="1915">
                  <c:v>-617</c:v>
                </c:pt>
                <c:pt idx="1916">
                  <c:v>-616.79999999999995</c:v>
                </c:pt>
                <c:pt idx="1917">
                  <c:v>-616.6</c:v>
                </c:pt>
                <c:pt idx="1918">
                  <c:v>-616.4</c:v>
                </c:pt>
                <c:pt idx="1919">
                  <c:v>-616.20000000000005</c:v>
                </c:pt>
                <c:pt idx="1920">
                  <c:v>-616</c:v>
                </c:pt>
                <c:pt idx="1921">
                  <c:v>-615.79999999999995</c:v>
                </c:pt>
                <c:pt idx="1922">
                  <c:v>-615.6</c:v>
                </c:pt>
                <c:pt idx="1923">
                  <c:v>-615.4</c:v>
                </c:pt>
                <c:pt idx="1924">
                  <c:v>-615.20000000000005</c:v>
                </c:pt>
                <c:pt idx="1925">
                  <c:v>-615</c:v>
                </c:pt>
                <c:pt idx="1926">
                  <c:v>-614.79999999999995</c:v>
                </c:pt>
                <c:pt idx="1927">
                  <c:v>-614.6</c:v>
                </c:pt>
                <c:pt idx="1928">
                  <c:v>-614.4</c:v>
                </c:pt>
                <c:pt idx="1929">
                  <c:v>-614.20000000000005</c:v>
                </c:pt>
                <c:pt idx="1930">
                  <c:v>-614</c:v>
                </c:pt>
                <c:pt idx="1931">
                  <c:v>-613.79999999999995</c:v>
                </c:pt>
                <c:pt idx="1932">
                  <c:v>-613.6</c:v>
                </c:pt>
                <c:pt idx="1933">
                  <c:v>-613.4</c:v>
                </c:pt>
                <c:pt idx="1934">
                  <c:v>-613.20000000000005</c:v>
                </c:pt>
                <c:pt idx="1935">
                  <c:v>-613</c:v>
                </c:pt>
                <c:pt idx="1936">
                  <c:v>-612.79999999999995</c:v>
                </c:pt>
                <c:pt idx="1937">
                  <c:v>-612.6</c:v>
                </c:pt>
                <c:pt idx="1938">
                  <c:v>-612.4</c:v>
                </c:pt>
                <c:pt idx="1939">
                  <c:v>-612.20000000000005</c:v>
                </c:pt>
                <c:pt idx="1940">
                  <c:v>-612</c:v>
                </c:pt>
                <c:pt idx="1941">
                  <c:v>-611.79999999999995</c:v>
                </c:pt>
                <c:pt idx="1942">
                  <c:v>-611.6</c:v>
                </c:pt>
                <c:pt idx="1943">
                  <c:v>-611.4</c:v>
                </c:pt>
                <c:pt idx="1944">
                  <c:v>-611.20000000000005</c:v>
                </c:pt>
                <c:pt idx="1945">
                  <c:v>-611</c:v>
                </c:pt>
                <c:pt idx="1946">
                  <c:v>-610.79999999999995</c:v>
                </c:pt>
                <c:pt idx="1947">
                  <c:v>-610.6</c:v>
                </c:pt>
                <c:pt idx="1948">
                  <c:v>-610.4</c:v>
                </c:pt>
                <c:pt idx="1949">
                  <c:v>-610.20000000000005</c:v>
                </c:pt>
                <c:pt idx="1950">
                  <c:v>-610</c:v>
                </c:pt>
                <c:pt idx="1951">
                  <c:v>-609.79999999999995</c:v>
                </c:pt>
                <c:pt idx="1952">
                  <c:v>-609.6</c:v>
                </c:pt>
                <c:pt idx="1953">
                  <c:v>-609.4</c:v>
                </c:pt>
                <c:pt idx="1954">
                  <c:v>-609.20000000000005</c:v>
                </c:pt>
                <c:pt idx="1955">
                  <c:v>-609</c:v>
                </c:pt>
                <c:pt idx="1956">
                  <c:v>-608.79999999999995</c:v>
                </c:pt>
                <c:pt idx="1957">
                  <c:v>-608.6</c:v>
                </c:pt>
                <c:pt idx="1958">
                  <c:v>-608.4</c:v>
                </c:pt>
                <c:pt idx="1959">
                  <c:v>-608.20000000000005</c:v>
                </c:pt>
                <c:pt idx="1960">
                  <c:v>-608</c:v>
                </c:pt>
                <c:pt idx="1961">
                  <c:v>-607.79999999999995</c:v>
                </c:pt>
                <c:pt idx="1962">
                  <c:v>-607.6</c:v>
                </c:pt>
                <c:pt idx="1963">
                  <c:v>-607.4</c:v>
                </c:pt>
                <c:pt idx="1964">
                  <c:v>-607.20000000000005</c:v>
                </c:pt>
                <c:pt idx="1965">
                  <c:v>-607</c:v>
                </c:pt>
                <c:pt idx="1966">
                  <c:v>-606.79999999999995</c:v>
                </c:pt>
                <c:pt idx="1967">
                  <c:v>-606.6</c:v>
                </c:pt>
                <c:pt idx="1968">
                  <c:v>-606.4</c:v>
                </c:pt>
                <c:pt idx="1969">
                  <c:v>-606.20000000000005</c:v>
                </c:pt>
                <c:pt idx="1970">
                  <c:v>-606</c:v>
                </c:pt>
                <c:pt idx="1971">
                  <c:v>-605.79999999999995</c:v>
                </c:pt>
                <c:pt idx="1972">
                  <c:v>-605.6</c:v>
                </c:pt>
                <c:pt idx="1973">
                  <c:v>-605.4</c:v>
                </c:pt>
                <c:pt idx="1974">
                  <c:v>-605.20000000000005</c:v>
                </c:pt>
                <c:pt idx="1975">
                  <c:v>-605</c:v>
                </c:pt>
                <c:pt idx="1976">
                  <c:v>-604.79999999999995</c:v>
                </c:pt>
                <c:pt idx="1977">
                  <c:v>-604.6</c:v>
                </c:pt>
                <c:pt idx="1978">
                  <c:v>-604.4</c:v>
                </c:pt>
                <c:pt idx="1979">
                  <c:v>-604.20000000000005</c:v>
                </c:pt>
                <c:pt idx="1980">
                  <c:v>-604</c:v>
                </c:pt>
                <c:pt idx="1981">
                  <c:v>-603.79999999999995</c:v>
                </c:pt>
                <c:pt idx="1982">
                  <c:v>-603.6</c:v>
                </c:pt>
                <c:pt idx="1983">
                  <c:v>-603.4</c:v>
                </c:pt>
                <c:pt idx="1984">
                  <c:v>-603.20000000000005</c:v>
                </c:pt>
                <c:pt idx="1985">
                  <c:v>-603</c:v>
                </c:pt>
                <c:pt idx="1986">
                  <c:v>-602.79999999999995</c:v>
                </c:pt>
                <c:pt idx="1987">
                  <c:v>-602.6</c:v>
                </c:pt>
                <c:pt idx="1988">
                  <c:v>-602.4</c:v>
                </c:pt>
                <c:pt idx="1989">
                  <c:v>-602.20000000000005</c:v>
                </c:pt>
                <c:pt idx="1990">
                  <c:v>-602</c:v>
                </c:pt>
                <c:pt idx="1991">
                  <c:v>-601.79999999999995</c:v>
                </c:pt>
                <c:pt idx="1992">
                  <c:v>-601.6</c:v>
                </c:pt>
                <c:pt idx="1993">
                  <c:v>-601.4</c:v>
                </c:pt>
                <c:pt idx="1994">
                  <c:v>-601.20000000000005</c:v>
                </c:pt>
                <c:pt idx="1995">
                  <c:v>-601</c:v>
                </c:pt>
                <c:pt idx="1996">
                  <c:v>-600.79999999999995</c:v>
                </c:pt>
                <c:pt idx="1997">
                  <c:v>-600.6</c:v>
                </c:pt>
                <c:pt idx="1998">
                  <c:v>-600.4</c:v>
                </c:pt>
                <c:pt idx="1999">
                  <c:v>-600.20000000000005</c:v>
                </c:pt>
                <c:pt idx="2000">
                  <c:v>-600</c:v>
                </c:pt>
                <c:pt idx="2001">
                  <c:v>-599.79999999999995</c:v>
                </c:pt>
                <c:pt idx="2002">
                  <c:v>-599.6</c:v>
                </c:pt>
                <c:pt idx="2003">
                  <c:v>-599.4</c:v>
                </c:pt>
                <c:pt idx="2004">
                  <c:v>-599.20000000000005</c:v>
                </c:pt>
                <c:pt idx="2005">
                  <c:v>-599</c:v>
                </c:pt>
                <c:pt idx="2006">
                  <c:v>-598.79999999999995</c:v>
                </c:pt>
                <c:pt idx="2007">
                  <c:v>-598.6</c:v>
                </c:pt>
                <c:pt idx="2008">
                  <c:v>-598.4</c:v>
                </c:pt>
                <c:pt idx="2009">
                  <c:v>-598.20000000000005</c:v>
                </c:pt>
                <c:pt idx="2010">
                  <c:v>-598</c:v>
                </c:pt>
                <c:pt idx="2011">
                  <c:v>-597.79999999999995</c:v>
                </c:pt>
                <c:pt idx="2012">
                  <c:v>-597.6</c:v>
                </c:pt>
                <c:pt idx="2013">
                  <c:v>-597.4</c:v>
                </c:pt>
                <c:pt idx="2014">
                  <c:v>-597.20000000000005</c:v>
                </c:pt>
                <c:pt idx="2015">
                  <c:v>-597</c:v>
                </c:pt>
                <c:pt idx="2016">
                  <c:v>-596.79999999999995</c:v>
                </c:pt>
                <c:pt idx="2017">
                  <c:v>-596.6</c:v>
                </c:pt>
                <c:pt idx="2018">
                  <c:v>-596.4</c:v>
                </c:pt>
                <c:pt idx="2019">
                  <c:v>-596.20000000000005</c:v>
                </c:pt>
                <c:pt idx="2020">
                  <c:v>-596</c:v>
                </c:pt>
                <c:pt idx="2021">
                  <c:v>-595.79999999999995</c:v>
                </c:pt>
                <c:pt idx="2022">
                  <c:v>-595.6</c:v>
                </c:pt>
                <c:pt idx="2023">
                  <c:v>-595.4</c:v>
                </c:pt>
                <c:pt idx="2024">
                  <c:v>-595.20000000000005</c:v>
                </c:pt>
                <c:pt idx="2025">
                  <c:v>-595</c:v>
                </c:pt>
                <c:pt idx="2026">
                  <c:v>-594.79999999999995</c:v>
                </c:pt>
                <c:pt idx="2027">
                  <c:v>-594.6</c:v>
                </c:pt>
                <c:pt idx="2028">
                  <c:v>-594.4</c:v>
                </c:pt>
                <c:pt idx="2029">
                  <c:v>-594.20000000000005</c:v>
                </c:pt>
                <c:pt idx="2030">
                  <c:v>-594</c:v>
                </c:pt>
                <c:pt idx="2031">
                  <c:v>-593.79999999999995</c:v>
                </c:pt>
                <c:pt idx="2032">
                  <c:v>-593.6</c:v>
                </c:pt>
                <c:pt idx="2033">
                  <c:v>-593.4</c:v>
                </c:pt>
                <c:pt idx="2034">
                  <c:v>-593.20000000000005</c:v>
                </c:pt>
                <c:pt idx="2035">
                  <c:v>-593</c:v>
                </c:pt>
                <c:pt idx="2036">
                  <c:v>-592.79999999999995</c:v>
                </c:pt>
                <c:pt idx="2037">
                  <c:v>-592.6</c:v>
                </c:pt>
                <c:pt idx="2038">
                  <c:v>-592.4</c:v>
                </c:pt>
                <c:pt idx="2039">
                  <c:v>-592.20000000000005</c:v>
                </c:pt>
                <c:pt idx="2040">
                  <c:v>-592</c:v>
                </c:pt>
                <c:pt idx="2041">
                  <c:v>-591.79999999999995</c:v>
                </c:pt>
                <c:pt idx="2042">
                  <c:v>-591.6</c:v>
                </c:pt>
                <c:pt idx="2043">
                  <c:v>-591.4</c:v>
                </c:pt>
                <c:pt idx="2044">
                  <c:v>-591.20000000000005</c:v>
                </c:pt>
                <c:pt idx="2045">
                  <c:v>-591</c:v>
                </c:pt>
                <c:pt idx="2046">
                  <c:v>-590.79999999999995</c:v>
                </c:pt>
                <c:pt idx="2047">
                  <c:v>-590.6</c:v>
                </c:pt>
                <c:pt idx="2048">
                  <c:v>-590.4</c:v>
                </c:pt>
                <c:pt idx="2049">
                  <c:v>-590.20000000000005</c:v>
                </c:pt>
                <c:pt idx="2050">
                  <c:v>-590</c:v>
                </c:pt>
                <c:pt idx="2051">
                  <c:v>-589.79999999999995</c:v>
                </c:pt>
                <c:pt idx="2052">
                  <c:v>-589.6</c:v>
                </c:pt>
                <c:pt idx="2053">
                  <c:v>-589.4</c:v>
                </c:pt>
                <c:pt idx="2054">
                  <c:v>-589.20000000000005</c:v>
                </c:pt>
                <c:pt idx="2055">
                  <c:v>-589</c:v>
                </c:pt>
                <c:pt idx="2056">
                  <c:v>-588.79999999999995</c:v>
                </c:pt>
                <c:pt idx="2057">
                  <c:v>-588.6</c:v>
                </c:pt>
                <c:pt idx="2058">
                  <c:v>-588.4</c:v>
                </c:pt>
                <c:pt idx="2059">
                  <c:v>-588.20000000000005</c:v>
                </c:pt>
                <c:pt idx="2060">
                  <c:v>-588</c:v>
                </c:pt>
                <c:pt idx="2061">
                  <c:v>-587.79999999999995</c:v>
                </c:pt>
                <c:pt idx="2062">
                  <c:v>-587.6</c:v>
                </c:pt>
                <c:pt idx="2063">
                  <c:v>-587.4</c:v>
                </c:pt>
                <c:pt idx="2064">
                  <c:v>-587.20000000000005</c:v>
                </c:pt>
                <c:pt idx="2065">
                  <c:v>-587</c:v>
                </c:pt>
                <c:pt idx="2066">
                  <c:v>-586.79999999999995</c:v>
                </c:pt>
                <c:pt idx="2067">
                  <c:v>-586.6</c:v>
                </c:pt>
                <c:pt idx="2068">
                  <c:v>-586.4</c:v>
                </c:pt>
                <c:pt idx="2069">
                  <c:v>-586.20000000000005</c:v>
                </c:pt>
                <c:pt idx="2070">
                  <c:v>-586</c:v>
                </c:pt>
                <c:pt idx="2071">
                  <c:v>-585.79999999999995</c:v>
                </c:pt>
                <c:pt idx="2072">
                  <c:v>-585.6</c:v>
                </c:pt>
                <c:pt idx="2073">
                  <c:v>-585.4</c:v>
                </c:pt>
                <c:pt idx="2074">
                  <c:v>-585.20000000000005</c:v>
                </c:pt>
                <c:pt idx="2075">
                  <c:v>-585</c:v>
                </c:pt>
                <c:pt idx="2076">
                  <c:v>-584.79999999999995</c:v>
                </c:pt>
                <c:pt idx="2077">
                  <c:v>-584.6</c:v>
                </c:pt>
                <c:pt idx="2078">
                  <c:v>-584.4</c:v>
                </c:pt>
                <c:pt idx="2079">
                  <c:v>-584.20000000000005</c:v>
                </c:pt>
                <c:pt idx="2080">
                  <c:v>-584</c:v>
                </c:pt>
                <c:pt idx="2081">
                  <c:v>-583.79999999999995</c:v>
                </c:pt>
                <c:pt idx="2082">
                  <c:v>-583.6</c:v>
                </c:pt>
                <c:pt idx="2083">
                  <c:v>-583.4</c:v>
                </c:pt>
                <c:pt idx="2084">
                  <c:v>-583.20000000000005</c:v>
                </c:pt>
                <c:pt idx="2085">
                  <c:v>-583</c:v>
                </c:pt>
                <c:pt idx="2086">
                  <c:v>-582.79999999999995</c:v>
                </c:pt>
                <c:pt idx="2087">
                  <c:v>-582.6</c:v>
                </c:pt>
                <c:pt idx="2088">
                  <c:v>-582.4</c:v>
                </c:pt>
                <c:pt idx="2089">
                  <c:v>-582.20000000000005</c:v>
                </c:pt>
                <c:pt idx="2090">
                  <c:v>-582</c:v>
                </c:pt>
                <c:pt idx="2091">
                  <c:v>-581.79999999999995</c:v>
                </c:pt>
                <c:pt idx="2092">
                  <c:v>-581.6</c:v>
                </c:pt>
                <c:pt idx="2093">
                  <c:v>-581.4</c:v>
                </c:pt>
                <c:pt idx="2094">
                  <c:v>-581.20000000000005</c:v>
                </c:pt>
                <c:pt idx="2095">
                  <c:v>-581</c:v>
                </c:pt>
                <c:pt idx="2096">
                  <c:v>-580.79999999999995</c:v>
                </c:pt>
                <c:pt idx="2097">
                  <c:v>-580.6</c:v>
                </c:pt>
                <c:pt idx="2098">
                  <c:v>-580.4</c:v>
                </c:pt>
                <c:pt idx="2099">
                  <c:v>-580.20000000000005</c:v>
                </c:pt>
                <c:pt idx="2100">
                  <c:v>-580</c:v>
                </c:pt>
                <c:pt idx="2101">
                  <c:v>-579.79999999999995</c:v>
                </c:pt>
                <c:pt idx="2102">
                  <c:v>-579.6</c:v>
                </c:pt>
                <c:pt idx="2103">
                  <c:v>-579.4</c:v>
                </c:pt>
                <c:pt idx="2104">
                  <c:v>-579.20000000000005</c:v>
                </c:pt>
                <c:pt idx="2105">
                  <c:v>-579</c:v>
                </c:pt>
                <c:pt idx="2106">
                  <c:v>-578.79999999999995</c:v>
                </c:pt>
                <c:pt idx="2107">
                  <c:v>-578.6</c:v>
                </c:pt>
                <c:pt idx="2108">
                  <c:v>-578.4</c:v>
                </c:pt>
                <c:pt idx="2109">
                  <c:v>-578.20000000000005</c:v>
                </c:pt>
                <c:pt idx="2110">
                  <c:v>-578</c:v>
                </c:pt>
                <c:pt idx="2111">
                  <c:v>-577.79999999999995</c:v>
                </c:pt>
                <c:pt idx="2112">
                  <c:v>-577.6</c:v>
                </c:pt>
                <c:pt idx="2113">
                  <c:v>-577.4</c:v>
                </c:pt>
                <c:pt idx="2114">
                  <c:v>-577.20000000000005</c:v>
                </c:pt>
                <c:pt idx="2115">
                  <c:v>-577</c:v>
                </c:pt>
                <c:pt idx="2116">
                  <c:v>-576.79999999999995</c:v>
                </c:pt>
                <c:pt idx="2117">
                  <c:v>-576.6</c:v>
                </c:pt>
                <c:pt idx="2118">
                  <c:v>-576.4</c:v>
                </c:pt>
                <c:pt idx="2119">
                  <c:v>-576.20000000000005</c:v>
                </c:pt>
                <c:pt idx="2120">
                  <c:v>-576</c:v>
                </c:pt>
                <c:pt idx="2121">
                  <c:v>-575.79999999999995</c:v>
                </c:pt>
                <c:pt idx="2122">
                  <c:v>-575.6</c:v>
                </c:pt>
                <c:pt idx="2123">
                  <c:v>-575.4</c:v>
                </c:pt>
                <c:pt idx="2124">
                  <c:v>-575.20000000000005</c:v>
                </c:pt>
                <c:pt idx="2125">
                  <c:v>-575</c:v>
                </c:pt>
                <c:pt idx="2126">
                  <c:v>-574.79999999999995</c:v>
                </c:pt>
                <c:pt idx="2127">
                  <c:v>-574.6</c:v>
                </c:pt>
                <c:pt idx="2128">
                  <c:v>-574.4</c:v>
                </c:pt>
                <c:pt idx="2129">
                  <c:v>-574.20000000000005</c:v>
                </c:pt>
                <c:pt idx="2130">
                  <c:v>-574</c:v>
                </c:pt>
                <c:pt idx="2131">
                  <c:v>-573.79999999999995</c:v>
                </c:pt>
                <c:pt idx="2132">
                  <c:v>-573.6</c:v>
                </c:pt>
                <c:pt idx="2133">
                  <c:v>-573.4</c:v>
                </c:pt>
                <c:pt idx="2134">
                  <c:v>-573.20000000000005</c:v>
                </c:pt>
                <c:pt idx="2135">
                  <c:v>-573</c:v>
                </c:pt>
                <c:pt idx="2136">
                  <c:v>-572.79999999999995</c:v>
                </c:pt>
                <c:pt idx="2137">
                  <c:v>-572.6</c:v>
                </c:pt>
                <c:pt idx="2138">
                  <c:v>-572.4</c:v>
                </c:pt>
                <c:pt idx="2139">
                  <c:v>-572.20000000000005</c:v>
                </c:pt>
                <c:pt idx="2140">
                  <c:v>-572</c:v>
                </c:pt>
                <c:pt idx="2141">
                  <c:v>-571.79999999999995</c:v>
                </c:pt>
                <c:pt idx="2142">
                  <c:v>-571.6</c:v>
                </c:pt>
                <c:pt idx="2143">
                  <c:v>-571.4</c:v>
                </c:pt>
                <c:pt idx="2144">
                  <c:v>-571.20000000000005</c:v>
                </c:pt>
                <c:pt idx="2145">
                  <c:v>-571</c:v>
                </c:pt>
                <c:pt idx="2146">
                  <c:v>-570.79999999999995</c:v>
                </c:pt>
                <c:pt idx="2147">
                  <c:v>-570.6</c:v>
                </c:pt>
                <c:pt idx="2148">
                  <c:v>-570.4</c:v>
                </c:pt>
                <c:pt idx="2149">
                  <c:v>-570.20000000000005</c:v>
                </c:pt>
                <c:pt idx="2150">
                  <c:v>-570</c:v>
                </c:pt>
                <c:pt idx="2151">
                  <c:v>-569.79999999999995</c:v>
                </c:pt>
                <c:pt idx="2152">
                  <c:v>-569.6</c:v>
                </c:pt>
                <c:pt idx="2153">
                  <c:v>-569.4</c:v>
                </c:pt>
                <c:pt idx="2154">
                  <c:v>-569.20000000000005</c:v>
                </c:pt>
                <c:pt idx="2155">
                  <c:v>-569</c:v>
                </c:pt>
                <c:pt idx="2156">
                  <c:v>-568.79999999999995</c:v>
                </c:pt>
                <c:pt idx="2157">
                  <c:v>-568.6</c:v>
                </c:pt>
                <c:pt idx="2158">
                  <c:v>-568.4</c:v>
                </c:pt>
                <c:pt idx="2159">
                  <c:v>-568.20000000000005</c:v>
                </c:pt>
                <c:pt idx="2160">
                  <c:v>-568</c:v>
                </c:pt>
                <c:pt idx="2161">
                  <c:v>-567.79999999999995</c:v>
                </c:pt>
                <c:pt idx="2162">
                  <c:v>-567.6</c:v>
                </c:pt>
                <c:pt idx="2163">
                  <c:v>-567.4</c:v>
                </c:pt>
                <c:pt idx="2164">
                  <c:v>-567.20000000000005</c:v>
                </c:pt>
                <c:pt idx="2165">
                  <c:v>-567</c:v>
                </c:pt>
                <c:pt idx="2166">
                  <c:v>-566.79999999999995</c:v>
                </c:pt>
                <c:pt idx="2167">
                  <c:v>-566.6</c:v>
                </c:pt>
                <c:pt idx="2168">
                  <c:v>-566.4</c:v>
                </c:pt>
                <c:pt idx="2169">
                  <c:v>-566.20000000000005</c:v>
                </c:pt>
                <c:pt idx="2170">
                  <c:v>-566</c:v>
                </c:pt>
                <c:pt idx="2171">
                  <c:v>-565.79999999999995</c:v>
                </c:pt>
                <c:pt idx="2172">
                  <c:v>-565.6</c:v>
                </c:pt>
                <c:pt idx="2173">
                  <c:v>-565.4</c:v>
                </c:pt>
                <c:pt idx="2174">
                  <c:v>-565.20000000000005</c:v>
                </c:pt>
                <c:pt idx="2175">
                  <c:v>-565</c:v>
                </c:pt>
                <c:pt idx="2176">
                  <c:v>-564.79999999999995</c:v>
                </c:pt>
                <c:pt idx="2177">
                  <c:v>-564.6</c:v>
                </c:pt>
                <c:pt idx="2178">
                  <c:v>-564.4</c:v>
                </c:pt>
                <c:pt idx="2179">
                  <c:v>-564.20000000000005</c:v>
                </c:pt>
                <c:pt idx="2180">
                  <c:v>-564</c:v>
                </c:pt>
                <c:pt idx="2181">
                  <c:v>-563.79999999999995</c:v>
                </c:pt>
                <c:pt idx="2182">
                  <c:v>-563.6</c:v>
                </c:pt>
                <c:pt idx="2183">
                  <c:v>-563.4</c:v>
                </c:pt>
                <c:pt idx="2184">
                  <c:v>-563.20000000000005</c:v>
                </c:pt>
                <c:pt idx="2185">
                  <c:v>-563</c:v>
                </c:pt>
                <c:pt idx="2186">
                  <c:v>-562.79999999999995</c:v>
                </c:pt>
                <c:pt idx="2187">
                  <c:v>-562.6</c:v>
                </c:pt>
                <c:pt idx="2188">
                  <c:v>-562.4</c:v>
                </c:pt>
                <c:pt idx="2189">
                  <c:v>-562.20000000000005</c:v>
                </c:pt>
                <c:pt idx="2190">
                  <c:v>-562</c:v>
                </c:pt>
                <c:pt idx="2191">
                  <c:v>-561.79999999999995</c:v>
                </c:pt>
                <c:pt idx="2192">
                  <c:v>-561.6</c:v>
                </c:pt>
                <c:pt idx="2193">
                  <c:v>-561.4</c:v>
                </c:pt>
                <c:pt idx="2194">
                  <c:v>-561.20000000000005</c:v>
                </c:pt>
                <c:pt idx="2195">
                  <c:v>-561</c:v>
                </c:pt>
                <c:pt idx="2196">
                  <c:v>-560.79999999999995</c:v>
                </c:pt>
                <c:pt idx="2197">
                  <c:v>-560.6</c:v>
                </c:pt>
                <c:pt idx="2198">
                  <c:v>-560.4</c:v>
                </c:pt>
                <c:pt idx="2199">
                  <c:v>-560.20000000000005</c:v>
                </c:pt>
                <c:pt idx="2200">
                  <c:v>-560</c:v>
                </c:pt>
                <c:pt idx="2201">
                  <c:v>-559.79999999999995</c:v>
                </c:pt>
                <c:pt idx="2202">
                  <c:v>-559.6</c:v>
                </c:pt>
                <c:pt idx="2203">
                  <c:v>-559.4</c:v>
                </c:pt>
                <c:pt idx="2204">
                  <c:v>-559.20000000000005</c:v>
                </c:pt>
                <c:pt idx="2205">
                  <c:v>-559</c:v>
                </c:pt>
                <c:pt idx="2206">
                  <c:v>-558.79999999999995</c:v>
                </c:pt>
                <c:pt idx="2207">
                  <c:v>-558.6</c:v>
                </c:pt>
                <c:pt idx="2208">
                  <c:v>-558.4</c:v>
                </c:pt>
                <c:pt idx="2209">
                  <c:v>-558.20000000000005</c:v>
                </c:pt>
                <c:pt idx="2210">
                  <c:v>-558</c:v>
                </c:pt>
                <c:pt idx="2211">
                  <c:v>-557.79999999999995</c:v>
                </c:pt>
                <c:pt idx="2212">
                  <c:v>-557.6</c:v>
                </c:pt>
                <c:pt idx="2213">
                  <c:v>-557.4</c:v>
                </c:pt>
                <c:pt idx="2214">
                  <c:v>-557.20000000000005</c:v>
                </c:pt>
                <c:pt idx="2215">
                  <c:v>-557</c:v>
                </c:pt>
                <c:pt idx="2216">
                  <c:v>-556.79999999999995</c:v>
                </c:pt>
                <c:pt idx="2217">
                  <c:v>-556.6</c:v>
                </c:pt>
                <c:pt idx="2218">
                  <c:v>-556.4</c:v>
                </c:pt>
                <c:pt idx="2219">
                  <c:v>-556.20000000000005</c:v>
                </c:pt>
                <c:pt idx="2220">
                  <c:v>-556</c:v>
                </c:pt>
                <c:pt idx="2221">
                  <c:v>-555.79999999999995</c:v>
                </c:pt>
                <c:pt idx="2222">
                  <c:v>-555.6</c:v>
                </c:pt>
                <c:pt idx="2223">
                  <c:v>-555.4</c:v>
                </c:pt>
                <c:pt idx="2224">
                  <c:v>-555.20000000000005</c:v>
                </c:pt>
                <c:pt idx="2225">
                  <c:v>-555</c:v>
                </c:pt>
                <c:pt idx="2226">
                  <c:v>-554.79999999999995</c:v>
                </c:pt>
                <c:pt idx="2227">
                  <c:v>-554.6</c:v>
                </c:pt>
                <c:pt idx="2228">
                  <c:v>-554.4</c:v>
                </c:pt>
                <c:pt idx="2229">
                  <c:v>-554.20000000000005</c:v>
                </c:pt>
                <c:pt idx="2230">
                  <c:v>-554</c:v>
                </c:pt>
                <c:pt idx="2231">
                  <c:v>-553.79999999999995</c:v>
                </c:pt>
                <c:pt idx="2232">
                  <c:v>-553.6</c:v>
                </c:pt>
                <c:pt idx="2233">
                  <c:v>-553.4</c:v>
                </c:pt>
                <c:pt idx="2234">
                  <c:v>-553.20000000000005</c:v>
                </c:pt>
                <c:pt idx="2235">
                  <c:v>-553</c:v>
                </c:pt>
                <c:pt idx="2236">
                  <c:v>-552.79999999999995</c:v>
                </c:pt>
                <c:pt idx="2237">
                  <c:v>-552.6</c:v>
                </c:pt>
                <c:pt idx="2238">
                  <c:v>-552.4</c:v>
                </c:pt>
                <c:pt idx="2239">
                  <c:v>-552.20000000000005</c:v>
                </c:pt>
                <c:pt idx="2240">
                  <c:v>-552</c:v>
                </c:pt>
                <c:pt idx="2241">
                  <c:v>-551.79999999999995</c:v>
                </c:pt>
                <c:pt idx="2242">
                  <c:v>-551.6</c:v>
                </c:pt>
                <c:pt idx="2243">
                  <c:v>-551.4</c:v>
                </c:pt>
                <c:pt idx="2244">
                  <c:v>-551.20000000000005</c:v>
                </c:pt>
                <c:pt idx="2245">
                  <c:v>-551</c:v>
                </c:pt>
                <c:pt idx="2246">
                  <c:v>-550.79999999999995</c:v>
                </c:pt>
                <c:pt idx="2247">
                  <c:v>-550.6</c:v>
                </c:pt>
                <c:pt idx="2248">
                  <c:v>-550.4</c:v>
                </c:pt>
                <c:pt idx="2249">
                  <c:v>-550.20000000000005</c:v>
                </c:pt>
                <c:pt idx="2250">
                  <c:v>-550</c:v>
                </c:pt>
                <c:pt idx="2251">
                  <c:v>-549.79999999999995</c:v>
                </c:pt>
                <c:pt idx="2252">
                  <c:v>-549.6</c:v>
                </c:pt>
                <c:pt idx="2253">
                  <c:v>-549.4</c:v>
                </c:pt>
                <c:pt idx="2254">
                  <c:v>-549.20000000000005</c:v>
                </c:pt>
                <c:pt idx="2255">
                  <c:v>-549</c:v>
                </c:pt>
                <c:pt idx="2256">
                  <c:v>-548.79999999999995</c:v>
                </c:pt>
                <c:pt idx="2257">
                  <c:v>-548.6</c:v>
                </c:pt>
                <c:pt idx="2258">
                  <c:v>-548.4</c:v>
                </c:pt>
                <c:pt idx="2259">
                  <c:v>-548.20000000000005</c:v>
                </c:pt>
                <c:pt idx="2260">
                  <c:v>-548</c:v>
                </c:pt>
                <c:pt idx="2261">
                  <c:v>-547.79999999999995</c:v>
                </c:pt>
                <c:pt idx="2262">
                  <c:v>-547.6</c:v>
                </c:pt>
                <c:pt idx="2263">
                  <c:v>-547.4</c:v>
                </c:pt>
                <c:pt idx="2264">
                  <c:v>-547.20000000000005</c:v>
                </c:pt>
                <c:pt idx="2265">
                  <c:v>-547</c:v>
                </c:pt>
                <c:pt idx="2266">
                  <c:v>-546.79999999999995</c:v>
                </c:pt>
                <c:pt idx="2267">
                  <c:v>-546.6</c:v>
                </c:pt>
                <c:pt idx="2268">
                  <c:v>-546.4</c:v>
                </c:pt>
                <c:pt idx="2269">
                  <c:v>-546.20000000000005</c:v>
                </c:pt>
                <c:pt idx="2270">
                  <c:v>-546</c:v>
                </c:pt>
                <c:pt idx="2271">
                  <c:v>-545.79999999999995</c:v>
                </c:pt>
                <c:pt idx="2272">
                  <c:v>-545.6</c:v>
                </c:pt>
                <c:pt idx="2273">
                  <c:v>-545.4</c:v>
                </c:pt>
                <c:pt idx="2274">
                  <c:v>-545.20000000000005</c:v>
                </c:pt>
                <c:pt idx="2275">
                  <c:v>-545</c:v>
                </c:pt>
                <c:pt idx="2276">
                  <c:v>-544.79999999999995</c:v>
                </c:pt>
                <c:pt idx="2277">
                  <c:v>-544.6</c:v>
                </c:pt>
                <c:pt idx="2278">
                  <c:v>-544.4</c:v>
                </c:pt>
                <c:pt idx="2279">
                  <c:v>-544.20000000000005</c:v>
                </c:pt>
                <c:pt idx="2280">
                  <c:v>-544</c:v>
                </c:pt>
                <c:pt idx="2281">
                  <c:v>-543.79999999999995</c:v>
                </c:pt>
                <c:pt idx="2282">
                  <c:v>-543.6</c:v>
                </c:pt>
                <c:pt idx="2283">
                  <c:v>-543.4</c:v>
                </c:pt>
                <c:pt idx="2284">
                  <c:v>-543.20000000000005</c:v>
                </c:pt>
                <c:pt idx="2285">
                  <c:v>-543</c:v>
                </c:pt>
                <c:pt idx="2286">
                  <c:v>-542.79999999999995</c:v>
                </c:pt>
                <c:pt idx="2287">
                  <c:v>-542.6</c:v>
                </c:pt>
                <c:pt idx="2288">
                  <c:v>-542.4</c:v>
                </c:pt>
                <c:pt idx="2289">
                  <c:v>-542.20000000000005</c:v>
                </c:pt>
                <c:pt idx="2290">
                  <c:v>-542</c:v>
                </c:pt>
                <c:pt idx="2291">
                  <c:v>-541.79999999999995</c:v>
                </c:pt>
                <c:pt idx="2292">
                  <c:v>-541.6</c:v>
                </c:pt>
                <c:pt idx="2293">
                  <c:v>-541.4</c:v>
                </c:pt>
                <c:pt idx="2294">
                  <c:v>-541.20000000000005</c:v>
                </c:pt>
                <c:pt idx="2295">
                  <c:v>-541</c:v>
                </c:pt>
                <c:pt idx="2296">
                  <c:v>-540.79999999999995</c:v>
                </c:pt>
                <c:pt idx="2297">
                  <c:v>-540.6</c:v>
                </c:pt>
                <c:pt idx="2298">
                  <c:v>-540.4</c:v>
                </c:pt>
                <c:pt idx="2299">
                  <c:v>-540.20000000000005</c:v>
                </c:pt>
                <c:pt idx="2300">
                  <c:v>-540</c:v>
                </c:pt>
                <c:pt idx="2301">
                  <c:v>-539.79999999999995</c:v>
                </c:pt>
                <c:pt idx="2302">
                  <c:v>-539.6</c:v>
                </c:pt>
                <c:pt idx="2303">
                  <c:v>-539.4</c:v>
                </c:pt>
                <c:pt idx="2304">
                  <c:v>-539.20000000000005</c:v>
                </c:pt>
                <c:pt idx="2305">
                  <c:v>-539</c:v>
                </c:pt>
                <c:pt idx="2306">
                  <c:v>-538.79999999999995</c:v>
                </c:pt>
                <c:pt idx="2307">
                  <c:v>-538.6</c:v>
                </c:pt>
                <c:pt idx="2308">
                  <c:v>-538.4</c:v>
                </c:pt>
                <c:pt idx="2309">
                  <c:v>-538.20000000000005</c:v>
                </c:pt>
                <c:pt idx="2310">
                  <c:v>-538</c:v>
                </c:pt>
                <c:pt idx="2311">
                  <c:v>-537.79999999999995</c:v>
                </c:pt>
                <c:pt idx="2312">
                  <c:v>-537.6</c:v>
                </c:pt>
                <c:pt idx="2313">
                  <c:v>-537.4</c:v>
                </c:pt>
                <c:pt idx="2314">
                  <c:v>-537.20000000000005</c:v>
                </c:pt>
                <c:pt idx="2315">
                  <c:v>-537</c:v>
                </c:pt>
                <c:pt idx="2316">
                  <c:v>-536.79999999999995</c:v>
                </c:pt>
                <c:pt idx="2317">
                  <c:v>-536.6</c:v>
                </c:pt>
                <c:pt idx="2318">
                  <c:v>-536.4</c:v>
                </c:pt>
                <c:pt idx="2319">
                  <c:v>-536.20000000000005</c:v>
                </c:pt>
                <c:pt idx="2320">
                  <c:v>-536</c:v>
                </c:pt>
                <c:pt idx="2321">
                  <c:v>-535.79999999999995</c:v>
                </c:pt>
                <c:pt idx="2322">
                  <c:v>-535.6</c:v>
                </c:pt>
                <c:pt idx="2323">
                  <c:v>-535.4</c:v>
                </c:pt>
                <c:pt idx="2324">
                  <c:v>-535.20000000000005</c:v>
                </c:pt>
                <c:pt idx="2325">
                  <c:v>-535</c:v>
                </c:pt>
                <c:pt idx="2326">
                  <c:v>-534.79999999999995</c:v>
                </c:pt>
                <c:pt idx="2327">
                  <c:v>-534.6</c:v>
                </c:pt>
                <c:pt idx="2328">
                  <c:v>-534.4</c:v>
                </c:pt>
                <c:pt idx="2329">
                  <c:v>-534.20000000000005</c:v>
                </c:pt>
                <c:pt idx="2330">
                  <c:v>-534</c:v>
                </c:pt>
                <c:pt idx="2331">
                  <c:v>-533.79999999999995</c:v>
                </c:pt>
                <c:pt idx="2332">
                  <c:v>-533.6</c:v>
                </c:pt>
                <c:pt idx="2333">
                  <c:v>-533.4</c:v>
                </c:pt>
                <c:pt idx="2334">
                  <c:v>-533.20000000000005</c:v>
                </c:pt>
                <c:pt idx="2335">
                  <c:v>-533</c:v>
                </c:pt>
                <c:pt idx="2336">
                  <c:v>-532.79999999999995</c:v>
                </c:pt>
                <c:pt idx="2337">
                  <c:v>-532.6</c:v>
                </c:pt>
                <c:pt idx="2338">
                  <c:v>-532.4</c:v>
                </c:pt>
                <c:pt idx="2339">
                  <c:v>-532.20000000000005</c:v>
                </c:pt>
                <c:pt idx="2340">
                  <c:v>-532</c:v>
                </c:pt>
                <c:pt idx="2341">
                  <c:v>-531.79999999999995</c:v>
                </c:pt>
                <c:pt idx="2342">
                  <c:v>-531.6</c:v>
                </c:pt>
                <c:pt idx="2343">
                  <c:v>-531.4</c:v>
                </c:pt>
                <c:pt idx="2344">
                  <c:v>-531.20000000000005</c:v>
                </c:pt>
                <c:pt idx="2345">
                  <c:v>-531</c:v>
                </c:pt>
                <c:pt idx="2346">
                  <c:v>-530.79999999999995</c:v>
                </c:pt>
                <c:pt idx="2347">
                  <c:v>-530.6</c:v>
                </c:pt>
                <c:pt idx="2348">
                  <c:v>-530.4</c:v>
                </c:pt>
                <c:pt idx="2349">
                  <c:v>-530.20000000000005</c:v>
                </c:pt>
                <c:pt idx="2350">
                  <c:v>-530</c:v>
                </c:pt>
                <c:pt idx="2351">
                  <c:v>-529.79999999999995</c:v>
                </c:pt>
                <c:pt idx="2352">
                  <c:v>-529.6</c:v>
                </c:pt>
                <c:pt idx="2353">
                  <c:v>-529.4</c:v>
                </c:pt>
                <c:pt idx="2354">
                  <c:v>-529.20000000000005</c:v>
                </c:pt>
                <c:pt idx="2355">
                  <c:v>-529</c:v>
                </c:pt>
                <c:pt idx="2356">
                  <c:v>-528.79999999999995</c:v>
                </c:pt>
                <c:pt idx="2357">
                  <c:v>-528.6</c:v>
                </c:pt>
                <c:pt idx="2358">
                  <c:v>-528.4</c:v>
                </c:pt>
                <c:pt idx="2359">
                  <c:v>-528.20000000000005</c:v>
                </c:pt>
                <c:pt idx="2360">
                  <c:v>-528</c:v>
                </c:pt>
                <c:pt idx="2361">
                  <c:v>-527.79999999999995</c:v>
                </c:pt>
                <c:pt idx="2362">
                  <c:v>-527.6</c:v>
                </c:pt>
                <c:pt idx="2363">
                  <c:v>-527.4</c:v>
                </c:pt>
                <c:pt idx="2364">
                  <c:v>-527.20000000000005</c:v>
                </c:pt>
                <c:pt idx="2365">
                  <c:v>-527</c:v>
                </c:pt>
                <c:pt idx="2366">
                  <c:v>-526.79999999999995</c:v>
                </c:pt>
                <c:pt idx="2367">
                  <c:v>-526.6</c:v>
                </c:pt>
                <c:pt idx="2368">
                  <c:v>-526.4</c:v>
                </c:pt>
                <c:pt idx="2369">
                  <c:v>-526.20000000000005</c:v>
                </c:pt>
                <c:pt idx="2370">
                  <c:v>-526</c:v>
                </c:pt>
                <c:pt idx="2371">
                  <c:v>-525.79999999999995</c:v>
                </c:pt>
                <c:pt idx="2372">
                  <c:v>-525.6</c:v>
                </c:pt>
                <c:pt idx="2373">
                  <c:v>-525.4</c:v>
                </c:pt>
                <c:pt idx="2374">
                  <c:v>-525.20000000000005</c:v>
                </c:pt>
                <c:pt idx="2375">
                  <c:v>-525</c:v>
                </c:pt>
                <c:pt idx="2376">
                  <c:v>-524.79999999999995</c:v>
                </c:pt>
                <c:pt idx="2377">
                  <c:v>-524.6</c:v>
                </c:pt>
                <c:pt idx="2378">
                  <c:v>-524.4</c:v>
                </c:pt>
                <c:pt idx="2379">
                  <c:v>-524.20000000000005</c:v>
                </c:pt>
                <c:pt idx="2380">
                  <c:v>-524</c:v>
                </c:pt>
                <c:pt idx="2381">
                  <c:v>-523.79999999999995</c:v>
                </c:pt>
                <c:pt idx="2382">
                  <c:v>-523.6</c:v>
                </c:pt>
                <c:pt idx="2383">
                  <c:v>-523.4</c:v>
                </c:pt>
                <c:pt idx="2384">
                  <c:v>-523.20000000000005</c:v>
                </c:pt>
                <c:pt idx="2385">
                  <c:v>-523</c:v>
                </c:pt>
                <c:pt idx="2386">
                  <c:v>-522.79999999999995</c:v>
                </c:pt>
                <c:pt idx="2387">
                  <c:v>-522.6</c:v>
                </c:pt>
                <c:pt idx="2388">
                  <c:v>-522.4</c:v>
                </c:pt>
                <c:pt idx="2389">
                  <c:v>-522.20000000000005</c:v>
                </c:pt>
                <c:pt idx="2390">
                  <c:v>-522</c:v>
                </c:pt>
                <c:pt idx="2391">
                  <c:v>-521.79999999999995</c:v>
                </c:pt>
                <c:pt idx="2392">
                  <c:v>-521.6</c:v>
                </c:pt>
                <c:pt idx="2393">
                  <c:v>-521.4</c:v>
                </c:pt>
                <c:pt idx="2394">
                  <c:v>-521.20000000000005</c:v>
                </c:pt>
                <c:pt idx="2395">
                  <c:v>-521</c:v>
                </c:pt>
                <c:pt idx="2396">
                  <c:v>-520.79999999999995</c:v>
                </c:pt>
                <c:pt idx="2397">
                  <c:v>-520.6</c:v>
                </c:pt>
                <c:pt idx="2398">
                  <c:v>-520.4</c:v>
                </c:pt>
                <c:pt idx="2399">
                  <c:v>-520.20000000000005</c:v>
                </c:pt>
                <c:pt idx="2400">
                  <c:v>-520</c:v>
                </c:pt>
                <c:pt idx="2401">
                  <c:v>-519.79999999999995</c:v>
                </c:pt>
                <c:pt idx="2402">
                  <c:v>-519.6</c:v>
                </c:pt>
                <c:pt idx="2403">
                  <c:v>-519.4</c:v>
                </c:pt>
                <c:pt idx="2404">
                  <c:v>-519.20000000000005</c:v>
                </c:pt>
                <c:pt idx="2405">
                  <c:v>-519</c:v>
                </c:pt>
                <c:pt idx="2406">
                  <c:v>-518.79999999999995</c:v>
                </c:pt>
                <c:pt idx="2407">
                  <c:v>-518.6</c:v>
                </c:pt>
                <c:pt idx="2408">
                  <c:v>-518.4</c:v>
                </c:pt>
                <c:pt idx="2409">
                  <c:v>-518.20000000000005</c:v>
                </c:pt>
                <c:pt idx="2410">
                  <c:v>-518</c:v>
                </c:pt>
                <c:pt idx="2411">
                  <c:v>-517.79999999999995</c:v>
                </c:pt>
                <c:pt idx="2412">
                  <c:v>-517.6</c:v>
                </c:pt>
                <c:pt idx="2413">
                  <c:v>-517.4</c:v>
                </c:pt>
                <c:pt idx="2414">
                  <c:v>-517.20000000000005</c:v>
                </c:pt>
                <c:pt idx="2415">
                  <c:v>-517</c:v>
                </c:pt>
                <c:pt idx="2416">
                  <c:v>-516.79999999999995</c:v>
                </c:pt>
                <c:pt idx="2417">
                  <c:v>-516.6</c:v>
                </c:pt>
                <c:pt idx="2418">
                  <c:v>-516.4</c:v>
                </c:pt>
                <c:pt idx="2419">
                  <c:v>-516.20000000000005</c:v>
                </c:pt>
                <c:pt idx="2420">
                  <c:v>-516</c:v>
                </c:pt>
                <c:pt idx="2421">
                  <c:v>-515.79999999999995</c:v>
                </c:pt>
                <c:pt idx="2422">
                  <c:v>-515.6</c:v>
                </c:pt>
                <c:pt idx="2423">
                  <c:v>-515.4</c:v>
                </c:pt>
                <c:pt idx="2424">
                  <c:v>-515.20000000000005</c:v>
                </c:pt>
                <c:pt idx="2425">
                  <c:v>-515</c:v>
                </c:pt>
                <c:pt idx="2426">
                  <c:v>-514.79999999999995</c:v>
                </c:pt>
                <c:pt idx="2427">
                  <c:v>-514.6</c:v>
                </c:pt>
                <c:pt idx="2428">
                  <c:v>-514.4</c:v>
                </c:pt>
                <c:pt idx="2429">
                  <c:v>-514.20000000000005</c:v>
                </c:pt>
                <c:pt idx="2430">
                  <c:v>-514</c:v>
                </c:pt>
                <c:pt idx="2431">
                  <c:v>-513.79999999999995</c:v>
                </c:pt>
                <c:pt idx="2432">
                  <c:v>-513.6</c:v>
                </c:pt>
                <c:pt idx="2433">
                  <c:v>-513.4</c:v>
                </c:pt>
                <c:pt idx="2434">
                  <c:v>-513.20000000000005</c:v>
                </c:pt>
                <c:pt idx="2435">
                  <c:v>-513</c:v>
                </c:pt>
                <c:pt idx="2436">
                  <c:v>-512.79999999999995</c:v>
                </c:pt>
                <c:pt idx="2437">
                  <c:v>-512.6</c:v>
                </c:pt>
                <c:pt idx="2438">
                  <c:v>-512.4</c:v>
                </c:pt>
                <c:pt idx="2439">
                  <c:v>-512.20000000000005</c:v>
                </c:pt>
                <c:pt idx="2440">
                  <c:v>-512</c:v>
                </c:pt>
                <c:pt idx="2441">
                  <c:v>-511.8</c:v>
                </c:pt>
                <c:pt idx="2442">
                  <c:v>-511.6</c:v>
                </c:pt>
                <c:pt idx="2443">
                  <c:v>-511.4</c:v>
                </c:pt>
                <c:pt idx="2444">
                  <c:v>-511.2</c:v>
                </c:pt>
                <c:pt idx="2445">
                  <c:v>-511</c:v>
                </c:pt>
                <c:pt idx="2446">
                  <c:v>-510.8</c:v>
                </c:pt>
                <c:pt idx="2447">
                  <c:v>-510.6</c:v>
                </c:pt>
                <c:pt idx="2448">
                  <c:v>-510.4</c:v>
                </c:pt>
                <c:pt idx="2449">
                  <c:v>-510.2</c:v>
                </c:pt>
                <c:pt idx="2450">
                  <c:v>-510</c:v>
                </c:pt>
                <c:pt idx="2451">
                  <c:v>-509.8</c:v>
                </c:pt>
                <c:pt idx="2452">
                  <c:v>-509.6</c:v>
                </c:pt>
                <c:pt idx="2453">
                  <c:v>-509.4</c:v>
                </c:pt>
                <c:pt idx="2454">
                  <c:v>-509.2</c:v>
                </c:pt>
                <c:pt idx="2455">
                  <c:v>-509</c:v>
                </c:pt>
                <c:pt idx="2456">
                  <c:v>-508.8</c:v>
                </c:pt>
                <c:pt idx="2457">
                  <c:v>-508.6</c:v>
                </c:pt>
                <c:pt idx="2458">
                  <c:v>-508.4</c:v>
                </c:pt>
                <c:pt idx="2459">
                  <c:v>-508.2</c:v>
                </c:pt>
                <c:pt idx="2460">
                  <c:v>-508</c:v>
                </c:pt>
                <c:pt idx="2461">
                  <c:v>-507.8</c:v>
                </c:pt>
                <c:pt idx="2462">
                  <c:v>-507.6</c:v>
                </c:pt>
                <c:pt idx="2463">
                  <c:v>-507.4</c:v>
                </c:pt>
                <c:pt idx="2464">
                  <c:v>-507.2</c:v>
                </c:pt>
                <c:pt idx="2465">
                  <c:v>-507</c:v>
                </c:pt>
                <c:pt idx="2466">
                  <c:v>-506.8</c:v>
                </c:pt>
                <c:pt idx="2467">
                  <c:v>-506.6</c:v>
                </c:pt>
                <c:pt idx="2468">
                  <c:v>-506.4</c:v>
                </c:pt>
                <c:pt idx="2469">
                  <c:v>-506.2</c:v>
                </c:pt>
                <c:pt idx="2470">
                  <c:v>-506</c:v>
                </c:pt>
                <c:pt idx="2471">
                  <c:v>-505.8</c:v>
                </c:pt>
                <c:pt idx="2472">
                  <c:v>-505.6</c:v>
                </c:pt>
                <c:pt idx="2473">
                  <c:v>-505.4</c:v>
                </c:pt>
                <c:pt idx="2474">
                  <c:v>-505.2</c:v>
                </c:pt>
                <c:pt idx="2475">
                  <c:v>-505</c:v>
                </c:pt>
                <c:pt idx="2476">
                  <c:v>-504.8</c:v>
                </c:pt>
                <c:pt idx="2477">
                  <c:v>-504.6</c:v>
                </c:pt>
                <c:pt idx="2478">
                  <c:v>-504.4</c:v>
                </c:pt>
                <c:pt idx="2479">
                  <c:v>-504.2</c:v>
                </c:pt>
                <c:pt idx="2480">
                  <c:v>-504</c:v>
                </c:pt>
                <c:pt idx="2481">
                  <c:v>-503.8</c:v>
                </c:pt>
                <c:pt idx="2482">
                  <c:v>-503.6</c:v>
                </c:pt>
                <c:pt idx="2483">
                  <c:v>-503.4</c:v>
                </c:pt>
                <c:pt idx="2484">
                  <c:v>-503.2</c:v>
                </c:pt>
                <c:pt idx="2485">
                  <c:v>-503</c:v>
                </c:pt>
                <c:pt idx="2486">
                  <c:v>-502.8</c:v>
                </c:pt>
                <c:pt idx="2487">
                  <c:v>-502.6</c:v>
                </c:pt>
                <c:pt idx="2488">
                  <c:v>-502.4</c:v>
                </c:pt>
                <c:pt idx="2489">
                  <c:v>-502.2</c:v>
                </c:pt>
                <c:pt idx="2490">
                  <c:v>-502</c:v>
                </c:pt>
                <c:pt idx="2491">
                  <c:v>-501.8</c:v>
                </c:pt>
                <c:pt idx="2492">
                  <c:v>-501.6</c:v>
                </c:pt>
                <c:pt idx="2493">
                  <c:v>-501.4</c:v>
                </c:pt>
                <c:pt idx="2494">
                  <c:v>-501.2</c:v>
                </c:pt>
                <c:pt idx="2495">
                  <c:v>-501</c:v>
                </c:pt>
                <c:pt idx="2496">
                  <c:v>-500.8</c:v>
                </c:pt>
                <c:pt idx="2497">
                  <c:v>-500.6</c:v>
                </c:pt>
                <c:pt idx="2498">
                  <c:v>-500.4</c:v>
                </c:pt>
                <c:pt idx="2499">
                  <c:v>-500.2</c:v>
                </c:pt>
                <c:pt idx="2500">
                  <c:v>-500</c:v>
                </c:pt>
                <c:pt idx="2501">
                  <c:v>-499.8</c:v>
                </c:pt>
                <c:pt idx="2502">
                  <c:v>-499.6</c:v>
                </c:pt>
                <c:pt idx="2503">
                  <c:v>-499.4</c:v>
                </c:pt>
                <c:pt idx="2504">
                  <c:v>-499.2</c:v>
                </c:pt>
                <c:pt idx="2505">
                  <c:v>-499</c:v>
                </c:pt>
                <c:pt idx="2506">
                  <c:v>-498.8</c:v>
                </c:pt>
                <c:pt idx="2507">
                  <c:v>-498.6</c:v>
                </c:pt>
                <c:pt idx="2508">
                  <c:v>-498.4</c:v>
                </c:pt>
                <c:pt idx="2509">
                  <c:v>-498.2</c:v>
                </c:pt>
                <c:pt idx="2510">
                  <c:v>-498</c:v>
                </c:pt>
                <c:pt idx="2511">
                  <c:v>-497.8</c:v>
                </c:pt>
                <c:pt idx="2512">
                  <c:v>-497.6</c:v>
                </c:pt>
                <c:pt idx="2513">
                  <c:v>-497.4</c:v>
                </c:pt>
                <c:pt idx="2514">
                  <c:v>-497.2</c:v>
                </c:pt>
                <c:pt idx="2515">
                  <c:v>-497</c:v>
                </c:pt>
                <c:pt idx="2516">
                  <c:v>-496.8</c:v>
                </c:pt>
                <c:pt idx="2517">
                  <c:v>-496.6</c:v>
                </c:pt>
                <c:pt idx="2518">
                  <c:v>-496.4</c:v>
                </c:pt>
                <c:pt idx="2519">
                  <c:v>-496.2</c:v>
                </c:pt>
                <c:pt idx="2520">
                  <c:v>-496</c:v>
                </c:pt>
                <c:pt idx="2521">
                  <c:v>-495.8</c:v>
                </c:pt>
                <c:pt idx="2522">
                  <c:v>-495.6</c:v>
                </c:pt>
                <c:pt idx="2523">
                  <c:v>-495.4</c:v>
                </c:pt>
                <c:pt idx="2524">
                  <c:v>-495.2</c:v>
                </c:pt>
                <c:pt idx="2525">
                  <c:v>-495</c:v>
                </c:pt>
                <c:pt idx="2526">
                  <c:v>-494.8</c:v>
                </c:pt>
                <c:pt idx="2527">
                  <c:v>-494.6</c:v>
                </c:pt>
                <c:pt idx="2528">
                  <c:v>-494.4</c:v>
                </c:pt>
                <c:pt idx="2529">
                  <c:v>-494.2</c:v>
                </c:pt>
                <c:pt idx="2530">
                  <c:v>-494</c:v>
                </c:pt>
                <c:pt idx="2531">
                  <c:v>-493.8</c:v>
                </c:pt>
                <c:pt idx="2532">
                  <c:v>-493.6</c:v>
                </c:pt>
                <c:pt idx="2533">
                  <c:v>-493.4</c:v>
                </c:pt>
                <c:pt idx="2534">
                  <c:v>-493.2</c:v>
                </c:pt>
                <c:pt idx="2535">
                  <c:v>-493</c:v>
                </c:pt>
                <c:pt idx="2536">
                  <c:v>-492.8</c:v>
                </c:pt>
                <c:pt idx="2537">
                  <c:v>-492.6</c:v>
                </c:pt>
                <c:pt idx="2538">
                  <c:v>-492.4</c:v>
                </c:pt>
                <c:pt idx="2539">
                  <c:v>-492.2</c:v>
                </c:pt>
                <c:pt idx="2540">
                  <c:v>-492</c:v>
                </c:pt>
                <c:pt idx="2541">
                  <c:v>-491.8</c:v>
                </c:pt>
                <c:pt idx="2542">
                  <c:v>-491.6</c:v>
                </c:pt>
                <c:pt idx="2543">
                  <c:v>-491.4</c:v>
                </c:pt>
                <c:pt idx="2544">
                  <c:v>-491.2</c:v>
                </c:pt>
                <c:pt idx="2545">
                  <c:v>-491</c:v>
                </c:pt>
                <c:pt idx="2546">
                  <c:v>-490.8</c:v>
                </c:pt>
                <c:pt idx="2547">
                  <c:v>-490.6</c:v>
                </c:pt>
                <c:pt idx="2548">
                  <c:v>-490.4</c:v>
                </c:pt>
                <c:pt idx="2549">
                  <c:v>-490.2</c:v>
                </c:pt>
                <c:pt idx="2550">
                  <c:v>-490</c:v>
                </c:pt>
                <c:pt idx="2551">
                  <c:v>-489.8</c:v>
                </c:pt>
                <c:pt idx="2552">
                  <c:v>-489.6</c:v>
                </c:pt>
                <c:pt idx="2553">
                  <c:v>-489.4</c:v>
                </c:pt>
                <c:pt idx="2554">
                  <c:v>-489.2</c:v>
                </c:pt>
                <c:pt idx="2555">
                  <c:v>-489</c:v>
                </c:pt>
                <c:pt idx="2556">
                  <c:v>-488.8</c:v>
                </c:pt>
                <c:pt idx="2557">
                  <c:v>-488.6</c:v>
                </c:pt>
                <c:pt idx="2558">
                  <c:v>-488.4</c:v>
                </c:pt>
                <c:pt idx="2559">
                  <c:v>-488.2</c:v>
                </c:pt>
                <c:pt idx="2560">
                  <c:v>-488</c:v>
                </c:pt>
                <c:pt idx="2561">
                  <c:v>-487.8</c:v>
                </c:pt>
                <c:pt idx="2562">
                  <c:v>-487.6</c:v>
                </c:pt>
                <c:pt idx="2563">
                  <c:v>-487.4</c:v>
                </c:pt>
                <c:pt idx="2564">
                  <c:v>-487.2</c:v>
                </c:pt>
                <c:pt idx="2565">
                  <c:v>-487</c:v>
                </c:pt>
                <c:pt idx="2566">
                  <c:v>-486.8</c:v>
                </c:pt>
                <c:pt idx="2567">
                  <c:v>-486.6</c:v>
                </c:pt>
                <c:pt idx="2568">
                  <c:v>-486.4</c:v>
                </c:pt>
                <c:pt idx="2569">
                  <c:v>-486.2</c:v>
                </c:pt>
                <c:pt idx="2570">
                  <c:v>-486</c:v>
                </c:pt>
                <c:pt idx="2571">
                  <c:v>-485.8</c:v>
                </c:pt>
                <c:pt idx="2572">
                  <c:v>-485.6</c:v>
                </c:pt>
                <c:pt idx="2573">
                  <c:v>-485.4</c:v>
                </c:pt>
                <c:pt idx="2574">
                  <c:v>-485.2</c:v>
                </c:pt>
                <c:pt idx="2575">
                  <c:v>-485</c:v>
                </c:pt>
                <c:pt idx="2576">
                  <c:v>-484.8</c:v>
                </c:pt>
                <c:pt idx="2577">
                  <c:v>-484.6</c:v>
                </c:pt>
                <c:pt idx="2578">
                  <c:v>-484.4</c:v>
                </c:pt>
                <c:pt idx="2579">
                  <c:v>-484.2</c:v>
                </c:pt>
                <c:pt idx="2580">
                  <c:v>-484</c:v>
                </c:pt>
                <c:pt idx="2581">
                  <c:v>-483.8</c:v>
                </c:pt>
                <c:pt idx="2582">
                  <c:v>-483.6</c:v>
                </c:pt>
                <c:pt idx="2583">
                  <c:v>-483.4</c:v>
                </c:pt>
                <c:pt idx="2584">
                  <c:v>-483.2</c:v>
                </c:pt>
                <c:pt idx="2585">
                  <c:v>-483</c:v>
                </c:pt>
                <c:pt idx="2586">
                  <c:v>-482.8</c:v>
                </c:pt>
                <c:pt idx="2587">
                  <c:v>-482.6</c:v>
                </c:pt>
                <c:pt idx="2588">
                  <c:v>-482.4</c:v>
                </c:pt>
                <c:pt idx="2589">
                  <c:v>-482.2</c:v>
                </c:pt>
                <c:pt idx="2590">
                  <c:v>-482</c:v>
                </c:pt>
                <c:pt idx="2591">
                  <c:v>-481.8</c:v>
                </c:pt>
                <c:pt idx="2592">
                  <c:v>-481.6</c:v>
                </c:pt>
                <c:pt idx="2593">
                  <c:v>-481.4</c:v>
                </c:pt>
                <c:pt idx="2594">
                  <c:v>-481.2</c:v>
                </c:pt>
                <c:pt idx="2595">
                  <c:v>-481</c:v>
                </c:pt>
                <c:pt idx="2596">
                  <c:v>-480.8</c:v>
                </c:pt>
                <c:pt idx="2597">
                  <c:v>-480.6</c:v>
                </c:pt>
                <c:pt idx="2598">
                  <c:v>-480.4</c:v>
                </c:pt>
                <c:pt idx="2599">
                  <c:v>-480.2</c:v>
                </c:pt>
                <c:pt idx="2600">
                  <c:v>-480</c:v>
                </c:pt>
                <c:pt idx="2601">
                  <c:v>-479.8</c:v>
                </c:pt>
                <c:pt idx="2602">
                  <c:v>-479.6</c:v>
                </c:pt>
                <c:pt idx="2603">
                  <c:v>-479.4</c:v>
                </c:pt>
                <c:pt idx="2604">
                  <c:v>-479.2</c:v>
                </c:pt>
                <c:pt idx="2605">
                  <c:v>-479</c:v>
                </c:pt>
                <c:pt idx="2606">
                  <c:v>-478.8</c:v>
                </c:pt>
                <c:pt idx="2607">
                  <c:v>-478.6</c:v>
                </c:pt>
                <c:pt idx="2608">
                  <c:v>-478.4</c:v>
                </c:pt>
                <c:pt idx="2609">
                  <c:v>-478.2</c:v>
                </c:pt>
                <c:pt idx="2610">
                  <c:v>-478</c:v>
                </c:pt>
                <c:pt idx="2611">
                  <c:v>-477.8</c:v>
                </c:pt>
                <c:pt idx="2612">
                  <c:v>-477.6</c:v>
                </c:pt>
                <c:pt idx="2613">
                  <c:v>-477.4</c:v>
                </c:pt>
                <c:pt idx="2614">
                  <c:v>-477.2</c:v>
                </c:pt>
                <c:pt idx="2615">
                  <c:v>-477</c:v>
                </c:pt>
                <c:pt idx="2616">
                  <c:v>-476.8</c:v>
                </c:pt>
                <c:pt idx="2617">
                  <c:v>-476.6</c:v>
                </c:pt>
                <c:pt idx="2618">
                  <c:v>-476.4</c:v>
                </c:pt>
                <c:pt idx="2619">
                  <c:v>-476.2</c:v>
                </c:pt>
                <c:pt idx="2620">
                  <c:v>-476</c:v>
                </c:pt>
                <c:pt idx="2621">
                  <c:v>-475.8</c:v>
                </c:pt>
                <c:pt idx="2622">
                  <c:v>-475.6</c:v>
                </c:pt>
                <c:pt idx="2623">
                  <c:v>-475.4</c:v>
                </c:pt>
                <c:pt idx="2624">
                  <c:v>-475.2</c:v>
                </c:pt>
                <c:pt idx="2625">
                  <c:v>-475</c:v>
                </c:pt>
                <c:pt idx="2626">
                  <c:v>-474.8</c:v>
                </c:pt>
                <c:pt idx="2627">
                  <c:v>-474.6</c:v>
                </c:pt>
                <c:pt idx="2628">
                  <c:v>-474.4</c:v>
                </c:pt>
                <c:pt idx="2629">
                  <c:v>-474.2</c:v>
                </c:pt>
                <c:pt idx="2630">
                  <c:v>-474</c:v>
                </c:pt>
                <c:pt idx="2631">
                  <c:v>-473.8</c:v>
                </c:pt>
                <c:pt idx="2632">
                  <c:v>-473.6</c:v>
                </c:pt>
                <c:pt idx="2633">
                  <c:v>-473.4</c:v>
                </c:pt>
                <c:pt idx="2634">
                  <c:v>-473.2</c:v>
                </c:pt>
                <c:pt idx="2635">
                  <c:v>-473</c:v>
                </c:pt>
                <c:pt idx="2636">
                  <c:v>-472.8</c:v>
                </c:pt>
                <c:pt idx="2637">
                  <c:v>-472.6</c:v>
                </c:pt>
                <c:pt idx="2638">
                  <c:v>-472.4</c:v>
                </c:pt>
                <c:pt idx="2639">
                  <c:v>-472.2</c:v>
                </c:pt>
                <c:pt idx="2640">
                  <c:v>-472</c:v>
                </c:pt>
                <c:pt idx="2641">
                  <c:v>-471.8</c:v>
                </c:pt>
                <c:pt idx="2642">
                  <c:v>-471.6</c:v>
                </c:pt>
                <c:pt idx="2643">
                  <c:v>-471.4</c:v>
                </c:pt>
                <c:pt idx="2644">
                  <c:v>-471.2</c:v>
                </c:pt>
                <c:pt idx="2645">
                  <c:v>-471</c:v>
                </c:pt>
                <c:pt idx="2646">
                  <c:v>-470.8</c:v>
                </c:pt>
                <c:pt idx="2647">
                  <c:v>-470.6</c:v>
                </c:pt>
                <c:pt idx="2648">
                  <c:v>-470.4</c:v>
                </c:pt>
                <c:pt idx="2649">
                  <c:v>-470.2</c:v>
                </c:pt>
                <c:pt idx="2650">
                  <c:v>-470</c:v>
                </c:pt>
                <c:pt idx="2651">
                  <c:v>-469.8</c:v>
                </c:pt>
                <c:pt idx="2652">
                  <c:v>-469.6</c:v>
                </c:pt>
                <c:pt idx="2653">
                  <c:v>-469.4</c:v>
                </c:pt>
                <c:pt idx="2654">
                  <c:v>-469.2</c:v>
                </c:pt>
                <c:pt idx="2655">
                  <c:v>-469</c:v>
                </c:pt>
                <c:pt idx="2656">
                  <c:v>-468.8</c:v>
                </c:pt>
                <c:pt idx="2657">
                  <c:v>-468.6</c:v>
                </c:pt>
                <c:pt idx="2658">
                  <c:v>-468.4</c:v>
                </c:pt>
                <c:pt idx="2659">
                  <c:v>-468.2</c:v>
                </c:pt>
                <c:pt idx="2660">
                  <c:v>-468</c:v>
                </c:pt>
                <c:pt idx="2661">
                  <c:v>-467.8</c:v>
                </c:pt>
                <c:pt idx="2662">
                  <c:v>-467.6</c:v>
                </c:pt>
                <c:pt idx="2663">
                  <c:v>-467.4</c:v>
                </c:pt>
                <c:pt idx="2664">
                  <c:v>-467.2</c:v>
                </c:pt>
                <c:pt idx="2665">
                  <c:v>-467</c:v>
                </c:pt>
                <c:pt idx="2666">
                  <c:v>-466.8</c:v>
                </c:pt>
                <c:pt idx="2667">
                  <c:v>-466.6</c:v>
                </c:pt>
                <c:pt idx="2668">
                  <c:v>-466.4</c:v>
                </c:pt>
                <c:pt idx="2669">
                  <c:v>-466.2</c:v>
                </c:pt>
                <c:pt idx="2670">
                  <c:v>-466</c:v>
                </c:pt>
                <c:pt idx="2671">
                  <c:v>-465.8</c:v>
                </c:pt>
                <c:pt idx="2672">
                  <c:v>-465.6</c:v>
                </c:pt>
                <c:pt idx="2673">
                  <c:v>-465.4</c:v>
                </c:pt>
                <c:pt idx="2674">
                  <c:v>-465.2</c:v>
                </c:pt>
                <c:pt idx="2675">
                  <c:v>-465</c:v>
                </c:pt>
                <c:pt idx="2676">
                  <c:v>-464.8</c:v>
                </c:pt>
                <c:pt idx="2677">
                  <c:v>-464.6</c:v>
                </c:pt>
                <c:pt idx="2678">
                  <c:v>-464.4</c:v>
                </c:pt>
                <c:pt idx="2679">
                  <c:v>-464.2</c:v>
                </c:pt>
                <c:pt idx="2680">
                  <c:v>-464</c:v>
                </c:pt>
                <c:pt idx="2681">
                  <c:v>-463.8</c:v>
                </c:pt>
                <c:pt idx="2682">
                  <c:v>-463.6</c:v>
                </c:pt>
                <c:pt idx="2683">
                  <c:v>-463.4</c:v>
                </c:pt>
                <c:pt idx="2684">
                  <c:v>-463.2</c:v>
                </c:pt>
                <c:pt idx="2685">
                  <c:v>-463</c:v>
                </c:pt>
                <c:pt idx="2686">
                  <c:v>-462.8</c:v>
                </c:pt>
                <c:pt idx="2687">
                  <c:v>-462.6</c:v>
                </c:pt>
                <c:pt idx="2688">
                  <c:v>-462.4</c:v>
                </c:pt>
                <c:pt idx="2689">
                  <c:v>-462.2</c:v>
                </c:pt>
                <c:pt idx="2690">
                  <c:v>-462</c:v>
                </c:pt>
                <c:pt idx="2691">
                  <c:v>-461.8</c:v>
                </c:pt>
                <c:pt idx="2692">
                  <c:v>-461.6</c:v>
                </c:pt>
                <c:pt idx="2693">
                  <c:v>-461.4</c:v>
                </c:pt>
                <c:pt idx="2694">
                  <c:v>-461.2</c:v>
                </c:pt>
                <c:pt idx="2695">
                  <c:v>-461</c:v>
                </c:pt>
                <c:pt idx="2696">
                  <c:v>-460.8</c:v>
                </c:pt>
                <c:pt idx="2697">
                  <c:v>-460.6</c:v>
                </c:pt>
                <c:pt idx="2698">
                  <c:v>-460.4</c:v>
                </c:pt>
                <c:pt idx="2699">
                  <c:v>-460.2</c:v>
                </c:pt>
                <c:pt idx="2700">
                  <c:v>-460</c:v>
                </c:pt>
                <c:pt idx="2701">
                  <c:v>-459.8</c:v>
                </c:pt>
                <c:pt idx="2702">
                  <c:v>-459.6</c:v>
                </c:pt>
                <c:pt idx="2703">
                  <c:v>-459.4</c:v>
                </c:pt>
                <c:pt idx="2704">
                  <c:v>-459.2</c:v>
                </c:pt>
                <c:pt idx="2705">
                  <c:v>-459</c:v>
                </c:pt>
                <c:pt idx="2706">
                  <c:v>-458.8</c:v>
                </c:pt>
                <c:pt idx="2707">
                  <c:v>-458.6</c:v>
                </c:pt>
                <c:pt idx="2708">
                  <c:v>-458.4</c:v>
                </c:pt>
                <c:pt idx="2709">
                  <c:v>-458.2</c:v>
                </c:pt>
                <c:pt idx="2710">
                  <c:v>-458</c:v>
                </c:pt>
                <c:pt idx="2711">
                  <c:v>-457.8</c:v>
                </c:pt>
                <c:pt idx="2712">
                  <c:v>-457.6</c:v>
                </c:pt>
                <c:pt idx="2713">
                  <c:v>-457.4</c:v>
                </c:pt>
                <c:pt idx="2714">
                  <c:v>-457.2</c:v>
                </c:pt>
                <c:pt idx="2715">
                  <c:v>-457</c:v>
                </c:pt>
                <c:pt idx="2716">
                  <c:v>-456.8</c:v>
                </c:pt>
                <c:pt idx="2717">
                  <c:v>-456.6</c:v>
                </c:pt>
                <c:pt idx="2718">
                  <c:v>-456.4</c:v>
                </c:pt>
                <c:pt idx="2719">
                  <c:v>-456.2</c:v>
                </c:pt>
                <c:pt idx="2720">
                  <c:v>-456</c:v>
                </c:pt>
                <c:pt idx="2721">
                  <c:v>-455.8</c:v>
                </c:pt>
                <c:pt idx="2722">
                  <c:v>-455.6</c:v>
                </c:pt>
                <c:pt idx="2723">
                  <c:v>-455.4</c:v>
                </c:pt>
                <c:pt idx="2724">
                  <c:v>-455.2</c:v>
                </c:pt>
                <c:pt idx="2725">
                  <c:v>-455</c:v>
                </c:pt>
                <c:pt idx="2726">
                  <c:v>-454.8</c:v>
                </c:pt>
                <c:pt idx="2727">
                  <c:v>-454.6</c:v>
                </c:pt>
                <c:pt idx="2728">
                  <c:v>-454.4</c:v>
                </c:pt>
                <c:pt idx="2729">
                  <c:v>-454.2</c:v>
                </c:pt>
                <c:pt idx="2730">
                  <c:v>-454</c:v>
                </c:pt>
                <c:pt idx="2731">
                  <c:v>-453.8</c:v>
                </c:pt>
                <c:pt idx="2732">
                  <c:v>-453.6</c:v>
                </c:pt>
                <c:pt idx="2733">
                  <c:v>-453.4</c:v>
                </c:pt>
                <c:pt idx="2734">
                  <c:v>-453.2</c:v>
                </c:pt>
                <c:pt idx="2735">
                  <c:v>-453</c:v>
                </c:pt>
                <c:pt idx="2736">
                  <c:v>-452.8</c:v>
                </c:pt>
                <c:pt idx="2737">
                  <c:v>-452.6</c:v>
                </c:pt>
                <c:pt idx="2738">
                  <c:v>-452.4</c:v>
                </c:pt>
                <c:pt idx="2739">
                  <c:v>-452.2</c:v>
                </c:pt>
                <c:pt idx="2740">
                  <c:v>-452</c:v>
                </c:pt>
                <c:pt idx="2741">
                  <c:v>-451.8</c:v>
                </c:pt>
                <c:pt idx="2742">
                  <c:v>-451.6</c:v>
                </c:pt>
                <c:pt idx="2743">
                  <c:v>-451.4</c:v>
                </c:pt>
                <c:pt idx="2744">
                  <c:v>-451.2</c:v>
                </c:pt>
                <c:pt idx="2745">
                  <c:v>-451</c:v>
                </c:pt>
                <c:pt idx="2746">
                  <c:v>-450.8</c:v>
                </c:pt>
                <c:pt idx="2747">
                  <c:v>-450.6</c:v>
                </c:pt>
                <c:pt idx="2748">
                  <c:v>-450.4</c:v>
                </c:pt>
                <c:pt idx="2749">
                  <c:v>-450.2</c:v>
                </c:pt>
                <c:pt idx="2750">
                  <c:v>-450</c:v>
                </c:pt>
                <c:pt idx="2751">
                  <c:v>-449.8</c:v>
                </c:pt>
                <c:pt idx="2752">
                  <c:v>-449.6</c:v>
                </c:pt>
                <c:pt idx="2753">
                  <c:v>-449.4</c:v>
                </c:pt>
                <c:pt idx="2754">
                  <c:v>-449.2</c:v>
                </c:pt>
                <c:pt idx="2755">
                  <c:v>-449</c:v>
                </c:pt>
                <c:pt idx="2756">
                  <c:v>-448.8</c:v>
                </c:pt>
                <c:pt idx="2757">
                  <c:v>-448.6</c:v>
                </c:pt>
                <c:pt idx="2758">
                  <c:v>-448.4</c:v>
                </c:pt>
                <c:pt idx="2759">
                  <c:v>-448.2</c:v>
                </c:pt>
                <c:pt idx="2760">
                  <c:v>-448</c:v>
                </c:pt>
                <c:pt idx="2761">
                  <c:v>-447.8</c:v>
                </c:pt>
                <c:pt idx="2762">
                  <c:v>-447.6</c:v>
                </c:pt>
                <c:pt idx="2763">
                  <c:v>-447.4</c:v>
                </c:pt>
                <c:pt idx="2764">
                  <c:v>-447.2</c:v>
                </c:pt>
                <c:pt idx="2765">
                  <c:v>-447</c:v>
                </c:pt>
                <c:pt idx="2766">
                  <c:v>-446.8</c:v>
                </c:pt>
                <c:pt idx="2767">
                  <c:v>-446.6</c:v>
                </c:pt>
                <c:pt idx="2768">
                  <c:v>-446.4</c:v>
                </c:pt>
                <c:pt idx="2769">
                  <c:v>-446.2</c:v>
                </c:pt>
                <c:pt idx="2770">
                  <c:v>-446</c:v>
                </c:pt>
                <c:pt idx="2771">
                  <c:v>-445.8</c:v>
                </c:pt>
                <c:pt idx="2772">
                  <c:v>-445.6</c:v>
                </c:pt>
                <c:pt idx="2773">
                  <c:v>-445.4</c:v>
                </c:pt>
                <c:pt idx="2774">
                  <c:v>-445.2</c:v>
                </c:pt>
                <c:pt idx="2775">
                  <c:v>-445</c:v>
                </c:pt>
                <c:pt idx="2776">
                  <c:v>-444.8</c:v>
                </c:pt>
                <c:pt idx="2777">
                  <c:v>-444.6</c:v>
                </c:pt>
                <c:pt idx="2778">
                  <c:v>-444.4</c:v>
                </c:pt>
                <c:pt idx="2779">
                  <c:v>-444.2</c:v>
                </c:pt>
                <c:pt idx="2780">
                  <c:v>-444</c:v>
                </c:pt>
                <c:pt idx="2781">
                  <c:v>-443.8</c:v>
                </c:pt>
                <c:pt idx="2782">
                  <c:v>-443.6</c:v>
                </c:pt>
                <c:pt idx="2783">
                  <c:v>-443.4</c:v>
                </c:pt>
                <c:pt idx="2784">
                  <c:v>-443.2</c:v>
                </c:pt>
                <c:pt idx="2785">
                  <c:v>-443</c:v>
                </c:pt>
                <c:pt idx="2786">
                  <c:v>-442.8</c:v>
                </c:pt>
                <c:pt idx="2787">
                  <c:v>-442.6</c:v>
                </c:pt>
                <c:pt idx="2788">
                  <c:v>-442.4</c:v>
                </c:pt>
                <c:pt idx="2789">
                  <c:v>-442.2</c:v>
                </c:pt>
                <c:pt idx="2790">
                  <c:v>-442</c:v>
                </c:pt>
                <c:pt idx="2791">
                  <c:v>-441.8</c:v>
                </c:pt>
                <c:pt idx="2792">
                  <c:v>-441.6</c:v>
                </c:pt>
                <c:pt idx="2793">
                  <c:v>-441.4</c:v>
                </c:pt>
                <c:pt idx="2794">
                  <c:v>-441.2</c:v>
                </c:pt>
                <c:pt idx="2795">
                  <c:v>-441</c:v>
                </c:pt>
                <c:pt idx="2796">
                  <c:v>-440.8</c:v>
                </c:pt>
                <c:pt idx="2797">
                  <c:v>-440.6</c:v>
                </c:pt>
                <c:pt idx="2798">
                  <c:v>-440.4</c:v>
                </c:pt>
                <c:pt idx="2799">
                  <c:v>-440.2</c:v>
                </c:pt>
                <c:pt idx="2800">
                  <c:v>-440</c:v>
                </c:pt>
                <c:pt idx="2801">
                  <c:v>-439.8</c:v>
                </c:pt>
                <c:pt idx="2802">
                  <c:v>-439.6</c:v>
                </c:pt>
                <c:pt idx="2803">
                  <c:v>-439.4</c:v>
                </c:pt>
                <c:pt idx="2804">
                  <c:v>-439.2</c:v>
                </c:pt>
                <c:pt idx="2805">
                  <c:v>-439</c:v>
                </c:pt>
                <c:pt idx="2806">
                  <c:v>-438.8</c:v>
                </c:pt>
                <c:pt idx="2807">
                  <c:v>-438.6</c:v>
                </c:pt>
                <c:pt idx="2808">
                  <c:v>-438.4</c:v>
                </c:pt>
                <c:pt idx="2809">
                  <c:v>-438.2</c:v>
                </c:pt>
                <c:pt idx="2810">
                  <c:v>-438</c:v>
                </c:pt>
                <c:pt idx="2811">
                  <c:v>-437.8</c:v>
                </c:pt>
                <c:pt idx="2812">
                  <c:v>-437.6</c:v>
                </c:pt>
                <c:pt idx="2813">
                  <c:v>-437.4</c:v>
                </c:pt>
                <c:pt idx="2814">
                  <c:v>-437.2</c:v>
                </c:pt>
                <c:pt idx="2815">
                  <c:v>-437</c:v>
                </c:pt>
                <c:pt idx="2816">
                  <c:v>-436.8</c:v>
                </c:pt>
                <c:pt idx="2817">
                  <c:v>-436.6</c:v>
                </c:pt>
                <c:pt idx="2818">
                  <c:v>-436.4</c:v>
                </c:pt>
                <c:pt idx="2819">
                  <c:v>-436.2</c:v>
                </c:pt>
                <c:pt idx="2820">
                  <c:v>-436</c:v>
                </c:pt>
                <c:pt idx="2821">
                  <c:v>-435.8</c:v>
                </c:pt>
                <c:pt idx="2822">
                  <c:v>-435.6</c:v>
                </c:pt>
                <c:pt idx="2823">
                  <c:v>-435.4</c:v>
                </c:pt>
                <c:pt idx="2824">
                  <c:v>-435.2</c:v>
                </c:pt>
                <c:pt idx="2825">
                  <c:v>-435</c:v>
                </c:pt>
                <c:pt idx="2826">
                  <c:v>-434.8</c:v>
                </c:pt>
                <c:pt idx="2827">
                  <c:v>-434.6</c:v>
                </c:pt>
                <c:pt idx="2828">
                  <c:v>-434.4</c:v>
                </c:pt>
                <c:pt idx="2829">
                  <c:v>-434.2</c:v>
                </c:pt>
                <c:pt idx="2830">
                  <c:v>-434</c:v>
                </c:pt>
                <c:pt idx="2831">
                  <c:v>-433.8</c:v>
                </c:pt>
                <c:pt idx="2832">
                  <c:v>-433.6</c:v>
                </c:pt>
                <c:pt idx="2833">
                  <c:v>-433.4</c:v>
                </c:pt>
                <c:pt idx="2834">
                  <c:v>-433.2</c:v>
                </c:pt>
                <c:pt idx="2835">
                  <c:v>-433</c:v>
                </c:pt>
                <c:pt idx="2836">
                  <c:v>-432.8</c:v>
                </c:pt>
                <c:pt idx="2837">
                  <c:v>-432.6</c:v>
                </c:pt>
                <c:pt idx="2838">
                  <c:v>-432.4</c:v>
                </c:pt>
                <c:pt idx="2839">
                  <c:v>-432.2</c:v>
                </c:pt>
                <c:pt idx="2840">
                  <c:v>-432</c:v>
                </c:pt>
                <c:pt idx="2841">
                  <c:v>-431.8</c:v>
                </c:pt>
                <c:pt idx="2842">
                  <c:v>-431.6</c:v>
                </c:pt>
                <c:pt idx="2843">
                  <c:v>-431.4</c:v>
                </c:pt>
                <c:pt idx="2844">
                  <c:v>-431.2</c:v>
                </c:pt>
                <c:pt idx="2845">
                  <c:v>-431</c:v>
                </c:pt>
                <c:pt idx="2846">
                  <c:v>-430.8</c:v>
                </c:pt>
                <c:pt idx="2847">
                  <c:v>-430.6</c:v>
                </c:pt>
                <c:pt idx="2848">
                  <c:v>-430.4</c:v>
                </c:pt>
                <c:pt idx="2849">
                  <c:v>-430.2</c:v>
                </c:pt>
                <c:pt idx="2850">
                  <c:v>-430</c:v>
                </c:pt>
                <c:pt idx="2851">
                  <c:v>-429.8</c:v>
                </c:pt>
                <c:pt idx="2852">
                  <c:v>-429.6</c:v>
                </c:pt>
                <c:pt idx="2853">
                  <c:v>-429.4</c:v>
                </c:pt>
                <c:pt idx="2854">
                  <c:v>-429.2</c:v>
                </c:pt>
                <c:pt idx="2855">
                  <c:v>-429</c:v>
                </c:pt>
                <c:pt idx="2856">
                  <c:v>-428.8</c:v>
                </c:pt>
                <c:pt idx="2857">
                  <c:v>-428.6</c:v>
                </c:pt>
                <c:pt idx="2858">
                  <c:v>-428.4</c:v>
                </c:pt>
                <c:pt idx="2859">
                  <c:v>-428.2</c:v>
                </c:pt>
                <c:pt idx="2860">
                  <c:v>-428</c:v>
                </c:pt>
                <c:pt idx="2861">
                  <c:v>-427.8</c:v>
                </c:pt>
                <c:pt idx="2862">
                  <c:v>-427.6</c:v>
                </c:pt>
                <c:pt idx="2863">
                  <c:v>-427.4</c:v>
                </c:pt>
                <c:pt idx="2864">
                  <c:v>-427.2</c:v>
                </c:pt>
                <c:pt idx="2865">
                  <c:v>-427</c:v>
                </c:pt>
                <c:pt idx="2866">
                  <c:v>-426.8</c:v>
                </c:pt>
                <c:pt idx="2867">
                  <c:v>-426.6</c:v>
                </c:pt>
                <c:pt idx="2868">
                  <c:v>-426.4</c:v>
                </c:pt>
                <c:pt idx="2869">
                  <c:v>-426.2</c:v>
                </c:pt>
                <c:pt idx="2870">
                  <c:v>-426</c:v>
                </c:pt>
                <c:pt idx="2871">
                  <c:v>-425.8</c:v>
                </c:pt>
                <c:pt idx="2872">
                  <c:v>-425.6</c:v>
                </c:pt>
                <c:pt idx="2873">
                  <c:v>-425.4</c:v>
                </c:pt>
                <c:pt idx="2874">
                  <c:v>-425.2</c:v>
                </c:pt>
                <c:pt idx="2875">
                  <c:v>-425</c:v>
                </c:pt>
                <c:pt idx="2876">
                  <c:v>-424.8</c:v>
                </c:pt>
                <c:pt idx="2877">
                  <c:v>-424.6</c:v>
                </c:pt>
                <c:pt idx="2878">
                  <c:v>-424.4</c:v>
                </c:pt>
                <c:pt idx="2879">
                  <c:v>-424.2</c:v>
                </c:pt>
                <c:pt idx="2880">
                  <c:v>-424</c:v>
                </c:pt>
                <c:pt idx="2881">
                  <c:v>-423.8</c:v>
                </c:pt>
                <c:pt idx="2882">
                  <c:v>-423.6</c:v>
                </c:pt>
                <c:pt idx="2883">
                  <c:v>-423.4</c:v>
                </c:pt>
                <c:pt idx="2884">
                  <c:v>-423.2</c:v>
                </c:pt>
                <c:pt idx="2885">
                  <c:v>-423</c:v>
                </c:pt>
                <c:pt idx="2886">
                  <c:v>-422.8</c:v>
                </c:pt>
                <c:pt idx="2887">
                  <c:v>-422.6</c:v>
                </c:pt>
                <c:pt idx="2888">
                  <c:v>-422.4</c:v>
                </c:pt>
                <c:pt idx="2889">
                  <c:v>-422.2</c:v>
                </c:pt>
                <c:pt idx="2890">
                  <c:v>-422</c:v>
                </c:pt>
                <c:pt idx="2891">
                  <c:v>-421.8</c:v>
                </c:pt>
                <c:pt idx="2892">
                  <c:v>-421.6</c:v>
                </c:pt>
                <c:pt idx="2893">
                  <c:v>-421.4</c:v>
                </c:pt>
                <c:pt idx="2894">
                  <c:v>-421.2</c:v>
                </c:pt>
                <c:pt idx="2895">
                  <c:v>-421</c:v>
                </c:pt>
                <c:pt idx="2896">
                  <c:v>-420.8</c:v>
                </c:pt>
                <c:pt idx="2897">
                  <c:v>-420.6</c:v>
                </c:pt>
                <c:pt idx="2898">
                  <c:v>-420.4</c:v>
                </c:pt>
                <c:pt idx="2899">
                  <c:v>-420.2</c:v>
                </c:pt>
                <c:pt idx="2900">
                  <c:v>-420</c:v>
                </c:pt>
                <c:pt idx="2901">
                  <c:v>-419.8</c:v>
                </c:pt>
                <c:pt idx="2902">
                  <c:v>-419.6</c:v>
                </c:pt>
                <c:pt idx="2903">
                  <c:v>-419.4</c:v>
                </c:pt>
                <c:pt idx="2904">
                  <c:v>-419.2</c:v>
                </c:pt>
                <c:pt idx="2905">
                  <c:v>-419</c:v>
                </c:pt>
                <c:pt idx="2906">
                  <c:v>-418.8</c:v>
                </c:pt>
                <c:pt idx="2907">
                  <c:v>-418.6</c:v>
                </c:pt>
                <c:pt idx="2908">
                  <c:v>-418.4</c:v>
                </c:pt>
                <c:pt idx="2909">
                  <c:v>-418.2</c:v>
                </c:pt>
                <c:pt idx="2910">
                  <c:v>-418</c:v>
                </c:pt>
                <c:pt idx="2911">
                  <c:v>-417.8</c:v>
                </c:pt>
                <c:pt idx="2912">
                  <c:v>-417.6</c:v>
                </c:pt>
                <c:pt idx="2913">
                  <c:v>-417.4</c:v>
                </c:pt>
                <c:pt idx="2914">
                  <c:v>-417.2</c:v>
                </c:pt>
                <c:pt idx="2915">
                  <c:v>-417</c:v>
                </c:pt>
                <c:pt idx="2916">
                  <c:v>-416.8</c:v>
                </c:pt>
                <c:pt idx="2917">
                  <c:v>-416.6</c:v>
                </c:pt>
                <c:pt idx="2918">
                  <c:v>-416.4</c:v>
                </c:pt>
                <c:pt idx="2919">
                  <c:v>-416.2</c:v>
                </c:pt>
                <c:pt idx="2920">
                  <c:v>-416</c:v>
                </c:pt>
                <c:pt idx="2921">
                  <c:v>-415.8</c:v>
                </c:pt>
                <c:pt idx="2922">
                  <c:v>-415.6</c:v>
                </c:pt>
                <c:pt idx="2923">
                  <c:v>-415.4</c:v>
                </c:pt>
                <c:pt idx="2924">
                  <c:v>-415.2</c:v>
                </c:pt>
                <c:pt idx="2925">
                  <c:v>-415</c:v>
                </c:pt>
                <c:pt idx="2926">
                  <c:v>-414.8</c:v>
                </c:pt>
                <c:pt idx="2927">
                  <c:v>-414.6</c:v>
                </c:pt>
                <c:pt idx="2928">
                  <c:v>-414.4</c:v>
                </c:pt>
                <c:pt idx="2929">
                  <c:v>-414.2</c:v>
                </c:pt>
                <c:pt idx="2930">
                  <c:v>-414</c:v>
                </c:pt>
                <c:pt idx="2931">
                  <c:v>-413.8</c:v>
                </c:pt>
                <c:pt idx="2932">
                  <c:v>-413.6</c:v>
                </c:pt>
                <c:pt idx="2933">
                  <c:v>-413.4</c:v>
                </c:pt>
                <c:pt idx="2934">
                  <c:v>-413.2</c:v>
                </c:pt>
                <c:pt idx="2935">
                  <c:v>-413</c:v>
                </c:pt>
                <c:pt idx="2936">
                  <c:v>-412.8</c:v>
                </c:pt>
                <c:pt idx="2937">
                  <c:v>-412.6</c:v>
                </c:pt>
                <c:pt idx="2938">
                  <c:v>-412.4</c:v>
                </c:pt>
                <c:pt idx="2939">
                  <c:v>-412.2</c:v>
                </c:pt>
                <c:pt idx="2940">
                  <c:v>-412</c:v>
                </c:pt>
                <c:pt idx="2941">
                  <c:v>-411.8</c:v>
                </c:pt>
                <c:pt idx="2942">
                  <c:v>-411.6</c:v>
                </c:pt>
                <c:pt idx="2943">
                  <c:v>-411.4</c:v>
                </c:pt>
                <c:pt idx="2944">
                  <c:v>-411.2</c:v>
                </c:pt>
                <c:pt idx="2945">
                  <c:v>-411</c:v>
                </c:pt>
                <c:pt idx="2946">
                  <c:v>-410.8</c:v>
                </c:pt>
                <c:pt idx="2947">
                  <c:v>-410.6</c:v>
                </c:pt>
                <c:pt idx="2948">
                  <c:v>-410.4</c:v>
                </c:pt>
                <c:pt idx="2949">
                  <c:v>-410.2</c:v>
                </c:pt>
                <c:pt idx="2950">
                  <c:v>-410</c:v>
                </c:pt>
                <c:pt idx="2951">
                  <c:v>-409.8</c:v>
                </c:pt>
                <c:pt idx="2952">
                  <c:v>-409.6</c:v>
                </c:pt>
                <c:pt idx="2953">
                  <c:v>-409.4</c:v>
                </c:pt>
                <c:pt idx="2954">
                  <c:v>-409.2</c:v>
                </c:pt>
                <c:pt idx="2955">
                  <c:v>-409</c:v>
                </c:pt>
                <c:pt idx="2956">
                  <c:v>-408.8</c:v>
                </c:pt>
                <c:pt idx="2957">
                  <c:v>-408.6</c:v>
                </c:pt>
                <c:pt idx="2958">
                  <c:v>-408.4</c:v>
                </c:pt>
                <c:pt idx="2959">
                  <c:v>-408.2</c:v>
                </c:pt>
                <c:pt idx="2960">
                  <c:v>-408</c:v>
                </c:pt>
                <c:pt idx="2961">
                  <c:v>-407.8</c:v>
                </c:pt>
                <c:pt idx="2962">
                  <c:v>-407.6</c:v>
                </c:pt>
                <c:pt idx="2963">
                  <c:v>-407.4</c:v>
                </c:pt>
                <c:pt idx="2964">
                  <c:v>-407.2</c:v>
                </c:pt>
                <c:pt idx="2965">
                  <c:v>-407</c:v>
                </c:pt>
                <c:pt idx="2966">
                  <c:v>-406.8</c:v>
                </c:pt>
                <c:pt idx="2967">
                  <c:v>-406.6</c:v>
                </c:pt>
                <c:pt idx="2968">
                  <c:v>-406.4</c:v>
                </c:pt>
                <c:pt idx="2969">
                  <c:v>-406.2</c:v>
                </c:pt>
                <c:pt idx="2970">
                  <c:v>-406</c:v>
                </c:pt>
                <c:pt idx="2971">
                  <c:v>-405.8</c:v>
                </c:pt>
                <c:pt idx="2972">
                  <c:v>-405.6</c:v>
                </c:pt>
                <c:pt idx="2973">
                  <c:v>-405.4</c:v>
                </c:pt>
                <c:pt idx="2974">
                  <c:v>-405.2</c:v>
                </c:pt>
                <c:pt idx="2975">
                  <c:v>-405</c:v>
                </c:pt>
                <c:pt idx="2976">
                  <c:v>-404.8</c:v>
                </c:pt>
                <c:pt idx="2977">
                  <c:v>-404.6</c:v>
                </c:pt>
                <c:pt idx="2978">
                  <c:v>-404.4</c:v>
                </c:pt>
                <c:pt idx="2979">
                  <c:v>-404.2</c:v>
                </c:pt>
                <c:pt idx="2980">
                  <c:v>-404</c:v>
                </c:pt>
                <c:pt idx="2981">
                  <c:v>-403.8</c:v>
                </c:pt>
                <c:pt idx="2982">
                  <c:v>-403.6</c:v>
                </c:pt>
                <c:pt idx="2983">
                  <c:v>-403.4</c:v>
                </c:pt>
                <c:pt idx="2984">
                  <c:v>-403.2</c:v>
                </c:pt>
                <c:pt idx="2985">
                  <c:v>-403</c:v>
                </c:pt>
                <c:pt idx="2986">
                  <c:v>-402.8</c:v>
                </c:pt>
                <c:pt idx="2987">
                  <c:v>-402.6</c:v>
                </c:pt>
                <c:pt idx="2988">
                  <c:v>-402.4</c:v>
                </c:pt>
                <c:pt idx="2989">
                  <c:v>-402.2</c:v>
                </c:pt>
                <c:pt idx="2990">
                  <c:v>-402</c:v>
                </c:pt>
                <c:pt idx="2991">
                  <c:v>-401.8</c:v>
                </c:pt>
                <c:pt idx="2992">
                  <c:v>-401.6</c:v>
                </c:pt>
                <c:pt idx="2993">
                  <c:v>-401.4</c:v>
                </c:pt>
                <c:pt idx="2994">
                  <c:v>-401.2</c:v>
                </c:pt>
                <c:pt idx="2995">
                  <c:v>-401</c:v>
                </c:pt>
                <c:pt idx="2996">
                  <c:v>-400.8</c:v>
                </c:pt>
                <c:pt idx="2997">
                  <c:v>-400.6</c:v>
                </c:pt>
                <c:pt idx="2998">
                  <c:v>-400.4</c:v>
                </c:pt>
                <c:pt idx="2999">
                  <c:v>-400.2</c:v>
                </c:pt>
                <c:pt idx="3000">
                  <c:v>-400</c:v>
                </c:pt>
                <c:pt idx="3001">
                  <c:v>-399.8</c:v>
                </c:pt>
                <c:pt idx="3002">
                  <c:v>-399.6</c:v>
                </c:pt>
                <c:pt idx="3003">
                  <c:v>-399.4</c:v>
                </c:pt>
                <c:pt idx="3004">
                  <c:v>-399.2</c:v>
                </c:pt>
                <c:pt idx="3005">
                  <c:v>-399</c:v>
                </c:pt>
                <c:pt idx="3006">
                  <c:v>-398.8</c:v>
                </c:pt>
                <c:pt idx="3007">
                  <c:v>-398.6</c:v>
                </c:pt>
                <c:pt idx="3008">
                  <c:v>-398.4</c:v>
                </c:pt>
                <c:pt idx="3009">
                  <c:v>-398.2</c:v>
                </c:pt>
                <c:pt idx="3010">
                  <c:v>-398</c:v>
                </c:pt>
                <c:pt idx="3011">
                  <c:v>-397.8</c:v>
                </c:pt>
                <c:pt idx="3012">
                  <c:v>-397.6</c:v>
                </c:pt>
                <c:pt idx="3013">
                  <c:v>-397.4</c:v>
                </c:pt>
                <c:pt idx="3014">
                  <c:v>-397.2</c:v>
                </c:pt>
                <c:pt idx="3015">
                  <c:v>-397</c:v>
                </c:pt>
                <c:pt idx="3016">
                  <c:v>-396.8</c:v>
                </c:pt>
                <c:pt idx="3017">
                  <c:v>-396.6</c:v>
                </c:pt>
                <c:pt idx="3018">
                  <c:v>-396.4</c:v>
                </c:pt>
                <c:pt idx="3019">
                  <c:v>-396.2</c:v>
                </c:pt>
                <c:pt idx="3020">
                  <c:v>-396</c:v>
                </c:pt>
                <c:pt idx="3021">
                  <c:v>-395.8</c:v>
                </c:pt>
                <c:pt idx="3022">
                  <c:v>-395.6</c:v>
                </c:pt>
                <c:pt idx="3023">
                  <c:v>-395.4</c:v>
                </c:pt>
                <c:pt idx="3024">
                  <c:v>-395.2</c:v>
                </c:pt>
                <c:pt idx="3025">
                  <c:v>-395</c:v>
                </c:pt>
                <c:pt idx="3026">
                  <c:v>-394.8</c:v>
                </c:pt>
                <c:pt idx="3027">
                  <c:v>-394.6</c:v>
                </c:pt>
                <c:pt idx="3028">
                  <c:v>-394.4</c:v>
                </c:pt>
                <c:pt idx="3029">
                  <c:v>-394.2</c:v>
                </c:pt>
                <c:pt idx="3030">
                  <c:v>-394</c:v>
                </c:pt>
                <c:pt idx="3031">
                  <c:v>-393.8</c:v>
                </c:pt>
                <c:pt idx="3032">
                  <c:v>-393.6</c:v>
                </c:pt>
                <c:pt idx="3033">
                  <c:v>-393.4</c:v>
                </c:pt>
                <c:pt idx="3034">
                  <c:v>-393.2</c:v>
                </c:pt>
                <c:pt idx="3035">
                  <c:v>-393</c:v>
                </c:pt>
                <c:pt idx="3036">
                  <c:v>-392.8</c:v>
                </c:pt>
                <c:pt idx="3037">
                  <c:v>-392.6</c:v>
                </c:pt>
                <c:pt idx="3038">
                  <c:v>-392.4</c:v>
                </c:pt>
                <c:pt idx="3039">
                  <c:v>-392.2</c:v>
                </c:pt>
                <c:pt idx="3040">
                  <c:v>-392</c:v>
                </c:pt>
                <c:pt idx="3041">
                  <c:v>-391.8</c:v>
                </c:pt>
                <c:pt idx="3042">
                  <c:v>-391.6</c:v>
                </c:pt>
                <c:pt idx="3043">
                  <c:v>-391.4</c:v>
                </c:pt>
                <c:pt idx="3044">
                  <c:v>-391.2</c:v>
                </c:pt>
                <c:pt idx="3045">
                  <c:v>-391</c:v>
                </c:pt>
                <c:pt idx="3046">
                  <c:v>-390.8</c:v>
                </c:pt>
                <c:pt idx="3047">
                  <c:v>-390.6</c:v>
                </c:pt>
                <c:pt idx="3048">
                  <c:v>-390.4</c:v>
                </c:pt>
                <c:pt idx="3049">
                  <c:v>-390.2</c:v>
                </c:pt>
                <c:pt idx="3050">
                  <c:v>-390</c:v>
                </c:pt>
                <c:pt idx="3051">
                  <c:v>-389.8</c:v>
                </c:pt>
                <c:pt idx="3052">
                  <c:v>-389.6</c:v>
                </c:pt>
                <c:pt idx="3053">
                  <c:v>-389.4</c:v>
                </c:pt>
                <c:pt idx="3054">
                  <c:v>-389.2</c:v>
                </c:pt>
                <c:pt idx="3055">
                  <c:v>-389</c:v>
                </c:pt>
                <c:pt idx="3056">
                  <c:v>-388.8</c:v>
                </c:pt>
                <c:pt idx="3057">
                  <c:v>-388.6</c:v>
                </c:pt>
                <c:pt idx="3058">
                  <c:v>-388.4</c:v>
                </c:pt>
                <c:pt idx="3059">
                  <c:v>-388.2</c:v>
                </c:pt>
                <c:pt idx="3060">
                  <c:v>-388</c:v>
                </c:pt>
                <c:pt idx="3061">
                  <c:v>-387.8</c:v>
                </c:pt>
                <c:pt idx="3062">
                  <c:v>-387.6</c:v>
                </c:pt>
                <c:pt idx="3063">
                  <c:v>-387.4</c:v>
                </c:pt>
                <c:pt idx="3064">
                  <c:v>-387.2</c:v>
                </c:pt>
                <c:pt idx="3065">
                  <c:v>-387</c:v>
                </c:pt>
                <c:pt idx="3066">
                  <c:v>-386.8</c:v>
                </c:pt>
                <c:pt idx="3067">
                  <c:v>-386.6</c:v>
                </c:pt>
                <c:pt idx="3068">
                  <c:v>-386.4</c:v>
                </c:pt>
                <c:pt idx="3069">
                  <c:v>-386.2</c:v>
                </c:pt>
                <c:pt idx="3070">
                  <c:v>-386</c:v>
                </c:pt>
                <c:pt idx="3071">
                  <c:v>-385.8</c:v>
                </c:pt>
                <c:pt idx="3072">
                  <c:v>-385.6</c:v>
                </c:pt>
                <c:pt idx="3073">
                  <c:v>-385.4</c:v>
                </c:pt>
                <c:pt idx="3074">
                  <c:v>-385.2</c:v>
                </c:pt>
                <c:pt idx="3075">
                  <c:v>-385</c:v>
                </c:pt>
                <c:pt idx="3076">
                  <c:v>-384.8</c:v>
                </c:pt>
                <c:pt idx="3077">
                  <c:v>-384.6</c:v>
                </c:pt>
                <c:pt idx="3078">
                  <c:v>-384.4</c:v>
                </c:pt>
                <c:pt idx="3079">
                  <c:v>-384.2</c:v>
                </c:pt>
                <c:pt idx="3080">
                  <c:v>-384</c:v>
                </c:pt>
                <c:pt idx="3081">
                  <c:v>-383.8</c:v>
                </c:pt>
                <c:pt idx="3082">
                  <c:v>-383.6</c:v>
                </c:pt>
                <c:pt idx="3083">
                  <c:v>-383.4</c:v>
                </c:pt>
                <c:pt idx="3084">
                  <c:v>-383.2</c:v>
                </c:pt>
                <c:pt idx="3085">
                  <c:v>-383</c:v>
                </c:pt>
                <c:pt idx="3086">
                  <c:v>-382.8</c:v>
                </c:pt>
                <c:pt idx="3087">
                  <c:v>-382.6</c:v>
                </c:pt>
                <c:pt idx="3088">
                  <c:v>-382.4</c:v>
                </c:pt>
                <c:pt idx="3089">
                  <c:v>-382.2</c:v>
                </c:pt>
                <c:pt idx="3090">
                  <c:v>-382</c:v>
                </c:pt>
                <c:pt idx="3091">
                  <c:v>-381.8</c:v>
                </c:pt>
                <c:pt idx="3092">
                  <c:v>-381.6</c:v>
                </c:pt>
                <c:pt idx="3093">
                  <c:v>-381.4</c:v>
                </c:pt>
                <c:pt idx="3094">
                  <c:v>-381.2</c:v>
                </c:pt>
                <c:pt idx="3095">
                  <c:v>-381</c:v>
                </c:pt>
                <c:pt idx="3096">
                  <c:v>-380.8</c:v>
                </c:pt>
                <c:pt idx="3097">
                  <c:v>-380.6</c:v>
                </c:pt>
                <c:pt idx="3098">
                  <c:v>-380.4</c:v>
                </c:pt>
                <c:pt idx="3099">
                  <c:v>-380.2</c:v>
                </c:pt>
                <c:pt idx="3100">
                  <c:v>-380</c:v>
                </c:pt>
                <c:pt idx="3101">
                  <c:v>-379.8</c:v>
                </c:pt>
                <c:pt idx="3102">
                  <c:v>-379.6</c:v>
                </c:pt>
                <c:pt idx="3103">
                  <c:v>-379.4</c:v>
                </c:pt>
                <c:pt idx="3104">
                  <c:v>-379.2</c:v>
                </c:pt>
                <c:pt idx="3105">
                  <c:v>-379</c:v>
                </c:pt>
                <c:pt idx="3106">
                  <c:v>-378.8</c:v>
                </c:pt>
                <c:pt idx="3107">
                  <c:v>-378.6</c:v>
                </c:pt>
                <c:pt idx="3108">
                  <c:v>-378.4</c:v>
                </c:pt>
                <c:pt idx="3109">
                  <c:v>-378.2</c:v>
                </c:pt>
                <c:pt idx="3110">
                  <c:v>-378</c:v>
                </c:pt>
                <c:pt idx="3111">
                  <c:v>-377.8</c:v>
                </c:pt>
                <c:pt idx="3112">
                  <c:v>-377.6</c:v>
                </c:pt>
                <c:pt idx="3113">
                  <c:v>-377.4</c:v>
                </c:pt>
                <c:pt idx="3114">
                  <c:v>-377.2</c:v>
                </c:pt>
                <c:pt idx="3115">
                  <c:v>-377</c:v>
                </c:pt>
                <c:pt idx="3116">
                  <c:v>-376.8</c:v>
                </c:pt>
                <c:pt idx="3117">
                  <c:v>-376.6</c:v>
                </c:pt>
                <c:pt idx="3118">
                  <c:v>-376.4</c:v>
                </c:pt>
                <c:pt idx="3119">
                  <c:v>-376.2</c:v>
                </c:pt>
                <c:pt idx="3120">
                  <c:v>-376</c:v>
                </c:pt>
                <c:pt idx="3121">
                  <c:v>-375.8</c:v>
                </c:pt>
                <c:pt idx="3122">
                  <c:v>-375.6</c:v>
                </c:pt>
                <c:pt idx="3123">
                  <c:v>-375.4</c:v>
                </c:pt>
                <c:pt idx="3124">
                  <c:v>-375.2</c:v>
                </c:pt>
                <c:pt idx="3125">
                  <c:v>-375</c:v>
                </c:pt>
                <c:pt idx="3126">
                  <c:v>-374.8</c:v>
                </c:pt>
                <c:pt idx="3127">
                  <c:v>-374.6</c:v>
                </c:pt>
                <c:pt idx="3128">
                  <c:v>-374.4</c:v>
                </c:pt>
                <c:pt idx="3129">
                  <c:v>-374.2</c:v>
                </c:pt>
                <c:pt idx="3130">
                  <c:v>-374</c:v>
                </c:pt>
                <c:pt idx="3131">
                  <c:v>-373.8</c:v>
                </c:pt>
                <c:pt idx="3132">
                  <c:v>-373.6</c:v>
                </c:pt>
                <c:pt idx="3133">
                  <c:v>-373.4</c:v>
                </c:pt>
                <c:pt idx="3134">
                  <c:v>-373.2</c:v>
                </c:pt>
                <c:pt idx="3135">
                  <c:v>-373</c:v>
                </c:pt>
                <c:pt idx="3136">
                  <c:v>-372.8</c:v>
                </c:pt>
                <c:pt idx="3137">
                  <c:v>-372.6</c:v>
                </c:pt>
                <c:pt idx="3138">
                  <c:v>-372.4</c:v>
                </c:pt>
                <c:pt idx="3139">
                  <c:v>-372.2</c:v>
                </c:pt>
                <c:pt idx="3140">
                  <c:v>-372</c:v>
                </c:pt>
                <c:pt idx="3141">
                  <c:v>-371.8</c:v>
                </c:pt>
                <c:pt idx="3142">
                  <c:v>-371.6</c:v>
                </c:pt>
                <c:pt idx="3143">
                  <c:v>-371.4</c:v>
                </c:pt>
                <c:pt idx="3144">
                  <c:v>-371.2</c:v>
                </c:pt>
                <c:pt idx="3145">
                  <c:v>-371</c:v>
                </c:pt>
                <c:pt idx="3146">
                  <c:v>-370.8</c:v>
                </c:pt>
                <c:pt idx="3147">
                  <c:v>-370.6</c:v>
                </c:pt>
                <c:pt idx="3148">
                  <c:v>-370.4</c:v>
                </c:pt>
                <c:pt idx="3149">
                  <c:v>-370.2</c:v>
                </c:pt>
                <c:pt idx="3150">
                  <c:v>-370</c:v>
                </c:pt>
                <c:pt idx="3151">
                  <c:v>-369.8</c:v>
                </c:pt>
                <c:pt idx="3152">
                  <c:v>-369.6</c:v>
                </c:pt>
                <c:pt idx="3153">
                  <c:v>-369.4</c:v>
                </c:pt>
                <c:pt idx="3154">
                  <c:v>-369.2</c:v>
                </c:pt>
                <c:pt idx="3155">
                  <c:v>-369</c:v>
                </c:pt>
                <c:pt idx="3156">
                  <c:v>-368.8</c:v>
                </c:pt>
                <c:pt idx="3157">
                  <c:v>-368.6</c:v>
                </c:pt>
                <c:pt idx="3158">
                  <c:v>-368.4</c:v>
                </c:pt>
                <c:pt idx="3159">
                  <c:v>-368.2</c:v>
                </c:pt>
                <c:pt idx="3160">
                  <c:v>-368</c:v>
                </c:pt>
                <c:pt idx="3161">
                  <c:v>-367.8</c:v>
                </c:pt>
                <c:pt idx="3162">
                  <c:v>-367.6</c:v>
                </c:pt>
                <c:pt idx="3163">
                  <c:v>-367.4</c:v>
                </c:pt>
                <c:pt idx="3164">
                  <c:v>-367.2</c:v>
                </c:pt>
                <c:pt idx="3165">
                  <c:v>-367</c:v>
                </c:pt>
                <c:pt idx="3166">
                  <c:v>-366.8</c:v>
                </c:pt>
                <c:pt idx="3167">
                  <c:v>-366.6</c:v>
                </c:pt>
                <c:pt idx="3168">
                  <c:v>-366.4</c:v>
                </c:pt>
                <c:pt idx="3169">
                  <c:v>-366.2</c:v>
                </c:pt>
                <c:pt idx="3170">
                  <c:v>-366</c:v>
                </c:pt>
                <c:pt idx="3171">
                  <c:v>-365.8</c:v>
                </c:pt>
                <c:pt idx="3172">
                  <c:v>-365.6</c:v>
                </c:pt>
                <c:pt idx="3173">
                  <c:v>-365.4</c:v>
                </c:pt>
                <c:pt idx="3174">
                  <c:v>-365.2</c:v>
                </c:pt>
                <c:pt idx="3175">
                  <c:v>-365</c:v>
                </c:pt>
                <c:pt idx="3176">
                  <c:v>-364.8</c:v>
                </c:pt>
                <c:pt idx="3177">
                  <c:v>-364.6</c:v>
                </c:pt>
                <c:pt idx="3178">
                  <c:v>-364.4</c:v>
                </c:pt>
                <c:pt idx="3179">
                  <c:v>-364.2</c:v>
                </c:pt>
                <c:pt idx="3180">
                  <c:v>-364</c:v>
                </c:pt>
                <c:pt idx="3181">
                  <c:v>-363.8</c:v>
                </c:pt>
                <c:pt idx="3182">
                  <c:v>-363.6</c:v>
                </c:pt>
                <c:pt idx="3183">
                  <c:v>-363.4</c:v>
                </c:pt>
                <c:pt idx="3184">
                  <c:v>-363.2</c:v>
                </c:pt>
                <c:pt idx="3185">
                  <c:v>-363</c:v>
                </c:pt>
                <c:pt idx="3186">
                  <c:v>-362.8</c:v>
                </c:pt>
                <c:pt idx="3187">
                  <c:v>-362.6</c:v>
                </c:pt>
                <c:pt idx="3188">
                  <c:v>-362.4</c:v>
                </c:pt>
                <c:pt idx="3189">
                  <c:v>-362.2</c:v>
                </c:pt>
                <c:pt idx="3190">
                  <c:v>-362</c:v>
                </c:pt>
                <c:pt idx="3191">
                  <c:v>-361.8</c:v>
                </c:pt>
                <c:pt idx="3192">
                  <c:v>-361.6</c:v>
                </c:pt>
                <c:pt idx="3193">
                  <c:v>-361.4</c:v>
                </c:pt>
                <c:pt idx="3194">
                  <c:v>-361.2</c:v>
                </c:pt>
                <c:pt idx="3195">
                  <c:v>-361</c:v>
                </c:pt>
                <c:pt idx="3196">
                  <c:v>-360.8</c:v>
                </c:pt>
                <c:pt idx="3197">
                  <c:v>-360.6</c:v>
                </c:pt>
                <c:pt idx="3198">
                  <c:v>-360.4</c:v>
                </c:pt>
                <c:pt idx="3199">
                  <c:v>-360.2</c:v>
                </c:pt>
                <c:pt idx="3200">
                  <c:v>-360</c:v>
                </c:pt>
                <c:pt idx="3201">
                  <c:v>-359.8</c:v>
                </c:pt>
                <c:pt idx="3202">
                  <c:v>-359.6</c:v>
                </c:pt>
                <c:pt idx="3203">
                  <c:v>-359.4</c:v>
                </c:pt>
                <c:pt idx="3204">
                  <c:v>-359.2</c:v>
                </c:pt>
                <c:pt idx="3205">
                  <c:v>-359</c:v>
                </c:pt>
                <c:pt idx="3206">
                  <c:v>-358.8</c:v>
                </c:pt>
                <c:pt idx="3207">
                  <c:v>-358.6</c:v>
                </c:pt>
                <c:pt idx="3208">
                  <c:v>-358.4</c:v>
                </c:pt>
                <c:pt idx="3209">
                  <c:v>-358.2</c:v>
                </c:pt>
                <c:pt idx="3210">
                  <c:v>-358</c:v>
                </c:pt>
                <c:pt idx="3211">
                  <c:v>-357.8</c:v>
                </c:pt>
                <c:pt idx="3212">
                  <c:v>-357.6</c:v>
                </c:pt>
                <c:pt idx="3213">
                  <c:v>-357.4</c:v>
                </c:pt>
                <c:pt idx="3214">
                  <c:v>-357.2</c:v>
                </c:pt>
                <c:pt idx="3215">
                  <c:v>-357</c:v>
                </c:pt>
                <c:pt idx="3216">
                  <c:v>-356.8</c:v>
                </c:pt>
                <c:pt idx="3217">
                  <c:v>-356.6</c:v>
                </c:pt>
                <c:pt idx="3218">
                  <c:v>-356.4</c:v>
                </c:pt>
                <c:pt idx="3219">
                  <c:v>-356.2</c:v>
                </c:pt>
                <c:pt idx="3220">
                  <c:v>-356</c:v>
                </c:pt>
                <c:pt idx="3221">
                  <c:v>-355.8</c:v>
                </c:pt>
                <c:pt idx="3222">
                  <c:v>-355.6</c:v>
                </c:pt>
                <c:pt idx="3223">
                  <c:v>-355.4</c:v>
                </c:pt>
                <c:pt idx="3224">
                  <c:v>-355.2</c:v>
                </c:pt>
                <c:pt idx="3225">
                  <c:v>-355</c:v>
                </c:pt>
                <c:pt idx="3226">
                  <c:v>-354.8</c:v>
                </c:pt>
                <c:pt idx="3227">
                  <c:v>-354.6</c:v>
                </c:pt>
                <c:pt idx="3228">
                  <c:v>-354.4</c:v>
                </c:pt>
                <c:pt idx="3229">
                  <c:v>-354.2</c:v>
                </c:pt>
                <c:pt idx="3230">
                  <c:v>-354</c:v>
                </c:pt>
                <c:pt idx="3231">
                  <c:v>-353.8</c:v>
                </c:pt>
                <c:pt idx="3232">
                  <c:v>-353.6</c:v>
                </c:pt>
                <c:pt idx="3233">
                  <c:v>-353.4</c:v>
                </c:pt>
                <c:pt idx="3234">
                  <c:v>-353.2</c:v>
                </c:pt>
                <c:pt idx="3235">
                  <c:v>-353</c:v>
                </c:pt>
                <c:pt idx="3236">
                  <c:v>-352.8</c:v>
                </c:pt>
                <c:pt idx="3237">
                  <c:v>-352.6</c:v>
                </c:pt>
                <c:pt idx="3238">
                  <c:v>-352.4</c:v>
                </c:pt>
                <c:pt idx="3239">
                  <c:v>-352.2</c:v>
                </c:pt>
                <c:pt idx="3240">
                  <c:v>-352</c:v>
                </c:pt>
                <c:pt idx="3241">
                  <c:v>-351.8</c:v>
                </c:pt>
                <c:pt idx="3242">
                  <c:v>-351.6</c:v>
                </c:pt>
                <c:pt idx="3243">
                  <c:v>-351.4</c:v>
                </c:pt>
                <c:pt idx="3244">
                  <c:v>-351.2</c:v>
                </c:pt>
                <c:pt idx="3245">
                  <c:v>-351</c:v>
                </c:pt>
                <c:pt idx="3246">
                  <c:v>-350.8</c:v>
                </c:pt>
                <c:pt idx="3247">
                  <c:v>-350.6</c:v>
                </c:pt>
                <c:pt idx="3248">
                  <c:v>-350.4</c:v>
                </c:pt>
                <c:pt idx="3249">
                  <c:v>-350.2</c:v>
                </c:pt>
                <c:pt idx="3250">
                  <c:v>-350</c:v>
                </c:pt>
                <c:pt idx="3251">
                  <c:v>-349.8</c:v>
                </c:pt>
                <c:pt idx="3252">
                  <c:v>-349.6</c:v>
                </c:pt>
                <c:pt idx="3253">
                  <c:v>-349.4</c:v>
                </c:pt>
                <c:pt idx="3254">
                  <c:v>-349.2</c:v>
                </c:pt>
                <c:pt idx="3255">
                  <c:v>-349</c:v>
                </c:pt>
                <c:pt idx="3256">
                  <c:v>-348.8</c:v>
                </c:pt>
                <c:pt idx="3257">
                  <c:v>-348.6</c:v>
                </c:pt>
                <c:pt idx="3258">
                  <c:v>-348.4</c:v>
                </c:pt>
                <c:pt idx="3259">
                  <c:v>-348.2</c:v>
                </c:pt>
                <c:pt idx="3260">
                  <c:v>-348</c:v>
                </c:pt>
                <c:pt idx="3261">
                  <c:v>-347.8</c:v>
                </c:pt>
                <c:pt idx="3262">
                  <c:v>-347.6</c:v>
                </c:pt>
                <c:pt idx="3263">
                  <c:v>-347.4</c:v>
                </c:pt>
                <c:pt idx="3264">
                  <c:v>-347.2</c:v>
                </c:pt>
                <c:pt idx="3265">
                  <c:v>-347</c:v>
                </c:pt>
                <c:pt idx="3266">
                  <c:v>-346.8</c:v>
                </c:pt>
                <c:pt idx="3267">
                  <c:v>-346.6</c:v>
                </c:pt>
                <c:pt idx="3268">
                  <c:v>-346.4</c:v>
                </c:pt>
                <c:pt idx="3269">
                  <c:v>-346.2</c:v>
                </c:pt>
                <c:pt idx="3270">
                  <c:v>-346</c:v>
                </c:pt>
                <c:pt idx="3271">
                  <c:v>-345.8</c:v>
                </c:pt>
                <c:pt idx="3272">
                  <c:v>-345.6</c:v>
                </c:pt>
                <c:pt idx="3273">
                  <c:v>-345.4</c:v>
                </c:pt>
                <c:pt idx="3274">
                  <c:v>-345.2</c:v>
                </c:pt>
                <c:pt idx="3275">
                  <c:v>-345</c:v>
                </c:pt>
                <c:pt idx="3276">
                  <c:v>-344.8</c:v>
                </c:pt>
                <c:pt idx="3277">
                  <c:v>-344.6</c:v>
                </c:pt>
                <c:pt idx="3278">
                  <c:v>-344.4</c:v>
                </c:pt>
                <c:pt idx="3279">
                  <c:v>-344.2</c:v>
                </c:pt>
                <c:pt idx="3280">
                  <c:v>-344</c:v>
                </c:pt>
                <c:pt idx="3281">
                  <c:v>-343.8</c:v>
                </c:pt>
                <c:pt idx="3282">
                  <c:v>-343.6</c:v>
                </c:pt>
                <c:pt idx="3283">
                  <c:v>-343.4</c:v>
                </c:pt>
                <c:pt idx="3284">
                  <c:v>-343.2</c:v>
                </c:pt>
                <c:pt idx="3285">
                  <c:v>-343</c:v>
                </c:pt>
                <c:pt idx="3286">
                  <c:v>-342.8</c:v>
                </c:pt>
                <c:pt idx="3287">
                  <c:v>-342.6</c:v>
                </c:pt>
                <c:pt idx="3288">
                  <c:v>-342.4</c:v>
                </c:pt>
                <c:pt idx="3289">
                  <c:v>-342.2</c:v>
                </c:pt>
                <c:pt idx="3290">
                  <c:v>-342</c:v>
                </c:pt>
                <c:pt idx="3291">
                  <c:v>-341.8</c:v>
                </c:pt>
                <c:pt idx="3292">
                  <c:v>-341.6</c:v>
                </c:pt>
                <c:pt idx="3293">
                  <c:v>-341.4</c:v>
                </c:pt>
                <c:pt idx="3294">
                  <c:v>-341.2</c:v>
                </c:pt>
                <c:pt idx="3295">
                  <c:v>-341</c:v>
                </c:pt>
                <c:pt idx="3296">
                  <c:v>-340.8</c:v>
                </c:pt>
                <c:pt idx="3297">
                  <c:v>-340.6</c:v>
                </c:pt>
                <c:pt idx="3298">
                  <c:v>-340.4</c:v>
                </c:pt>
                <c:pt idx="3299">
                  <c:v>-340.2</c:v>
                </c:pt>
                <c:pt idx="3300">
                  <c:v>-340</c:v>
                </c:pt>
                <c:pt idx="3301">
                  <c:v>-339.8</c:v>
                </c:pt>
                <c:pt idx="3302">
                  <c:v>-339.6</c:v>
                </c:pt>
                <c:pt idx="3303">
                  <c:v>-339.4</c:v>
                </c:pt>
                <c:pt idx="3304">
                  <c:v>-339.2</c:v>
                </c:pt>
                <c:pt idx="3305">
                  <c:v>-339</c:v>
                </c:pt>
                <c:pt idx="3306">
                  <c:v>-338.8</c:v>
                </c:pt>
                <c:pt idx="3307">
                  <c:v>-338.6</c:v>
                </c:pt>
                <c:pt idx="3308">
                  <c:v>-338.4</c:v>
                </c:pt>
                <c:pt idx="3309">
                  <c:v>-338.2</c:v>
                </c:pt>
                <c:pt idx="3310">
                  <c:v>-338</c:v>
                </c:pt>
                <c:pt idx="3311">
                  <c:v>-337.8</c:v>
                </c:pt>
                <c:pt idx="3312">
                  <c:v>-337.6</c:v>
                </c:pt>
                <c:pt idx="3313">
                  <c:v>-337.4</c:v>
                </c:pt>
                <c:pt idx="3314">
                  <c:v>-337.2</c:v>
                </c:pt>
                <c:pt idx="3315">
                  <c:v>-337</c:v>
                </c:pt>
                <c:pt idx="3316">
                  <c:v>-336.8</c:v>
                </c:pt>
                <c:pt idx="3317">
                  <c:v>-336.6</c:v>
                </c:pt>
                <c:pt idx="3318">
                  <c:v>-336.4</c:v>
                </c:pt>
                <c:pt idx="3319">
                  <c:v>-336.2</c:v>
                </c:pt>
                <c:pt idx="3320">
                  <c:v>-336</c:v>
                </c:pt>
                <c:pt idx="3321">
                  <c:v>-335.8</c:v>
                </c:pt>
                <c:pt idx="3322">
                  <c:v>-335.6</c:v>
                </c:pt>
                <c:pt idx="3323">
                  <c:v>-335.4</c:v>
                </c:pt>
                <c:pt idx="3324">
                  <c:v>-335.2</c:v>
                </c:pt>
                <c:pt idx="3325">
                  <c:v>-335</c:v>
                </c:pt>
                <c:pt idx="3326">
                  <c:v>-334.8</c:v>
                </c:pt>
                <c:pt idx="3327">
                  <c:v>-334.6</c:v>
                </c:pt>
                <c:pt idx="3328">
                  <c:v>-334.4</c:v>
                </c:pt>
                <c:pt idx="3329">
                  <c:v>-334.2</c:v>
                </c:pt>
                <c:pt idx="3330">
                  <c:v>-334</c:v>
                </c:pt>
                <c:pt idx="3331">
                  <c:v>-333.8</c:v>
                </c:pt>
                <c:pt idx="3332">
                  <c:v>-333.6</c:v>
                </c:pt>
                <c:pt idx="3333">
                  <c:v>-333.4</c:v>
                </c:pt>
                <c:pt idx="3334">
                  <c:v>-333.2</c:v>
                </c:pt>
                <c:pt idx="3335">
                  <c:v>-333</c:v>
                </c:pt>
                <c:pt idx="3336">
                  <c:v>-332.8</c:v>
                </c:pt>
                <c:pt idx="3337">
                  <c:v>-332.6</c:v>
                </c:pt>
                <c:pt idx="3338">
                  <c:v>-332.4</c:v>
                </c:pt>
                <c:pt idx="3339">
                  <c:v>-332.2</c:v>
                </c:pt>
                <c:pt idx="3340">
                  <c:v>-332</c:v>
                </c:pt>
                <c:pt idx="3341">
                  <c:v>-331.8</c:v>
                </c:pt>
                <c:pt idx="3342">
                  <c:v>-331.6</c:v>
                </c:pt>
                <c:pt idx="3343">
                  <c:v>-331.4</c:v>
                </c:pt>
                <c:pt idx="3344">
                  <c:v>-331.2</c:v>
                </c:pt>
                <c:pt idx="3345">
                  <c:v>-331</c:v>
                </c:pt>
                <c:pt idx="3346">
                  <c:v>-330.8</c:v>
                </c:pt>
                <c:pt idx="3347">
                  <c:v>-330.6</c:v>
                </c:pt>
                <c:pt idx="3348">
                  <c:v>-330.4</c:v>
                </c:pt>
                <c:pt idx="3349">
                  <c:v>-330.2</c:v>
                </c:pt>
                <c:pt idx="3350">
                  <c:v>-330</c:v>
                </c:pt>
                <c:pt idx="3351">
                  <c:v>-329.8</c:v>
                </c:pt>
                <c:pt idx="3352">
                  <c:v>-329.6</c:v>
                </c:pt>
                <c:pt idx="3353">
                  <c:v>-329.4</c:v>
                </c:pt>
                <c:pt idx="3354">
                  <c:v>-329.2</c:v>
                </c:pt>
                <c:pt idx="3355">
                  <c:v>-329</c:v>
                </c:pt>
                <c:pt idx="3356">
                  <c:v>-328.8</c:v>
                </c:pt>
                <c:pt idx="3357">
                  <c:v>-328.6</c:v>
                </c:pt>
                <c:pt idx="3358">
                  <c:v>-328.4</c:v>
                </c:pt>
                <c:pt idx="3359">
                  <c:v>-328.2</c:v>
                </c:pt>
                <c:pt idx="3360">
                  <c:v>-328</c:v>
                </c:pt>
                <c:pt idx="3361">
                  <c:v>-327.8</c:v>
                </c:pt>
                <c:pt idx="3362">
                  <c:v>-327.60000000000002</c:v>
                </c:pt>
                <c:pt idx="3363">
                  <c:v>-327.39999999999998</c:v>
                </c:pt>
                <c:pt idx="3364">
                  <c:v>-327.2</c:v>
                </c:pt>
                <c:pt idx="3365">
                  <c:v>-327</c:v>
                </c:pt>
                <c:pt idx="3366">
                  <c:v>-326.8</c:v>
                </c:pt>
                <c:pt idx="3367">
                  <c:v>-326.60000000000002</c:v>
                </c:pt>
                <c:pt idx="3368">
                  <c:v>-326.39999999999998</c:v>
                </c:pt>
                <c:pt idx="3369">
                  <c:v>-326.2</c:v>
                </c:pt>
                <c:pt idx="3370">
                  <c:v>-326</c:v>
                </c:pt>
                <c:pt idx="3371">
                  <c:v>-325.8</c:v>
                </c:pt>
                <c:pt idx="3372">
                  <c:v>-325.60000000000002</c:v>
                </c:pt>
                <c:pt idx="3373">
                  <c:v>-325.39999999999998</c:v>
                </c:pt>
                <c:pt idx="3374">
                  <c:v>-325.2</c:v>
                </c:pt>
                <c:pt idx="3375">
                  <c:v>-325</c:v>
                </c:pt>
                <c:pt idx="3376">
                  <c:v>-324.8</c:v>
                </c:pt>
                <c:pt idx="3377">
                  <c:v>-324.60000000000002</c:v>
                </c:pt>
                <c:pt idx="3378">
                  <c:v>-324.39999999999998</c:v>
                </c:pt>
                <c:pt idx="3379">
                  <c:v>-324.2</c:v>
                </c:pt>
                <c:pt idx="3380">
                  <c:v>-324</c:v>
                </c:pt>
                <c:pt idx="3381">
                  <c:v>-323.8</c:v>
                </c:pt>
                <c:pt idx="3382">
                  <c:v>-323.60000000000002</c:v>
                </c:pt>
                <c:pt idx="3383">
                  <c:v>-323.39999999999998</c:v>
                </c:pt>
                <c:pt idx="3384">
                  <c:v>-323.2</c:v>
                </c:pt>
                <c:pt idx="3385">
                  <c:v>-323</c:v>
                </c:pt>
                <c:pt idx="3386">
                  <c:v>-322.8</c:v>
                </c:pt>
                <c:pt idx="3387">
                  <c:v>-322.60000000000002</c:v>
                </c:pt>
                <c:pt idx="3388">
                  <c:v>-322.39999999999998</c:v>
                </c:pt>
                <c:pt idx="3389">
                  <c:v>-322.2</c:v>
                </c:pt>
                <c:pt idx="3390">
                  <c:v>-322</c:v>
                </c:pt>
                <c:pt idx="3391">
                  <c:v>-321.8</c:v>
                </c:pt>
                <c:pt idx="3392">
                  <c:v>-321.60000000000002</c:v>
                </c:pt>
                <c:pt idx="3393">
                  <c:v>-321.39999999999998</c:v>
                </c:pt>
                <c:pt idx="3394">
                  <c:v>-321.2</c:v>
                </c:pt>
                <c:pt idx="3395">
                  <c:v>-321</c:v>
                </c:pt>
                <c:pt idx="3396">
                  <c:v>-320.8</c:v>
                </c:pt>
                <c:pt idx="3397">
                  <c:v>-320.60000000000002</c:v>
                </c:pt>
                <c:pt idx="3398">
                  <c:v>-320.39999999999998</c:v>
                </c:pt>
                <c:pt idx="3399">
                  <c:v>-320.2</c:v>
                </c:pt>
                <c:pt idx="3400">
                  <c:v>-320</c:v>
                </c:pt>
                <c:pt idx="3401">
                  <c:v>-319.8</c:v>
                </c:pt>
                <c:pt idx="3402">
                  <c:v>-319.60000000000002</c:v>
                </c:pt>
                <c:pt idx="3403">
                  <c:v>-319.39999999999998</c:v>
                </c:pt>
                <c:pt idx="3404">
                  <c:v>-319.2</c:v>
                </c:pt>
                <c:pt idx="3405">
                  <c:v>-319</c:v>
                </c:pt>
                <c:pt idx="3406">
                  <c:v>-318.8</c:v>
                </c:pt>
                <c:pt idx="3407">
                  <c:v>-318.60000000000002</c:v>
                </c:pt>
                <c:pt idx="3408">
                  <c:v>-318.39999999999998</c:v>
                </c:pt>
                <c:pt idx="3409">
                  <c:v>-318.2</c:v>
                </c:pt>
                <c:pt idx="3410">
                  <c:v>-318</c:v>
                </c:pt>
                <c:pt idx="3411">
                  <c:v>-317.8</c:v>
                </c:pt>
                <c:pt idx="3412">
                  <c:v>-317.60000000000002</c:v>
                </c:pt>
                <c:pt idx="3413">
                  <c:v>-317.39999999999998</c:v>
                </c:pt>
                <c:pt idx="3414">
                  <c:v>-317.2</c:v>
                </c:pt>
                <c:pt idx="3415">
                  <c:v>-317</c:v>
                </c:pt>
                <c:pt idx="3416">
                  <c:v>-316.8</c:v>
                </c:pt>
                <c:pt idx="3417">
                  <c:v>-316.60000000000002</c:v>
                </c:pt>
                <c:pt idx="3418">
                  <c:v>-316.39999999999998</c:v>
                </c:pt>
                <c:pt idx="3419">
                  <c:v>-316.2</c:v>
                </c:pt>
                <c:pt idx="3420">
                  <c:v>-316</c:v>
                </c:pt>
                <c:pt idx="3421">
                  <c:v>-315.8</c:v>
                </c:pt>
                <c:pt idx="3422">
                  <c:v>-315.60000000000002</c:v>
                </c:pt>
                <c:pt idx="3423">
                  <c:v>-315.39999999999998</c:v>
                </c:pt>
                <c:pt idx="3424">
                  <c:v>-315.2</c:v>
                </c:pt>
                <c:pt idx="3425">
                  <c:v>-315</c:v>
                </c:pt>
                <c:pt idx="3426">
                  <c:v>-314.8</c:v>
                </c:pt>
                <c:pt idx="3427">
                  <c:v>-314.60000000000002</c:v>
                </c:pt>
                <c:pt idx="3428">
                  <c:v>-314.39999999999998</c:v>
                </c:pt>
                <c:pt idx="3429">
                  <c:v>-314.2</c:v>
                </c:pt>
                <c:pt idx="3430">
                  <c:v>-314</c:v>
                </c:pt>
                <c:pt idx="3431">
                  <c:v>-313.8</c:v>
                </c:pt>
                <c:pt idx="3432">
                  <c:v>-313.60000000000002</c:v>
                </c:pt>
                <c:pt idx="3433">
                  <c:v>-313.39999999999998</c:v>
                </c:pt>
                <c:pt idx="3434">
                  <c:v>-313.2</c:v>
                </c:pt>
                <c:pt idx="3435">
                  <c:v>-313</c:v>
                </c:pt>
                <c:pt idx="3436">
                  <c:v>-312.8</c:v>
                </c:pt>
                <c:pt idx="3437">
                  <c:v>-312.60000000000002</c:v>
                </c:pt>
                <c:pt idx="3438">
                  <c:v>-312.39999999999998</c:v>
                </c:pt>
                <c:pt idx="3439">
                  <c:v>-312.2</c:v>
                </c:pt>
                <c:pt idx="3440">
                  <c:v>-312</c:v>
                </c:pt>
                <c:pt idx="3441">
                  <c:v>-311.8</c:v>
                </c:pt>
                <c:pt idx="3442">
                  <c:v>-311.60000000000002</c:v>
                </c:pt>
                <c:pt idx="3443">
                  <c:v>-311.39999999999998</c:v>
                </c:pt>
                <c:pt idx="3444">
                  <c:v>-311.2</c:v>
                </c:pt>
                <c:pt idx="3445">
                  <c:v>-311</c:v>
                </c:pt>
                <c:pt idx="3446">
                  <c:v>-310.8</c:v>
                </c:pt>
                <c:pt idx="3447">
                  <c:v>-310.60000000000002</c:v>
                </c:pt>
                <c:pt idx="3448">
                  <c:v>-310.39999999999998</c:v>
                </c:pt>
                <c:pt idx="3449">
                  <c:v>-310.2</c:v>
                </c:pt>
                <c:pt idx="3450">
                  <c:v>-310</c:v>
                </c:pt>
                <c:pt idx="3451">
                  <c:v>-309.8</c:v>
                </c:pt>
                <c:pt idx="3452">
                  <c:v>-309.60000000000002</c:v>
                </c:pt>
                <c:pt idx="3453">
                  <c:v>-309.39999999999998</c:v>
                </c:pt>
                <c:pt idx="3454">
                  <c:v>-309.2</c:v>
                </c:pt>
                <c:pt idx="3455">
                  <c:v>-309</c:v>
                </c:pt>
                <c:pt idx="3456">
                  <c:v>-308.8</c:v>
                </c:pt>
                <c:pt idx="3457">
                  <c:v>-308.60000000000002</c:v>
                </c:pt>
                <c:pt idx="3458">
                  <c:v>-308.39999999999998</c:v>
                </c:pt>
                <c:pt idx="3459">
                  <c:v>-308.2</c:v>
                </c:pt>
                <c:pt idx="3460">
                  <c:v>-308</c:v>
                </c:pt>
                <c:pt idx="3461">
                  <c:v>-307.8</c:v>
                </c:pt>
                <c:pt idx="3462">
                  <c:v>-307.60000000000002</c:v>
                </c:pt>
                <c:pt idx="3463">
                  <c:v>-307.39999999999998</c:v>
                </c:pt>
                <c:pt idx="3464">
                  <c:v>-307.2</c:v>
                </c:pt>
                <c:pt idx="3465">
                  <c:v>-307</c:v>
                </c:pt>
                <c:pt idx="3466">
                  <c:v>-306.8</c:v>
                </c:pt>
                <c:pt idx="3467">
                  <c:v>-306.60000000000002</c:v>
                </c:pt>
                <c:pt idx="3468">
                  <c:v>-306.39999999999998</c:v>
                </c:pt>
                <c:pt idx="3469">
                  <c:v>-306.2</c:v>
                </c:pt>
                <c:pt idx="3470">
                  <c:v>-306</c:v>
                </c:pt>
                <c:pt idx="3471">
                  <c:v>-305.8</c:v>
                </c:pt>
                <c:pt idx="3472">
                  <c:v>-305.60000000000002</c:v>
                </c:pt>
                <c:pt idx="3473">
                  <c:v>-305.39999999999998</c:v>
                </c:pt>
                <c:pt idx="3474">
                  <c:v>-305.2</c:v>
                </c:pt>
                <c:pt idx="3475">
                  <c:v>-305</c:v>
                </c:pt>
                <c:pt idx="3476">
                  <c:v>-304.8</c:v>
                </c:pt>
                <c:pt idx="3477">
                  <c:v>-304.60000000000002</c:v>
                </c:pt>
                <c:pt idx="3478">
                  <c:v>-304.39999999999998</c:v>
                </c:pt>
                <c:pt idx="3479">
                  <c:v>-304.2</c:v>
                </c:pt>
                <c:pt idx="3480">
                  <c:v>-304</c:v>
                </c:pt>
                <c:pt idx="3481">
                  <c:v>-303.8</c:v>
                </c:pt>
                <c:pt idx="3482">
                  <c:v>-303.60000000000002</c:v>
                </c:pt>
                <c:pt idx="3483">
                  <c:v>-303.39999999999998</c:v>
                </c:pt>
                <c:pt idx="3484">
                  <c:v>-303.2</c:v>
                </c:pt>
                <c:pt idx="3485">
                  <c:v>-303</c:v>
                </c:pt>
                <c:pt idx="3486">
                  <c:v>-302.8</c:v>
                </c:pt>
                <c:pt idx="3487">
                  <c:v>-302.60000000000002</c:v>
                </c:pt>
                <c:pt idx="3488">
                  <c:v>-302.39999999999998</c:v>
                </c:pt>
                <c:pt idx="3489">
                  <c:v>-302.2</c:v>
                </c:pt>
                <c:pt idx="3490">
                  <c:v>-302</c:v>
                </c:pt>
                <c:pt idx="3491">
                  <c:v>-301.8</c:v>
                </c:pt>
                <c:pt idx="3492">
                  <c:v>-301.60000000000002</c:v>
                </c:pt>
                <c:pt idx="3493">
                  <c:v>-301.39999999999998</c:v>
                </c:pt>
                <c:pt idx="3494">
                  <c:v>-301.2</c:v>
                </c:pt>
                <c:pt idx="3495">
                  <c:v>-301</c:v>
                </c:pt>
                <c:pt idx="3496">
                  <c:v>-300.8</c:v>
                </c:pt>
                <c:pt idx="3497">
                  <c:v>-300.60000000000002</c:v>
                </c:pt>
                <c:pt idx="3498">
                  <c:v>-300.39999999999998</c:v>
                </c:pt>
                <c:pt idx="3499">
                  <c:v>-300.2</c:v>
                </c:pt>
                <c:pt idx="3500">
                  <c:v>-300</c:v>
                </c:pt>
                <c:pt idx="3501">
                  <c:v>-299.8</c:v>
                </c:pt>
                <c:pt idx="3502">
                  <c:v>-299.60000000000002</c:v>
                </c:pt>
                <c:pt idx="3503">
                  <c:v>-299.39999999999998</c:v>
                </c:pt>
                <c:pt idx="3504">
                  <c:v>-299.2</c:v>
                </c:pt>
                <c:pt idx="3505">
                  <c:v>-299</c:v>
                </c:pt>
                <c:pt idx="3506">
                  <c:v>-298.8</c:v>
                </c:pt>
                <c:pt idx="3507">
                  <c:v>-298.60000000000002</c:v>
                </c:pt>
                <c:pt idx="3508">
                  <c:v>-298.39999999999998</c:v>
                </c:pt>
                <c:pt idx="3509">
                  <c:v>-298.2</c:v>
                </c:pt>
                <c:pt idx="3510">
                  <c:v>-298</c:v>
                </c:pt>
                <c:pt idx="3511">
                  <c:v>-297.8</c:v>
                </c:pt>
                <c:pt idx="3512">
                  <c:v>-297.60000000000002</c:v>
                </c:pt>
                <c:pt idx="3513">
                  <c:v>-297.39999999999998</c:v>
                </c:pt>
                <c:pt idx="3514">
                  <c:v>-297.2</c:v>
                </c:pt>
                <c:pt idx="3515">
                  <c:v>-297</c:v>
                </c:pt>
                <c:pt idx="3516">
                  <c:v>-296.8</c:v>
                </c:pt>
                <c:pt idx="3517">
                  <c:v>-296.60000000000002</c:v>
                </c:pt>
                <c:pt idx="3518">
                  <c:v>-296.39999999999998</c:v>
                </c:pt>
                <c:pt idx="3519">
                  <c:v>-296.2</c:v>
                </c:pt>
                <c:pt idx="3520">
                  <c:v>-296</c:v>
                </c:pt>
                <c:pt idx="3521">
                  <c:v>-295.8</c:v>
                </c:pt>
                <c:pt idx="3522">
                  <c:v>-295.60000000000002</c:v>
                </c:pt>
                <c:pt idx="3523">
                  <c:v>-295.39999999999998</c:v>
                </c:pt>
                <c:pt idx="3524">
                  <c:v>-295.2</c:v>
                </c:pt>
                <c:pt idx="3525">
                  <c:v>-295</c:v>
                </c:pt>
                <c:pt idx="3526">
                  <c:v>-294.8</c:v>
                </c:pt>
                <c:pt idx="3527">
                  <c:v>-294.60000000000002</c:v>
                </c:pt>
                <c:pt idx="3528">
                  <c:v>-294.39999999999998</c:v>
                </c:pt>
                <c:pt idx="3529">
                  <c:v>-294.2</c:v>
                </c:pt>
                <c:pt idx="3530">
                  <c:v>-294</c:v>
                </c:pt>
                <c:pt idx="3531">
                  <c:v>-293.8</c:v>
                </c:pt>
                <c:pt idx="3532">
                  <c:v>-293.60000000000002</c:v>
                </c:pt>
                <c:pt idx="3533">
                  <c:v>-293.39999999999998</c:v>
                </c:pt>
                <c:pt idx="3534">
                  <c:v>-293.2</c:v>
                </c:pt>
                <c:pt idx="3535">
                  <c:v>-293</c:v>
                </c:pt>
                <c:pt idx="3536">
                  <c:v>-292.8</c:v>
                </c:pt>
                <c:pt idx="3537">
                  <c:v>-292.60000000000002</c:v>
                </c:pt>
                <c:pt idx="3538">
                  <c:v>-292.39999999999998</c:v>
                </c:pt>
                <c:pt idx="3539">
                  <c:v>-292.2</c:v>
                </c:pt>
                <c:pt idx="3540">
                  <c:v>-292</c:v>
                </c:pt>
                <c:pt idx="3541">
                  <c:v>-291.8</c:v>
                </c:pt>
                <c:pt idx="3542">
                  <c:v>-291.60000000000002</c:v>
                </c:pt>
                <c:pt idx="3543">
                  <c:v>-291.39999999999998</c:v>
                </c:pt>
                <c:pt idx="3544">
                  <c:v>-291.2</c:v>
                </c:pt>
                <c:pt idx="3545">
                  <c:v>-291</c:v>
                </c:pt>
                <c:pt idx="3546">
                  <c:v>-290.8</c:v>
                </c:pt>
                <c:pt idx="3547">
                  <c:v>-290.60000000000002</c:v>
                </c:pt>
                <c:pt idx="3548">
                  <c:v>-290.39999999999998</c:v>
                </c:pt>
                <c:pt idx="3549">
                  <c:v>-290.2</c:v>
                </c:pt>
                <c:pt idx="3550">
                  <c:v>-290</c:v>
                </c:pt>
                <c:pt idx="3551">
                  <c:v>-289.8</c:v>
                </c:pt>
                <c:pt idx="3552">
                  <c:v>-289.60000000000002</c:v>
                </c:pt>
                <c:pt idx="3553">
                  <c:v>-289.39999999999998</c:v>
                </c:pt>
                <c:pt idx="3554">
                  <c:v>-289.2</c:v>
                </c:pt>
                <c:pt idx="3555">
                  <c:v>-289</c:v>
                </c:pt>
                <c:pt idx="3556">
                  <c:v>-288.8</c:v>
                </c:pt>
                <c:pt idx="3557">
                  <c:v>-288.60000000000002</c:v>
                </c:pt>
                <c:pt idx="3558">
                  <c:v>-288.39999999999998</c:v>
                </c:pt>
                <c:pt idx="3559">
                  <c:v>-288.2</c:v>
                </c:pt>
                <c:pt idx="3560">
                  <c:v>-288</c:v>
                </c:pt>
                <c:pt idx="3561">
                  <c:v>-287.8</c:v>
                </c:pt>
                <c:pt idx="3562">
                  <c:v>-287.60000000000002</c:v>
                </c:pt>
                <c:pt idx="3563">
                  <c:v>-287.39999999999998</c:v>
                </c:pt>
                <c:pt idx="3564">
                  <c:v>-287.2</c:v>
                </c:pt>
                <c:pt idx="3565">
                  <c:v>-287</c:v>
                </c:pt>
                <c:pt idx="3566">
                  <c:v>-286.8</c:v>
                </c:pt>
                <c:pt idx="3567">
                  <c:v>-286.60000000000002</c:v>
                </c:pt>
                <c:pt idx="3568">
                  <c:v>-286.39999999999998</c:v>
                </c:pt>
                <c:pt idx="3569">
                  <c:v>-286.2</c:v>
                </c:pt>
                <c:pt idx="3570">
                  <c:v>-286</c:v>
                </c:pt>
                <c:pt idx="3571">
                  <c:v>-285.8</c:v>
                </c:pt>
                <c:pt idx="3572">
                  <c:v>-285.60000000000002</c:v>
                </c:pt>
                <c:pt idx="3573">
                  <c:v>-285.39999999999998</c:v>
                </c:pt>
                <c:pt idx="3574">
                  <c:v>-285.2</c:v>
                </c:pt>
                <c:pt idx="3575">
                  <c:v>-285</c:v>
                </c:pt>
                <c:pt idx="3576">
                  <c:v>-284.8</c:v>
                </c:pt>
                <c:pt idx="3577">
                  <c:v>-284.60000000000002</c:v>
                </c:pt>
                <c:pt idx="3578">
                  <c:v>-284.39999999999998</c:v>
                </c:pt>
                <c:pt idx="3579">
                  <c:v>-284.2</c:v>
                </c:pt>
                <c:pt idx="3580">
                  <c:v>-284</c:v>
                </c:pt>
                <c:pt idx="3581">
                  <c:v>-283.8</c:v>
                </c:pt>
                <c:pt idx="3582">
                  <c:v>-283.60000000000002</c:v>
                </c:pt>
                <c:pt idx="3583">
                  <c:v>-283.39999999999998</c:v>
                </c:pt>
                <c:pt idx="3584">
                  <c:v>-283.2</c:v>
                </c:pt>
                <c:pt idx="3585">
                  <c:v>-283</c:v>
                </c:pt>
                <c:pt idx="3586">
                  <c:v>-282.8</c:v>
                </c:pt>
                <c:pt idx="3587">
                  <c:v>-282.60000000000002</c:v>
                </c:pt>
                <c:pt idx="3588">
                  <c:v>-282.39999999999998</c:v>
                </c:pt>
                <c:pt idx="3589">
                  <c:v>-282.2</c:v>
                </c:pt>
                <c:pt idx="3590">
                  <c:v>-282</c:v>
                </c:pt>
                <c:pt idx="3591">
                  <c:v>-281.8</c:v>
                </c:pt>
                <c:pt idx="3592">
                  <c:v>-281.60000000000002</c:v>
                </c:pt>
                <c:pt idx="3593">
                  <c:v>-281.39999999999998</c:v>
                </c:pt>
                <c:pt idx="3594">
                  <c:v>-281.2</c:v>
                </c:pt>
                <c:pt idx="3595">
                  <c:v>-281</c:v>
                </c:pt>
                <c:pt idx="3596">
                  <c:v>-280.8</c:v>
                </c:pt>
                <c:pt idx="3597">
                  <c:v>-280.60000000000002</c:v>
                </c:pt>
                <c:pt idx="3598">
                  <c:v>-280.39999999999998</c:v>
                </c:pt>
                <c:pt idx="3599">
                  <c:v>-280.2</c:v>
                </c:pt>
                <c:pt idx="3600">
                  <c:v>-280</c:v>
                </c:pt>
                <c:pt idx="3601">
                  <c:v>-279.8</c:v>
                </c:pt>
                <c:pt idx="3602">
                  <c:v>-279.60000000000002</c:v>
                </c:pt>
                <c:pt idx="3603">
                  <c:v>-279.39999999999998</c:v>
                </c:pt>
                <c:pt idx="3604">
                  <c:v>-279.2</c:v>
                </c:pt>
                <c:pt idx="3605">
                  <c:v>-279</c:v>
                </c:pt>
                <c:pt idx="3606">
                  <c:v>-278.8</c:v>
                </c:pt>
                <c:pt idx="3607">
                  <c:v>-278.60000000000002</c:v>
                </c:pt>
                <c:pt idx="3608">
                  <c:v>-278.39999999999998</c:v>
                </c:pt>
                <c:pt idx="3609">
                  <c:v>-278.2</c:v>
                </c:pt>
                <c:pt idx="3610">
                  <c:v>-278</c:v>
                </c:pt>
                <c:pt idx="3611">
                  <c:v>-277.8</c:v>
                </c:pt>
                <c:pt idx="3612">
                  <c:v>-277.60000000000002</c:v>
                </c:pt>
                <c:pt idx="3613">
                  <c:v>-277.39999999999998</c:v>
                </c:pt>
                <c:pt idx="3614">
                  <c:v>-277.2</c:v>
                </c:pt>
                <c:pt idx="3615">
                  <c:v>-277</c:v>
                </c:pt>
                <c:pt idx="3616">
                  <c:v>-276.8</c:v>
                </c:pt>
                <c:pt idx="3617">
                  <c:v>-276.60000000000002</c:v>
                </c:pt>
                <c:pt idx="3618">
                  <c:v>-276.39999999999998</c:v>
                </c:pt>
                <c:pt idx="3619">
                  <c:v>-276.2</c:v>
                </c:pt>
                <c:pt idx="3620">
                  <c:v>-276</c:v>
                </c:pt>
                <c:pt idx="3621">
                  <c:v>-275.8</c:v>
                </c:pt>
                <c:pt idx="3622">
                  <c:v>-275.60000000000002</c:v>
                </c:pt>
                <c:pt idx="3623">
                  <c:v>-275.39999999999998</c:v>
                </c:pt>
                <c:pt idx="3624">
                  <c:v>-275.2</c:v>
                </c:pt>
                <c:pt idx="3625">
                  <c:v>-275</c:v>
                </c:pt>
                <c:pt idx="3626">
                  <c:v>-274.8</c:v>
                </c:pt>
                <c:pt idx="3627">
                  <c:v>-274.60000000000002</c:v>
                </c:pt>
                <c:pt idx="3628">
                  <c:v>-274.39999999999998</c:v>
                </c:pt>
                <c:pt idx="3629">
                  <c:v>-274.2</c:v>
                </c:pt>
                <c:pt idx="3630">
                  <c:v>-274</c:v>
                </c:pt>
                <c:pt idx="3631">
                  <c:v>-273.8</c:v>
                </c:pt>
                <c:pt idx="3632">
                  <c:v>-273.60000000000002</c:v>
                </c:pt>
                <c:pt idx="3633">
                  <c:v>-273.39999999999998</c:v>
                </c:pt>
                <c:pt idx="3634">
                  <c:v>-273.2</c:v>
                </c:pt>
                <c:pt idx="3635">
                  <c:v>-273</c:v>
                </c:pt>
                <c:pt idx="3636">
                  <c:v>-272.8</c:v>
                </c:pt>
                <c:pt idx="3637">
                  <c:v>-272.60000000000002</c:v>
                </c:pt>
                <c:pt idx="3638">
                  <c:v>-272.39999999999998</c:v>
                </c:pt>
                <c:pt idx="3639">
                  <c:v>-272.2</c:v>
                </c:pt>
                <c:pt idx="3640">
                  <c:v>-272</c:v>
                </c:pt>
                <c:pt idx="3641">
                  <c:v>-271.8</c:v>
                </c:pt>
                <c:pt idx="3642">
                  <c:v>-271.60000000000002</c:v>
                </c:pt>
                <c:pt idx="3643">
                  <c:v>-271.39999999999998</c:v>
                </c:pt>
                <c:pt idx="3644">
                  <c:v>-271.2</c:v>
                </c:pt>
                <c:pt idx="3645">
                  <c:v>-271</c:v>
                </c:pt>
                <c:pt idx="3646">
                  <c:v>-270.8</c:v>
                </c:pt>
                <c:pt idx="3647">
                  <c:v>-270.60000000000002</c:v>
                </c:pt>
                <c:pt idx="3648">
                  <c:v>-270.39999999999998</c:v>
                </c:pt>
                <c:pt idx="3649">
                  <c:v>-270.2</c:v>
                </c:pt>
                <c:pt idx="3650">
                  <c:v>-270</c:v>
                </c:pt>
                <c:pt idx="3651">
                  <c:v>-269.8</c:v>
                </c:pt>
                <c:pt idx="3652">
                  <c:v>-269.60000000000002</c:v>
                </c:pt>
                <c:pt idx="3653">
                  <c:v>-269.39999999999998</c:v>
                </c:pt>
                <c:pt idx="3654">
                  <c:v>-269.2</c:v>
                </c:pt>
                <c:pt idx="3655">
                  <c:v>-269</c:v>
                </c:pt>
                <c:pt idx="3656">
                  <c:v>-268.8</c:v>
                </c:pt>
                <c:pt idx="3657">
                  <c:v>-268.60000000000002</c:v>
                </c:pt>
                <c:pt idx="3658">
                  <c:v>-268.39999999999998</c:v>
                </c:pt>
                <c:pt idx="3659">
                  <c:v>-268.2</c:v>
                </c:pt>
                <c:pt idx="3660">
                  <c:v>-268</c:v>
                </c:pt>
                <c:pt idx="3661">
                  <c:v>-267.8</c:v>
                </c:pt>
                <c:pt idx="3662">
                  <c:v>-267.60000000000002</c:v>
                </c:pt>
                <c:pt idx="3663">
                  <c:v>-267.39999999999998</c:v>
                </c:pt>
                <c:pt idx="3664">
                  <c:v>-267.2</c:v>
                </c:pt>
                <c:pt idx="3665">
                  <c:v>-267</c:v>
                </c:pt>
                <c:pt idx="3666">
                  <c:v>-266.8</c:v>
                </c:pt>
                <c:pt idx="3667">
                  <c:v>-266.60000000000002</c:v>
                </c:pt>
                <c:pt idx="3668">
                  <c:v>-266.39999999999998</c:v>
                </c:pt>
                <c:pt idx="3669">
                  <c:v>-266.2</c:v>
                </c:pt>
                <c:pt idx="3670">
                  <c:v>-266</c:v>
                </c:pt>
                <c:pt idx="3671">
                  <c:v>-265.8</c:v>
                </c:pt>
                <c:pt idx="3672">
                  <c:v>-265.60000000000002</c:v>
                </c:pt>
                <c:pt idx="3673">
                  <c:v>-265.39999999999998</c:v>
                </c:pt>
                <c:pt idx="3674">
                  <c:v>-265.2</c:v>
                </c:pt>
                <c:pt idx="3675">
                  <c:v>-265</c:v>
                </c:pt>
                <c:pt idx="3676">
                  <c:v>-264.8</c:v>
                </c:pt>
                <c:pt idx="3677">
                  <c:v>-264.60000000000002</c:v>
                </c:pt>
                <c:pt idx="3678">
                  <c:v>-264.39999999999998</c:v>
                </c:pt>
                <c:pt idx="3679">
                  <c:v>-264.2</c:v>
                </c:pt>
                <c:pt idx="3680">
                  <c:v>-264</c:v>
                </c:pt>
                <c:pt idx="3681">
                  <c:v>-263.8</c:v>
                </c:pt>
                <c:pt idx="3682">
                  <c:v>-263.60000000000002</c:v>
                </c:pt>
                <c:pt idx="3683">
                  <c:v>-263.39999999999998</c:v>
                </c:pt>
                <c:pt idx="3684">
                  <c:v>-263.2</c:v>
                </c:pt>
                <c:pt idx="3685">
                  <c:v>-263</c:v>
                </c:pt>
                <c:pt idx="3686">
                  <c:v>-262.8</c:v>
                </c:pt>
                <c:pt idx="3687">
                  <c:v>-262.60000000000002</c:v>
                </c:pt>
                <c:pt idx="3688">
                  <c:v>-262.39999999999998</c:v>
                </c:pt>
                <c:pt idx="3689">
                  <c:v>-262.2</c:v>
                </c:pt>
                <c:pt idx="3690">
                  <c:v>-262</c:v>
                </c:pt>
                <c:pt idx="3691">
                  <c:v>-261.8</c:v>
                </c:pt>
                <c:pt idx="3692">
                  <c:v>-261.60000000000002</c:v>
                </c:pt>
                <c:pt idx="3693">
                  <c:v>-261.39999999999998</c:v>
                </c:pt>
                <c:pt idx="3694">
                  <c:v>-261.2</c:v>
                </c:pt>
                <c:pt idx="3695">
                  <c:v>-261</c:v>
                </c:pt>
                <c:pt idx="3696">
                  <c:v>-260.8</c:v>
                </c:pt>
                <c:pt idx="3697">
                  <c:v>-260.60000000000002</c:v>
                </c:pt>
                <c:pt idx="3698">
                  <c:v>-260.39999999999998</c:v>
                </c:pt>
                <c:pt idx="3699">
                  <c:v>-260.2</c:v>
                </c:pt>
                <c:pt idx="3700">
                  <c:v>-260</c:v>
                </c:pt>
                <c:pt idx="3701">
                  <c:v>-259.8</c:v>
                </c:pt>
                <c:pt idx="3702">
                  <c:v>-259.60000000000002</c:v>
                </c:pt>
                <c:pt idx="3703">
                  <c:v>-259.39999999999998</c:v>
                </c:pt>
                <c:pt idx="3704">
                  <c:v>-259.2</c:v>
                </c:pt>
                <c:pt idx="3705">
                  <c:v>-259</c:v>
                </c:pt>
                <c:pt idx="3706">
                  <c:v>-258.8</c:v>
                </c:pt>
                <c:pt idx="3707">
                  <c:v>-258.60000000000002</c:v>
                </c:pt>
                <c:pt idx="3708">
                  <c:v>-258.39999999999998</c:v>
                </c:pt>
                <c:pt idx="3709">
                  <c:v>-258.2</c:v>
                </c:pt>
                <c:pt idx="3710">
                  <c:v>-258</c:v>
                </c:pt>
                <c:pt idx="3711">
                  <c:v>-257.8</c:v>
                </c:pt>
                <c:pt idx="3712">
                  <c:v>-257.60000000000002</c:v>
                </c:pt>
                <c:pt idx="3713">
                  <c:v>-257.39999999999998</c:v>
                </c:pt>
                <c:pt idx="3714">
                  <c:v>-257.2</c:v>
                </c:pt>
                <c:pt idx="3715">
                  <c:v>-257</c:v>
                </c:pt>
                <c:pt idx="3716">
                  <c:v>-256.8</c:v>
                </c:pt>
                <c:pt idx="3717">
                  <c:v>-256.60000000000002</c:v>
                </c:pt>
                <c:pt idx="3718">
                  <c:v>-256.39999999999998</c:v>
                </c:pt>
                <c:pt idx="3719">
                  <c:v>-256.2</c:v>
                </c:pt>
                <c:pt idx="3720">
                  <c:v>-256</c:v>
                </c:pt>
                <c:pt idx="3721">
                  <c:v>-255.8</c:v>
                </c:pt>
                <c:pt idx="3722">
                  <c:v>-255.6</c:v>
                </c:pt>
                <c:pt idx="3723">
                  <c:v>-255.4</c:v>
                </c:pt>
                <c:pt idx="3724">
                  <c:v>-255.2</c:v>
                </c:pt>
                <c:pt idx="3725">
                  <c:v>-255</c:v>
                </c:pt>
                <c:pt idx="3726">
                  <c:v>-254.8</c:v>
                </c:pt>
                <c:pt idx="3727">
                  <c:v>-254.6</c:v>
                </c:pt>
                <c:pt idx="3728">
                  <c:v>-254.4</c:v>
                </c:pt>
                <c:pt idx="3729">
                  <c:v>-254.2</c:v>
                </c:pt>
                <c:pt idx="3730">
                  <c:v>-254</c:v>
                </c:pt>
                <c:pt idx="3731">
                  <c:v>-253.8</c:v>
                </c:pt>
                <c:pt idx="3732">
                  <c:v>-253.6</c:v>
                </c:pt>
                <c:pt idx="3733">
                  <c:v>-253.4</c:v>
                </c:pt>
                <c:pt idx="3734">
                  <c:v>-253.2</c:v>
                </c:pt>
                <c:pt idx="3735">
                  <c:v>-253</c:v>
                </c:pt>
                <c:pt idx="3736">
                  <c:v>-252.8</c:v>
                </c:pt>
                <c:pt idx="3737">
                  <c:v>-252.6</c:v>
                </c:pt>
                <c:pt idx="3738">
                  <c:v>-252.4</c:v>
                </c:pt>
                <c:pt idx="3739">
                  <c:v>-252.2</c:v>
                </c:pt>
                <c:pt idx="3740">
                  <c:v>-252</c:v>
                </c:pt>
                <c:pt idx="3741">
                  <c:v>-251.8</c:v>
                </c:pt>
                <c:pt idx="3742">
                  <c:v>-251.6</c:v>
                </c:pt>
                <c:pt idx="3743">
                  <c:v>-251.4</c:v>
                </c:pt>
                <c:pt idx="3744">
                  <c:v>-251.2</c:v>
                </c:pt>
                <c:pt idx="3745">
                  <c:v>-251</c:v>
                </c:pt>
                <c:pt idx="3746">
                  <c:v>-250.8</c:v>
                </c:pt>
                <c:pt idx="3747">
                  <c:v>-250.6</c:v>
                </c:pt>
                <c:pt idx="3748">
                  <c:v>-250.4</c:v>
                </c:pt>
                <c:pt idx="3749">
                  <c:v>-250.2</c:v>
                </c:pt>
                <c:pt idx="3750">
                  <c:v>-250</c:v>
                </c:pt>
                <c:pt idx="3751">
                  <c:v>-249.8</c:v>
                </c:pt>
                <c:pt idx="3752">
                  <c:v>-249.6</c:v>
                </c:pt>
                <c:pt idx="3753">
                  <c:v>-249.4</c:v>
                </c:pt>
                <c:pt idx="3754">
                  <c:v>-249.2</c:v>
                </c:pt>
                <c:pt idx="3755">
                  <c:v>-249</c:v>
                </c:pt>
                <c:pt idx="3756">
                  <c:v>-248.8</c:v>
                </c:pt>
                <c:pt idx="3757">
                  <c:v>-248.6</c:v>
                </c:pt>
                <c:pt idx="3758">
                  <c:v>-248.4</c:v>
                </c:pt>
                <c:pt idx="3759">
                  <c:v>-248.2</c:v>
                </c:pt>
                <c:pt idx="3760">
                  <c:v>-248</c:v>
                </c:pt>
                <c:pt idx="3761">
                  <c:v>-247.8</c:v>
                </c:pt>
                <c:pt idx="3762">
                  <c:v>-247.6</c:v>
                </c:pt>
                <c:pt idx="3763">
                  <c:v>-247.4</c:v>
                </c:pt>
                <c:pt idx="3764">
                  <c:v>-247.2</c:v>
                </c:pt>
                <c:pt idx="3765">
                  <c:v>-247</c:v>
                </c:pt>
                <c:pt idx="3766">
                  <c:v>-246.8</c:v>
                </c:pt>
                <c:pt idx="3767">
                  <c:v>-246.6</c:v>
                </c:pt>
                <c:pt idx="3768">
                  <c:v>-246.4</c:v>
                </c:pt>
                <c:pt idx="3769">
                  <c:v>-246.2</c:v>
                </c:pt>
                <c:pt idx="3770">
                  <c:v>-246</c:v>
                </c:pt>
                <c:pt idx="3771">
                  <c:v>-245.8</c:v>
                </c:pt>
                <c:pt idx="3772">
                  <c:v>-245.6</c:v>
                </c:pt>
                <c:pt idx="3773">
                  <c:v>-245.4</c:v>
                </c:pt>
                <c:pt idx="3774">
                  <c:v>-245.2</c:v>
                </c:pt>
                <c:pt idx="3775">
                  <c:v>-245</c:v>
                </c:pt>
                <c:pt idx="3776">
                  <c:v>-244.8</c:v>
                </c:pt>
                <c:pt idx="3777">
                  <c:v>-244.6</c:v>
                </c:pt>
                <c:pt idx="3778">
                  <c:v>-244.4</c:v>
                </c:pt>
                <c:pt idx="3779">
                  <c:v>-244.2</c:v>
                </c:pt>
                <c:pt idx="3780">
                  <c:v>-244</c:v>
                </c:pt>
                <c:pt idx="3781">
                  <c:v>-243.8</c:v>
                </c:pt>
                <c:pt idx="3782">
                  <c:v>-243.6</c:v>
                </c:pt>
                <c:pt idx="3783">
                  <c:v>-243.4</c:v>
                </c:pt>
                <c:pt idx="3784">
                  <c:v>-243.2</c:v>
                </c:pt>
                <c:pt idx="3785">
                  <c:v>-243</c:v>
                </c:pt>
                <c:pt idx="3786">
                  <c:v>-242.8</c:v>
                </c:pt>
                <c:pt idx="3787">
                  <c:v>-242.6</c:v>
                </c:pt>
                <c:pt idx="3788">
                  <c:v>-242.4</c:v>
                </c:pt>
                <c:pt idx="3789">
                  <c:v>-242.2</c:v>
                </c:pt>
                <c:pt idx="3790">
                  <c:v>-242</c:v>
                </c:pt>
                <c:pt idx="3791">
                  <c:v>-241.8</c:v>
                </c:pt>
                <c:pt idx="3792">
                  <c:v>-241.6</c:v>
                </c:pt>
                <c:pt idx="3793">
                  <c:v>-241.4</c:v>
                </c:pt>
                <c:pt idx="3794">
                  <c:v>-241.2</c:v>
                </c:pt>
                <c:pt idx="3795">
                  <c:v>-241</c:v>
                </c:pt>
                <c:pt idx="3796">
                  <c:v>-240.8</c:v>
                </c:pt>
                <c:pt idx="3797">
                  <c:v>-240.6</c:v>
                </c:pt>
                <c:pt idx="3798">
                  <c:v>-240.4</c:v>
                </c:pt>
                <c:pt idx="3799">
                  <c:v>-240.2</c:v>
                </c:pt>
                <c:pt idx="3800">
                  <c:v>-240</c:v>
                </c:pt>
                <c:pt idx="3801">
                  <c:v>-239.8</c:v>
                </c:pt>
                <c:pt idx="3802">
                  <c:v>-239.6</c:v>
                </c:pt>
                <c:pt idx="3803">
                  <c:v>-239.4</c:v>
                </c:pt>
                <c:pt idx="3804">
                  <c:v>-239.2</c:v>
                </c:pt>
                <c:pt idx="3805">
                  <c:v>-239</c:v>
                </c:pt>
                <c:pt idx="3806">
                  <c:v>-238.8</c:v>
                </c:pt>
                <c:pt idx="3807">
                  <c:v>-238.6</c:v>
                </c:pt>
                <c:pt idx="3808">
                  <c:v>-238.4</c:v>
                </c:pt>
                <c:pt idx="3809">
                  <c:v>-238.2</c:v>
                </c:pt>
                <c:pt idx="3810">
                  <c:v>-238</c:v>
                </c:pt>
                <c:pt idx="3811">
                  <c:v>-237.8</c:v>
                </c:pt>
                <c:pt idx="3812">
                  <c:v>-237.6</c:v>
                </c:pt>
                <c:pt idx="3813">
                  <c:v>-237.4</c:v>
                </c:pt>
                <c:pt idx="3814">
                  <c:v>-237.2</c:v>
                </c:pt>
                <c:pt idx="3815">
                  <c:v>-237</c:v>
                </c:pt>
                <c:pt idx="3816">
                  <c:v>-236.8</c:v>
                </c:pt>
                <c:pt idx="3817">
                  <c:v>-236.6</c:v>
                </c:pt>
                <c:pt idx="3818">
                  <c:v>-236.4</c:v>
                </c:pt>
                <c:pt idx="3819">
                  <c:v>-236.2</c:v>
                </c:pt>
                <c:pt idx="3820">
                  <c:v>-236</c:v>
                </c:pt>
                <c:pt idx="3821">
                  <c:v>-235.8</c:v>
                </c:pt>
                <c:pt idx="3822">
                  <c:v>-235.6</c:v>
                </c:pt>
                <c:pt idx="3823">
                  <c:v>-235.4</c:v>
                </c:pt>
                <c:pt idx="3824">
                  <c:v>-235.2</c:v>
                </c:pt>
                <c:pt idx="3825">
                  <c:v>-235</c:v>
                </c:pt>
                <c:pt idx="3826">
                  <c:v>-234.8</c:v>
                </c:pt>
                <c:pt idx="3827">
                  <c:v>-234.6</c:v>
                </c:pt>
                <c:pt idx="3828">
                  <c:v>-234.4</c:v>
                </c:pt>
                <c:pt idx="3829">
                  <c:v>-234.2</c:v>
                </c:pt>
                <c:pt idx="3830">
                  <c:v>-234</c:v>
                </c:pt>
                <c:pt idx="3831">
                  <c:v>-233.8</c:v>
                </c:pt>
                <c:pt idx="3832">
                  <c:v>-233.6</c:v>
                </c:pt>
                <c:pt idx="3833">
                  <c:v>-233.4</c:v>
                </c:pt>
                <c:pt idx="3834">
                  <c:v>-233.2</c:v>
                </c:pt>
                <c:pt idx="3835">
                  <c:v>-233</c:v>
                </c:pt>
                <c:pt idx="3836">
                  <c:v>-232.8</c:v>
                </c:pt>
                <c:pt idx="3837">
                  <c:v>-232.6</c:v>
                </c:pt>
                <c:pt idx="3838">
                  <c:v>-232.4</c:v>
                </c:pt>
                <c:pt idx="3839">
                  <c:v>-232.2</c:v>
                </c:pt>
                <c:pt idx="3840">
                  <c:v>-232</c:v>
                </c:pt>
                <c:pt idx="3841">
                  <c:v>-231.8</c:v>
                </c:pt>
                <c:pt idx="3842">
                  <c:v>-231.6</c:v>
                </c:pt>
                <c:pt idx="3843">
                  <c:v>-231.4</c:v>
                </c:pt>
                <c:pt idx="3844">
                  <c:v>-231.2</c:v>
                </c:pt>
                <c:pt idx="3845">
                  <c:v>-231</c:v>
                </c:pt>
                <c:pt idx="3846">
                  <c:v>-230.8</c:v>
                </c:pt>
                <c:pt idx="3847">
                  <c:v>-230.6</c:v>
                </c:pt>
                <c:pt idx="3848">
                  <c:v>-230.4</c:v>
                </c:pt>
                <c:pt idx="3849">
                  <c:v>-230.2</c:v>
                </c:pt>
                <c:pt idx="3850">
                  <c:v>-230</c:v>
                </c:pt>
                <c:pt idx="3851">
                  <c:v>-229.8</c:v>
                </c:pt>
                <c:pt idx="3852">
                  <c:v>-229.6</c:v>
                </c:pt>
                <c:pt idx="3853">
                  <c:v>-229.4</c:v>
                </c:pt>
                <c:pt idx="3854">
                  <c:v>-229.2</c:v>
                </c:pt>
                <c:pt idx="3855">
                  <c:v>-229</c:v>
                </c:pt>
                <c:pt idx="3856">
                  <c:v>-228.8</c:v>
                </c:pt>
                <c:pt idx="3857">
                  <c:v>-228.6</c:v>
                </c:pt>
                <c:pt idx="3858">
                  <c:v>-228.4</c:v>
                </c:pt>
                <c:pt idx="3859">
                  <c:v>-228.2</c:v>
                </c:pt>
                <c:pt idx="3860">
                  <c:v>-228</c:v>
                </c:pt>
                <c:pt idx="3861">
                  <c:v>-227.8</c:v>
                </c:pt>
                <c:pt idx="3862">
                  <c:v>-227.6</c:v>
                </c:pt>
                <c:pt idx="3863">
                  <c:v>-227.4</c:v>
                </c:pt>
                <c:pt idx="3864">
                  <c:v>-227.2</c:v>
                </c:pt>
                <c:pt idx="3865">
                  <c:v>-227</c:v>
                </c:pt>
                <c:pt idx="3866">
                  <c:v>-226.8</c:v>
                </c:pt>
                <c:pt idx="3867">
                  <c:v>-226.6</c:v>
                </c:pt>
                <c:pt idx="3868">
                  <c:v>-226.4</c:v>
                </c:pt>
                <c:pt idx="3869">
                  <c:v>-226.2</c:v>
                </c:pt>
                <c:pt idx="3870">
                  <c:v>-226</c:v>
                </c:pt>
                <c:pt idx="3871">
                  <c:v>-225.8</c:v>
                </c:pt>
                <c:pt idx="3872">
                  <c:v>-225.6</c:v>
                </c:pt>
                <c:pt idx="3873">
                  <c:v>-225.4</c:v>
                </c:pt>
                <c:pt idx="3874">
                  <c:v>-225.2</c:v>
                </c:pt>
                <c:pt idx="3875">
                  <c:v>-225</c:v>
                </c:pt>
                <c:pt idx="3876">
                  <c:v>-224.8</c:v>
                </c:pt>
                <c:pt idx="3877">
                  <c:v>-224.6</c:v>
                </c:pt>
                <c:pt idx="3878">
                  <c:v>-224.4</c:v>
                </c:pt>
                <c:pt idx="3879">
                  <c:v>-224.2</c:v>
                </c:pt>
                <c:pt idx="3880">
                  <c:v>-224</c:v>
                </c:pt>
                <c:pt idx="3881">
                  <c:v>-223.8</c:v>
                </c:pt>
                <c:pt idx="3882">
                  <c:v>-223.6</c:v>
                </c:pt>
                <c:pt idx="3883">
                  <c:v>-223.4</c:v>
                </c:pt>
                <c:pt idx="3884">
                  <c:v>-223.2</c:v>
                </c:pt>
                <c:pt idx="3885">
                  <c:v>-223</c:v>
                </c:pt>
                <c:pt idx="3886">
                  <c:v>-222.8</c:v>
                </c:pt>
                <c:pt idx="3887">
                  <c:v>-222.6</c:v>
                </c:pt>
                <c:pt idx="3888">
                  <c:v>-222.4</c:v>
                </c:pt>
                <c:pt idx="3889">
                  <c:v>-222.2</c:v>
                </c:pt>
                <c:pt idx="3890">
                  <c:v>-222</c:v>
                </c:pt>
                <c:pt idx="3891">
                  <c:v>-221.8</c:v>
                </c:pt>
                <c:pt idx="3892">
                  <c:v>-221.6</c:v>
                </c:pt>
                <c:pt idx="3893">
                  <c:v>-221.4</c:v>
                </c:pt>
                <c:pt idx="3894">
                  <c:v>-221.2</c:v>
                </c:pt>
                <c:pt idx="3895">
                  <c:v>-221</c:v>
                </c:pt>
                <c:pt idx="3896">
                  <c:v>-220.8</c:v>
                </c:pt>
                <c:pt idx="3897">
                  <c:v>-220.6</c:v>
                </c:pt>
                <c:pt idx="3898">
                  <c:v>-220.4</c:v>
                </c:pt>
                <c:pt idx="3899">
                  <c:v>-220.2</c:v>
                </c:pt>
                <c:pt idx="3900">
                  <c:v>-220</c:v>
                </c:pt>
                <c:pt idx="3901">
                  <c:v>-219.8</c:v>
                </c:pt>
                <c:pt idx="3902">
                  <c:v>-219.6</c:v>
                </c:pt>
                <c:pt idx="3903">
                  <c:v>-219.4</c:v>
                </c:pt>
                <c:pt idx="3904">
                  <c:v>-219.2</c:v>
                </c:pt>
                <c:pt idx="3905">
                  <c:v>-219</c:v>
                </c:pt>
                <c:pt idx="3906">
                  <c:v>-218.8</c:v>
                </c:pt>
                <c:pt idx="3907">
                  <c:v>-218.6</c:v>
                </c:pt>
                <c:pt idx="3908">
                  <c:v>-218.4</c:v>
                </c:pt>
                <c:pt idx="3909">
                  <c:v>-218.2</c:v>
                </c:pt>
                <c:pt idx="3910">
                  <c:v>-218</c:v>
                </c:pt>
                <c:pt idx="3911">
                  <c:v>-217.8</c:v>
                </c:pt>
                <c:pt idx="3912">
                  <c:v>-217.6</c:v>
                </c:pt>
                <c:pt idx="3913">
                  <c:v>-217.4</c:v>
                </c:pt>
                <c:pt idx="3914">
                  <c:v>-217.2</c:v>
                </c:pt>
                <c:pt idx="3915">
                  <c:v>-217</c:v>
                </c:pt>
                <c:pt idx="3916">
                  <c:v>-216.8</c:v>
                </c:pt>
                <c:pt idx="3917">
                  <c:v>-216.6</c:v>
                </c:pt>
                <c:pt idx="3918">
                  <c:v>-216.4</c:v>
                </c:pt>
                <c:pt idx="3919">
                  <c:v>-216.2</c:v>
                </c:pt>
                <c:pt idx="3920">
                  <c:v>-216</c:v>
                </c:pt>
                <c:pt idx="3921">
                  <c:v>-215.8</c:v>
                </c:pt>
                <c:pt idx="3922">
                  <c:v>-215.6</c:v>
                </c:pt>
                <c:pt idx="3923">
                  <c:v>-215.4</c:v>
                </c:pt>
                <c:pt idx="3924">
                  <c:v>-215.2</c:v>
                </c:pt>
                <c:pt idx="3925">
                  <c:v>-215</c:v>
                </c:pt>
                <c:pt idx="3926">
                  <c:v>-214.8</c:v>
                </c:pt>
                <c:pt idx="3927">
                  <c:v>-214.6</c:v>
                </c:pt>
                <c:pt idx="3928">
                  <c:v>-214.4</c:v>
                </c:pt>
                <c:pt idx="3929">
                  <c:v>-214.2</c:v>
                </c:pt>
                <c:pt idx="3930">
                  <c:v>-214</c:v>
                </c:pt>
                <c:pt idx="3931">
                  <c:v>-213.8</c:v>
                </c:pt>
                <c:pt idx="3932">
                  <c:v>-213.6</c:v>
                </c:pt>
                <c:pt idx="3933">
                  <c:v>-213.4</c:v>
                </c:pt>
                <c:pt idx="3934">
                  <c:v>-213.2</c:v>
                </c:pt>
                <c:pt idx="3935">
                  <c:v>-213</c:v>
                </c:pt>
                <c:pt idx="3936">
                  <c:v>-212.8</c:v>
                </c:pt>
                <c:pt idx="3937">
                  <c:v>-212.6</c:v>
                </c:pt>
                <c:pt idx="3938">
                  <c:v>-212.4</c:v>
                </c:pt>
                <c:pt idx="3939">
                  <c:v>-212.2</c:v>
                </c:pt>
                <c:pt idx="3940">
                  <c:v>-212</c:v>
                </c:pt>
                <c:pt idx="3941">
                  <c:v>-211.8</c:v>
                </c:pt>
                <c:pt idx="3942">
                  <c:v>-211.6</c:v>
                </c:pt>
                <c:pt idx="3943">
                  <c:v>-211.4</c:v>
                </c:pt>
                <c:pt idx="3944">
                  <c:v>-211.2</c:v>
                </c:pt>
                <c:pt idx="3945">
                  <c:v>-211</c:v>
                </c:pt>
                <c:pt idx="3946">
                  <c:v>-210.8</c:v>
                </c:pt>
                <c:pt idx="3947">
                  <c:v>-210.6</c:v>
                </c:pt>
                <c:pt idx="3948">
                  <c:v>-210.4</c:v>
                </c:pt>
                <c:pt idx="3949">
                  <c:v>-210.2</c:v>
                </c:pt>
                <c:pt idx="3950">
                  <c:v>-210</c:v>
                </c:pt>
                <c:pt idx="3951">
                  <c:v>-209.8</c:v>
                </c:pt>
                <c:pt idx="3952">
                  <c:v>-209.6</c:v>
                </c:pt>
                <c:pt idx="3953">
                  <c:v>-209.4</c:v>
                </c:pt>
                <c:pt idx="3954">
                  <c:v>-209.2</c:v>
                </c:pt>
                <c:pt idx="3955">
                  <c:v>-209</c:v>
                </c:pt>
                <c:pt idx="3956">
                  <c:v>-208.8</c:v>
                </c:pt>
                <c:pt idx="3957">
                  <c:v>-208.6</c:v>
                </c:pt>
                <c:pt idx="3958">
                  <c:v>-208.4</c:v>
                </c:pt>
                <c:pt idx="3959">
                  <c:v>-208.2</c:v>
                </c:pt>
                <c:pt idx="3960">
                  <c:v>-208</c:v>
                </c:pt>
                <c:pt idx="3961">
                  <c:v>-207.8</c:v>
                </c:pt>
                <c:pt idx="3962">
                  <c:v>-207.6</c:v>
                </c:pt>
                <c:pt idx="3963">
                  <c:v>-207.4</c:v>
                </c:pt>
                <c:pt idx="3964">
                  <c:v>-207.2</c:v>
                </c:pt>
                <c:pt idx="3965">
                  <c:v>-207</c:v>
                </c:pt>
                <c:pt idx="3966">
                  <c:v>-206.8</c:v>
                </c:pt>
                <c:pt idx="3967">
                  <c:v>-206.6</c:v>
                </c:pt>
                <c:pt idx="3968">
                  <c:v>-206.4</c:v>
                </c:pt>
                <c:pt idx="3969">
                  <c:v>-206.2</c:v>
                </c:pt>
                <c:pt idx="3970">
                  <c:v>-206</c:v>
                </c:pt>
                <c:pt idx="3971">
                  <c:v>-205.8</c:v>
                </c:pt>
                <c:pt idx="3972">
                  <c:v>-205.6</c:v>
                </c:pt>
                <c:pt idx="3973">
                  <c:v>-205.4</c:v>
                </c:pt>
                <c:pt idx="3974">
                  <c:v>-205.2</c:v>
                </c:pt>
                <c:pt idx="3975">
                  <c:v>-205</c:v>
                </c:pt>
                <c:pt idx="3976">
                  <c:v>-204.8</c:v>
                </c:pt>
                <c:pt idx="3977">
                  <c:v>-204.6</c:v>
                </c:pt>
                <c:pt idx="3978">
                  <c:v>-204.4</c:v>
                </c:pt>
                <c:pt idx="3979">
                  <c:v>-204.2</c:v>
                </c:pt>
                <c:pt idx="3980">
                  <c:v>-204</c:v>
                </c:pt>
                <c:pt idx="3981">
                  <c:v>-203.8</c:v>
                </c:pt>
                <c:pt idx="3982">
                  <c:v>-203.6</c:v>
                </c:pt>
                <c:pt idx="3983">
                  <c:v>-203.4</c:v>
                </c:pt>
                <c:pt idx="3984">
                  <c:v>-203.2</c:v>
                </c:pt>
                <c:pt idx="3985">
                  <c:v>-203</c:v>
                </c:pt>
                <c:pt idx="3986">
                  <c:v>-202.8</c:v>
                </c:pt>
                <c:pt idx="3987">
                  <c:v>-202.6</c:v>
                </c:pt>
                <c:pt idx="3988">
                  <c:v>-202.4</c:v>
                </c:pt>
                <c:pt idx="3989">
                  <c:v>-202.2</c:v>
                </c:pt>
                <c:pt idx="3990">
                  <c:v>-202</c:v>
                </c:pt>
                <c:pt idx="3991">
                  <c:v>-201.8</c:v>
                </c:pt>
                <c:pt idx="3992">
                  <c:v>-201.6</c:v>
                </c:pt>
                <c:pt idx="3993">
                  <c:v>-201.4</c:v>
                </c:pt>
                <c:pt idx="3994">
                  <c:v>-201.2</c:v>
                </c:pt>
                <c:pt idx="3995">
                  <c:v>-201</c:v>
                </c:pt>
                <c:pt idx="3996">
                  <c:v>-200.8</c:v>
                </c:pt>
                <c:pt idx="3997">
                  <c:v>-200.6</c:v>
                </c:pt>
                <c:pt idx="3998">
                  <c:v>-200.4</c:v>
                </c:pt>
                <c:pt idx="3999">
                  <c:v>-200.2</c:v>
                </c:pt>
                <c:pt idx="4000">
                  <c:v>-200</c:v>
                </c:pt>
                <c:pt idx="4001">
                  <c:v>-199.8</c:v>
                </c:pt>
                <c:pt idx="4002">
                  <c:v>-199.6</c:v>
                </c:pt>
                <c:pt idx="4003">
                  <c:v>-199.4</c:v>
                </c:pt>
                <c:pt idx="4004">
                  <c:v>-199.2</c:v>
                </c:pt>
                <c:pt idx="4005">
                  <c:v>-199</c:v>
                </c:pt>
                <c:pt idx="4006">
                  <c:v>-198.8</c:v>
                </c:pt>
                <c:pt idx="4007">
                  <c:v>-198.6</c:v>
                </c:pt>
                <c:pt idx="4008">
                  <c:v>-198.4</c:v>
                </c:pt>
                <c:pt idx="4009">
                  <c:v>-198.2</c:v>
                </c:pt>
                <c:pt idx="4010">
                  <c:v>-198</c:v>
                </c:pt>
                <c:pt idx="4011">
                  <c:v>-197.8</c:v>
                </c:pt>
                <c:pt idx="4012">
                  <c:v>-197.6</c:v>
                </c:pt>
                <c:pt idx="4013">
                  <c:v>-197.4</c:v>
                </c:pt>
                <c:pt idx="4014">
                  <c:v>-197.2</c:v>
                </c:pt>
                <c:pt idx="4015">
                  <c:v>-197</c:v>
                </c:pt>
                <c:pt idx="4016">
                  <c:v>-196.8</c:v>
                </c:pt>
                <c:pt idx="4017">
                  <c:v>-196.6</c:v>
                </c:pt>
                <c:pt idx="4018">
                  <c:v>-196.4</c:v>
                </c:pt>
                <c:pt idx="4019">
                  <c:v>-196.2</c:v>
                </c:pt>
                <c:pt idx="4020">
                  <c:v>-196</c:v>
                </c:pt>
                <c:pt idx="4021">
                  <c:v>-195.8</c:v>
                </c:pt>
                <c:pt idx="4022">
                  <c:v>-195.6</c:v>
                </c:pt>
                <c:pt idx="4023">
                  <c:v>-195.4</c:v>
                </c:pt>
                <c:pt idx="4024">
                  <c:v>-195.2</c:v>
                </c:pt>
                <c:pt idx="4025">
                  <c:v>-195</c:v>
                </c:pt>
                <c:pt idx="4026">
                  <c:v>-194.8</c:v>
                </c:pt>
                <c:pt idx="4027">
                  <c:v>-194.6</c:v>
                </c:pt>
                <c:pt idx="4028">
                  <c:v>-194.4</c:v>
                </c:pt>
                <c:pt idx="4029">
                  <c:v>-194.2</c:v>
                </c:pt>
                <c:pt idx="4030">
                  <c:v>-194</c:v>
                </c:pt>
                <c:pt idx="4031">
                  <c:v>-193.8</c:v>
                </c:pt>
                <c:pt idx="4032">
                  <c:v>-193.6</c:v>
                </c:pt>
                <c:pt idx="4033">
                  <c:v>-193.4</c:v>
                </c:pt>
                <c:pt idx="4034">
                  <c:v>-193.2</c:v>
                </c:pt>
                <c:pt idx="4035">
                  <c:v>-193</c:v>
                </c:pt>
                <c:pt idx="4036">
                  <c:v>-192.8</c:v>
                </c:pt>
                <c:pt idx="4037">
                  <c:v>-192.6</c:v>
                </c:pt>
                <c:pt idx="4038">
                  <c:v>-192.4</c:v>
                </c:pt>
                <c:pt idx="4039">
                  <c:v>-192.2</c:v>
                </c:pt>
                <c:pt idx="4040">
                  <c:v>-192</c:v>
                </c:pt>
                <c:pt idx="4041">
                  <c:v>-191.8</c:v>
                </c:pt>
                <c:pt idx="4042">
                  <c:v>-191.6</c:v>
                </c:pt>
                <c:pt idx="4043">
                  <c:v>-191.4</c:v>
                </c:pt>
                <c:pt idx="4044">
                  <c:v>-191.2</c:v>
                </c:pt>
                <c:pt idx="4045">
                  <c:v>-191</c:v>
                </c:pt>
                <c:pt idx="4046">
                  <c:v>-190.8</c:v>
                </c:pt>
                <c:pt idx="4047">
                  <c:v>-190.6</c:v>
                </c:pt>
                <c:pt idx="4048">
                  <c:v>-190.4</c:v>
                </c:pt>
                <c:pt idx="4049">
                  <c:v>-190.2</c:v>
                </c:pt>
                <c:pt idx="4050">
                  <c:v>-190</c:v>
                </c:pt>
                <c:pt idx="4051">
                  <c:v>-189.8</c:v>
                </c:pt>
                <c:pt idx="4052">
                  <c:v>-189.6</c:v>
                </c:pt>
                <c:pt idx="4053">
                  <c:v>-189.4</c:v>
                </c:pt>
                <c:pt idx="4054">
                  <c:v>-189.2</c:v>
                </c:pt>
                <c:pt idx="4055">
                  <c:v>-189</c:v>
                </c:pt>
                <c:pt idx="4056">
                  <c:v>-188.8</c:v>
                </c:pt>
                <c:pt idx="4057">
                  <c:v>-188.6</c:v>
                </c:pt>
                <c:pt idx="4058">
                  <c:v>-188.4</c:v>
                </c:pt>
                <c:pt idx="4059">
                  <c:v>-188.2</c:v>
                </c:pt>
                <c:pt idx="4060">
                  <c:v>-188</c:v>
                </c:pt>
                <c:pt idx="4061">
                  <c:v>-187.8</c:v>
                </c:pt>
                <c:pt idx="4062">
                  <c:v>-187.6</c:v>
                </c:pt>
                <c:pt idx="4063">
                  <c:v>-187.4</c:v>
                </c:pt>
                <c:pt idx="4064">
                  <c:v>-187.2</c:v>
                </c:pt>
                <c:pt idx="4065">
                  <c:v>-187</c:v>
                </c:pt>
                <c:pt idx="4066">
                  <c:v>-186.8</c:v>
                </c:pt>
                <c:pt idx="4067">
                  <c:v>-186.6</c:v>
                </c:pt>
                <c:pt idx="4068">
                  <c:v>-186.4</c:v>
                </c:pt>
                <c:pt idx="4069">
                  <c:v>-186.2</c:v>
                </c:pt>
                <c:pt idx="4070">
                  <c:v>-186</c:v>
                </c:pt>
                <c:pt idx="4071">
                  <c:v>-185.8</c:v>
                </c:pt>
                <c:pt idx="4072">
                  <c:v>-185.6</c:v>
                </c:pt>
                <c:pt idx="4073">
                  <c:v>-185.4</c:v>
                </c:pt>
                <c:pt idx="4074">
                  <c:v>-185.2</c:v>
                </c:pt>
                <c:pt idx="4075">
                  <c:v>-185</c:v>
                </c:pt>
                <c:pt idx="4076">
                  <c:v>-184.8</c:v>
                </c:pt>
                <c:pt idx="4077">
                  <c:v>-184.6</c:v>
                </c:pt>
                <c:pt idx="4078">
                  <c:v>-184.4</c:v>
                </c:pt>
                <c:pt idx="4079">
                  <c:v>-184.2</c:v>
                </c:pt>
                <c:pt idx="4080">
                  <c:v>-184</c:v>
                </c:pt>
                <c:pt idx="4081">
                  <c:v>-183.8</c:v>
                </c:pt>
                <c:pt idx="4082">
                  <c:v>-183.6</c:v>
                </c:pt>
                <c:pt idx="4083">
                  <c:v>-183.4</c:v>
                </c:pt>
                <c:pt idx="4084">
                  <c:v>-183.2</c:v>
                </c:pt>
                <c:pt idx="4085">
                  <c:v>-183</c:v>
                </c:pt>
                <c:pt idx="4086">
                  <c:v>-182.8</c:v>
                </c:pt>
                <c:pt idx="4087">
                  <c:v>-182.6</c:v>
                </c:pt>
                <c:pt idx="4088">
                  <c:v>-182.4</c:v>
                </c:pt>
                <c:pt idx="4089">
                  <c:v>-182.2</c:v>
                </c:pt>
                <c:pt idx="4090">
                  <c:v>-182</c:v>
                </c:pt>
                <c:pt idx="4091">
                  <c:v>-181.8</c:v>
                </c:pt>
                <c:pt idx="4092">
                  <c:v>-181.6</c:v>
                </c:pt>
                <c:pt idx="4093">
                  <c:v>-181.4</c:v>
                </c:pt>
                <c:pt idx="4094">
                  <c:v>-181.2</c:v>
                </c:pt>
                <c:pt idx="4095">
                  <c:v>-181</c:v>
                </c:pt>
                <c:pt idx="4096">
                  <c:v>-180.8</c:v>
                </c:pt>
                <c:pt idx="4097">
                  <c:v>-180.6</c:v>
                </c:pt>
                <c:pt idx="4098">
                  <c:v>-180.4</c:v>
                </c:pt>
                <c:pt idx="4099">
                  <c:v>-180.2</c:v>
                </c:pt>
                <c:pt idx="4100">
                  <c:v>-180</c:v>
                </c:pt>
                <c:pt idx="4101">
                  <c:v>-179.8</c:v>
                </c:pt>
                <c:pt idx="4102">
                  <c:v>-179.6</c:v>
                </c:pt>
                <c:pt idx="4103">
                  <c:v>-179.4</c:v>
                </c:pt>
                <c:pt idx="4104">
                  <c:v>-179.2</c:v>
                </c:pt>
                <c:pt idx="4105">
                  <c:v>-179</c:v>
                </c:pt>
                <c:pt idx="4106">
                  <c:v>-178.8</c:v>
                </c:pt>
                <c:pt idx="4107">
                  <c:v>-178.6</c:v>
                </c:pt>
                <c:pt idx="4108">
                  <c:v>-178.4</c:v>
                </c:pt>
                <c:pt idx="4109">
                  <c:v>-178.2</c:v>
                </c:pt>
                <c:pt idx="4110">
                  <c:v>-178</c:v>
                </c:pt>
                <c:pt idx="4111">
                  <c:v>-177.8</c:v>
                </c:pt>
                <c:pt idx="4112">
                  <c:v>-177.6</c:v>
                </c:pt>
                <c:pt idx="4113">
                  <c:v>-177.4</c:v>
                </c:pt>
                <c:pt idx="4114">
                  <c:v>-177.2</c:v>
                </c:pt>
                <c:pt idx="4115">
                  <c:v>-177</c:v>
                </c:pt>
                <c:pt idx="4116">
                  <c:v>-176.8</c:v>
                </c:pt>
                <c:pt idx="4117">
                  <c:v>-176.6</c:v>
                </c:pt>
                <c:pt idx="4118">
                  <c:v>-176.4</c:v>
                </c:pt>
                <c:pt idx="4119">
                  <c:v>-176.2</c:v>
                </c:pt>
                <c:pt idx="4120">
                  <c:v>-176</c:v>
                </c:pt>
                <c:pt idx="4121">
                  <c:v>-175.8</c:v>
                </c:pt>
                <c:pt idx="4122">
                  <c:v>-175.6</c:v>
                </c:pt>
                <c:pt idx="4123">
                  <c:v>-175.4</c:v>
                </c:pt>
                <c:pt idx="4124">
                  <c:v>-175.2</c:v>
                </c:pt>
                <c:pt idx="4125">
                  <c:v>-175</c:v>
                </c:pt>
                <c:pt idx="4126">
                  <c:v>-174.8</c:v>
                </c:pt>
                <c:pt idx="4127">
                  <c:v>-174.6</c:v>
                </c:pt>
                <c:pt idx="4128">
                  <c:v>-174.4</c:v>
                </c:pt>
                <c:pt idx="4129">
                  <c:v>-174.2</c:v>
                </c:pt>
                <c:pt idx="4130">
                  <c:v>-174</c:v>
                </c:pt>
                <c:pt idx="4131">
                  <c:v>-173.8</c:v>
                </c:pt>
                <c:pt idx="4132">
                  <c:v>-173.6</c:v>
                </c:pt>
                <c:pt idx="4133">
                  <c:v>-173.4</c:v>
                </c:pt>
                <c:pt idx="4134">
                  <c:v>-173.2</c:v>
                </c:pt>
                <c:pt idx="4135">
                  <c:v>-173</c:v>
                </c:pt>
                <c:pt idx="4136">
                  <c:v>-172.8</c:v>
                </c:pt>
                <c:pt idx="4137">
                  <c:v>-172.6</c:v>
                </c:pt>
                <c:pt idx="4138">
                  <c:v>-172.4</c:v>
                </c:pt>
                <c:pt idx="4139">
                  <c:v>-172.2</c:v>
                </c:pt>
                <c:pt idx="4140">
                  <c:v>-172</c:v>
                </c:pt>
                <c:pt idx="4141">
                  <c:v>-171.8</c:v>
                </c:pt>
                <c:pt idx="4142">
                  <c:v>-171.6</c:v>
                </c:pt>
                <c:pt idx="4143">
                  <c:v>-171.4</c:v>
                </c:pt>
                <c:pt idx="4144">
                  <c:v>-171.2</c:v>
                </c:pt>
                <c:pt idx="4145">
                  <c:v>-171</c:v>
                </c:pt>
                <c:pt idx="4146">
                  <c:v>-170.8</c:v>
                </c:pt>
                <c:pt idx="4147">
                  <c:v>-170.6</c:v>
                </c:pt>
                <c:pt idx="4148">
                  <c:v>-170.4</c:v>
                </c:pt>
                <c:pt idx="4149">
                  <c:v>-170.2</c:v>
                </c:pt>
                <c:pt idx="4150">
                  <c:v>-170</c:v>
                </c:pt>
                <c:pt idx="4151">
                  <c:v>-169.8</c:v>
                </c:pt>
                <c:pt idx="4152">
                  <c:v>-169.6</c:v>
                </c:pt>
                <c:pt idx="4153">
                  <c:v>-169.4</c:v>
                </c:pt>
                <c:pt idx="4154">
                  <c:v>-169.2</c:v>
                </c:pt>
                <c:pt idx="4155">
                  <c:v>-169</c:v>
                </c:pt>
                <c:pt idx="4156">
                  <c:v>-168.8</c:v>
                </c:pt>
                <c:pt idx="4157">
                  <c:v>-168.6</c:v>
                </c:pt>
                <c:pt idx="4158">
                  <c:v>-168.4</c:v>
                </c:pt>
                <c:pt idx="4159">
                  <c:v>-168.2</c:v>
                </c:pt>
                <c:pt idx="4160">
                  <c:v>-168</c:v>
                </c:pt>
                <c:pt idx="4161">
                  <c:v>-167.8</c:v>
                </c:pt>
                <c:pt idx="4162">
                  <c:v>-167.6</c:v>
                </c:pt>
                <c:pt idx="4163">
                  <c:v>-167.4</c:v>
                </c:pt>
                <c:pt idx="4164">
                  <c:v>-167.2</c:v>
                </c:pt>
                <c:pt idx="4165">
                  <c:v>-167</c:v>
                </c:pt>
                <c:pt idx="4166">
                  <c:v>-166.8</c:v>
                </c:pt>
                <c:pt idx="4167">
                  <c:v>-166.6</c:v>
                </c:pt>
                <c:pt idx="4168">
                  <c:v>-166.4</c:v>
                </c:pt>
                <c:pt idx="4169">
                  <c:v>-166.2</c:v>
                </c:pt>
                <c:pt idx="4170">
                  <c:v>-166</c:v>
                </c:pt>
                <c:pt idx="4171">
                  <c:v>-165.8</c:v>
                </c:pt>
                <c:pt idx="4172">
                  <c:v>-165.6</c:v>
                </c:pt>
                <c:pt idx="4173">
                  <c:v>-165.4</c:v>
                </c:pt>
                <c:pt idx="4174">
                  <c:v>-165.2</c:v>
                </c:pt>
                <c:pt idx="4175">
                  <c:v>-165</c:v>
                </c:pt>
                <c:pt idx="4176">
                  <c:v>-164.8</c:v>
                </c:pt>
                <c:pt idx="4177">
                  <c:v>-164.6</c:v>
                </c:pt>
                <c:pt idx="4178">
                  <c:v>-164.4</c:v>
                </c:pt>
                <c:pt idx="4179">
                  <c:v>-164.2</c:v>
                </c:pt>
                <c:pt idx="4180">
                  <c:v>-164</c:v>
                </c:pt>
                <c:pt idx="4181">
                  <c:v>-163.80000000000001</c:v>
                </c:pt>
                <c:pt idx="4182">
                  <c:v>-163.6</c:v>
                </c:pt>
                <c:pt idx="4183">
                  <c:v>-163.4</c:v>
                </c:pt>
                <c:pt idx="4184">
                  <c:v>-163.19999999999999</c:v>
                </c:pt>
                <c:pt idx="4185">
                  <c:v>-163</c:v>
                </c:pt>
                <c:pt idx="4186">
                  <c:v>-162.80000000000001</c:v>
                </c:pt>
                <c:pt idx="4187">
                  <c:v>-162.6</c:v>
                </c:pt>
                <c:pt idx="4188">
                  <c:v>-162.4</c:v>
                </c:pt>
                <c:pt idx="4189">
                  <c:v>-162.19999999999999</c:v>
                </c:pt>
                <c:pt idx="4190">
                  <c:v>-162</c:v>
                </c:pt>
                <c:pt idx="4191">
                  <c:v>-161.80000000000001</c:v>
                </c:pt>
                <c:pt idx="4192">
                  <c:v>-161.6</c:v>
                </c:pt>
                <c:pt idx="4193">
                  <c:v>-161.4</c:v>
                </c:pt>
                <c:pt idx="4194">
                  <c:v>-161.19999999999999</c:v>
                </c:pt>
                <c:pt idx="4195">
                  <c:v>-161</c:v>
                </c:pt>
                <c:pt idx="4196">
                  <c:v>-160.80000000000001</c:v>
                </c:pt>
                <c:pt idx="4197">
                  <c:v>-160.6</c:v>
                </c:pt>
                <c:pt idx="4198">
                  <c:v>-160.4</c:v>
                </c:pt>
                <c:pt idx="4199">
                  <c:v>-160.19999999999999</c:v>
                </c:pt>
                <c:pt idx="4200">
                  <c:v>-160</c:v>
                </c:pt>
                <c:pt idx="4201">
                  <c:v>-159.80000000000001</c:v>
                </c:pt>
                <c:pt idx="4202">
                  <c:v>-159.6</c:v>
                </c:pt>
                <c:pt idx="4203">
                  <c:v>-159.4</c:v>
                </c:pt>
                <c:pt idx="4204">
                  <c:v>-159.19999999999999</c:v>
                </c:pt>
                <c:pt idx="4205">
                  <c:v>-159</c:v>
                </c:pt>
                <c:pt idx="4206">
                  <c:v>-158.80000000000001</c:v>
                </c:pt>
                <c:pt idx="4207">
                  <c:v>-158.6</c:v>
                </c:pt>
                <c:pt idx="4208">
                  <c:v>-158.4</c:v>
                </c:pt>
                <c:pt idx="4209">
                  <c:v>-158.19999999999999</c:v>
                </c:pt>
                <c:pt idx="4210">
                  <c:v>-158</c:v>
                </c:pt>
                <c:pt idx="4211">
                  <c:v>-157.80000000000001</c:v>
                </c:pt>
                <c:pt idx="4212">
                  <c:v>-157.6</c:v>
                </c:pt>
                <c:pt idx="4213">
                  <c:v>-157.4</c:v>
                </c:pt>
                <c:pt idx="4214">
                  <c:v>-157.19999999999999</c:v>
                </c:pt>
                <c:pt idx="4215">
                  <c:v>-157</c:v>
                </c:pt>
                <c:pt idx="4216">
                  <c:v>-156.80000000000001</c:v>
                </c:pt>
                <c:pt idx="4217">
                  <c:v>-156.6</c:v>
                </c:pt>
                <c:pt idx="4218">
                  <c:v>-156.4</c:v>
                </c:pt>
                <c:pt idx="4219">
                  <c:v>-156.19999999999999</c:v>
                </c:pt>
                <c:pt idx="4220">
                  <c:v>-156</c:v>
                </c:pt>
                <c:pt idx="4221">
                  <c:v>-155.80000000000001</c:v>
                </c:pt>
                <c:pt idx="4222">
                  <c:v>-155.6</c:v>
                </c:pt>
                <c:pt idx="4223">
                  <c:v>-155.4</c:v>
                </c:pt>
                <c:pt idx="4224">
                  <c:v>-155.19999999999999</c:v>
                </c:pt>
                <c:pt idx="4225">
                  <c:v>-155</c:v>
                </c:pt>
                <c:pt idx="4226">
                  <c:v>-154.80000000000001</c:v>
                </c:pt>
                <c:pt idx="4227">
                  <c:v>-154.6</c:v>
                </c:pt>
                <c:pt idx="4228">
                  <c:v>-154.4</c:v>
                </c:pt>
                <c:pt idx="4229">
                  <c:v>-154.19999999999999</c:v>
                </c:pt>
                <c:pt idx="4230">
                  <c:v>-154</c:v>
                </c:pt>
                <c:pt idx="4231">
                  <c:v>-153.80000000000001</c:v>
                </c:pt>
                <c:pt idx="4232">
                  <c:v>-153.6</c:v>
                </c:pt>
                <c:pt idx="4233">
                  <c:v>-153.4</c:v>
                </c:pt>
                <c:pt idx="4234">
                  <c:v>-153.19999999999999</c:v>
                </c:pt>
                <c:pt idx="4235">
                  <c:v>-153</c:v>
                </c:pt>
                <c:pt idx="4236">
                  <c:v>-152.80000000000001</c:v>
                </c:pt>
                <c:pt idx="4237">
                  <c:v>-152.6</c:v>
                </c:pt>
                <c:pt idx="4238">
                  <c:v>-152.4</c:v>
                </c:pt>
                <c:pt idx="4239">
                  <c:v>-152.19999999999999</c:v>
                </c:pt>
                <c:pt idx="4240">
                  <c:v>-152</c:v>
                </c:pt>
                <c:pt idx="4241">
                  <c:v>-151.80000000000001</c:v>
                </c:pt>
                <c:pt idx="4242">
                  <c:v>-151.6</c:v>
                </c:pt>
                <c:pt idx="4243">
                  <c:v>-151.4</c:v>
                </c:pt>
                <c:pt idx="4244">
                  <c:v>-151.19999999999999</c:v>
                </c:pt>
                <c:pt idx="4245">
                  <c:v>-151</c:v>
                </c:pt>
                <c:pt idx="4246">
                  <c:v>-150.80000000000001</c:v>
                </c:pt>
                <c:pt idx="4247">
                  <c:v>-150.6</c:v>
                </c:pt>
                <c:pt idx="4248">
                  <c:v>-150.4</c:v>
                </c:pt>
                <c:pt idx="4249">
                  <c:v>-150.19999999999999</c:v>
                </c:pt>
                <c:pt idx="4250">
                  <c:v>-150</c:v>
                </c:pt>
                <c:pt idx="4251">
                  <c:v>-149.80000000000001</c:v>
                </c:pt>
                <c:pt idx="4252">
                  <c:v>-149.6</c:v>
                </c:pt>
                <c:pt idx="4253">
                  <c:v>-149.4</c:v>
                </c:pt>
                <c:pt idx="4254">
                  <c:v>-149.19999999999999</c:v>
                </c:pt>
                <c:pt idx="4255">
                  <c:v>-149</c:v>
                </c:pt>
                <c:pt idx="4256">
                  <c:v>-148.80000000000001</c:v>
                </c:pt>
                <c:pt idx="4257">
                  <c:v>-148.6</c:v>
                </c:pt>
                <c:pt idx="4258">
                  <c:v>-148.4</c:v>
                </c:pt>
                <c:pt idx="4259">
                  <c:v>-148.19999999999999</c:v>
                </c:pt>
                <c:pt idx="4260">
                  <c:v>-148</c:v>
                </c:pt>
                <c:pt idx="4261">
                  <c:v>-147.80000000000001</c:v>
                </c:pt>
                <c:pt idx="4262">
                  <c:v>-147.6</c:v>
                </c:pt>
                <c:pt idx="4263">
                  <c:v>-147.4</c:v>
                </c:pt>
                <c:pt idx="4264">
                  <c:v>-147.19999999999999</c:v>
                </c:pt>
                <c:pt idx="4265">
                  <c:v>-147</c:v>
                </c:pt>
                <c:pt idx="4266">
                  <c:v>-146.80000000000001</c:v>
                </c:pt>
                <c:pt idx="4267">
                  <c:v>-146.6</c:v>
                </c:pt>
                <c:pt idx="4268">
                  <c:v>-146.4</c:v>
                </c:pt>
                <c:pt idx="4269">
                  <c:v>-146.19999999999999</c:v>
                </c:pt>
                <c:pt idx="4270">
                  <c:v>-146</c:v>
                </c:pt>
                <c:pt idx="4271">
                  <c:v>-145.80000000000001</c:v>
                </c:pt>
                <c:pt idx="4272">
                  <c:v>-145.6</c:v>
                </c:pt>
                <c:pt idx="4273">
                  <c:v>-145.4</c:v>
                </c:pt>
                <c:pt idx="4274">
                  <c:v>-145.19999999999999</c:v>
                </c:pt>
                <c:pt idx="4275">
                  <c:v>-145</c:v>
                </c:pt>
                <c:pt idx="4276">
                  <c:v>-144.80000000000001</c:v>
                </c:pt>
                <c:pt idx="4277">
                  <c:v>-144.6</c:v>
                </c:pt>
                <c:pt idx="4278">
                  <c:v>-144.4</c:v>
                </c:pt>
                <c:pt idx="4279">
                  <c:v>-144.19999999999999</c:v>
                </c:pt>
                <c:pt idx="4280">
                  <c:v>-144</c:v>
                </c:pt>
                <c:pt idx="4281">
                  <c:v>-143.80000000000001</c:v>
                </c:pt>
                <c:pt idx="4282">
                  <c:v>-143.6</c:v>
                </c:pt>
                <c:pt idx="4283">
                  <c:v>-143.4</c:v>
                </c:pt>
                <c:pt idx="4284">
                  <c:v>-143.19999999999999</c:v>
                </c:pt>
                <c:pt idx="4285">
                  <c:v>-143</c:v>
                </c:pt>
                <c:pt idx="4286">
                  <c:v>-142.80000000000001</c:v>
                </c:pt>
                <c:pt idx="4287">
                  <c:v>-142.6</c:v>
                </c:pt>
                <c:pt idx="4288">
                  <c:v>-142.4</c:v>
                </c:pt>
                <c:pt idx="4289">
                  <c:v>-142.19999999999999</c:v>
                </c:pt>
                <c:pt idx="4290">
                  <c:v>-142</c:v>
                </c:pt>
                <c:pt idx="4291">
                  <c:v>-141.80000000000001</c:v>
                </c:pt>
                <c:pt idx="4292">
                  <c:v>-141.6</c:v>
                </c:pt>
                <c:pt idx="4293">
                  <c:v>-141.4</c:v>
                </c:pt>
                <c:pt idx="4294">
                  <c:v>-141.19999999999999</c:v>
                </c:pt>
                <c:pt idx="4295">
                  <c:v>-141</c:v>
                </c:pt>
                <c:pt idx="4296">
                  <c:v>-140.80000000000001</c:v>
                </c:pt>
                <c:pt idx="4297">
                  <c:v>-140.6</c:v>
                </c:pt>
                <c:pt idx="4298">
                  <c:v>-140.4</c:v>
                </c:pt>
                <c:pt idx="4299">
                  <c:v>-140.19999999999999</c:v>
                </c:pt>
                <c:pt idx="4300">
                  <c:v>-140</c:v>
                </c:pt>
                <c:pt idx="4301">
                  <c:v>-139.80000000000001</c:v>
                </c:pt>
                <c:pt idx="4302">
                  <c:v>-139.6</c:v>
                </c:pt>
                <c:pt idx="4303">
                  <c:v>-139.4</c:v>
                </c:pt>
                <c:pt idx="4304">
                  <c:v>-139.19999999999999</c:v>
                </c:pt>
                <c:pt idx="4305">
                  <c:v>-139</c:v>
                </c:pt>
                <c:pt idx="4306">
                  <c:v>-138.80000000000001</c:v>
                </c:pt>
                <c:pt idx="4307">
                  <c:v>-138.6</c:v>
                </c:pt>
                <c:pt idx="4308">
                  <c:v>-138.4</c:v>
                </c:pt>
                <c:pt idx="4309">
                  <c:v>-138.19999999999999</c:v>
                </c:pt>
                <c:pt idx="4310">
                  <c:v>-138</c:v>
                </c:pt>
                <c:pt idx="4311">
                  <c:v>-137.80000000000001</c:v>
                </c:pt>
                <c:pt idx="4312">
                  <c:v>-137.6</c:v>
                </c:pt>
                <c:pt idx="4313">
                  <c:v>-137.4</c:v>
                </c:pt>
                <c:pt idx="4314">
                  <c:v>-137.19999999999999</c:v>
                </c:pt>
                <c:pt idx="4315">
                  <c:v>-137</c:v>
                </c:pt>
                <c:pt idx="4316">
                  <c:v>-136.80000000000001</c:v>
                </c:pt>
                <c:pt idx="4317">
                  <c:v>-136.6</c:v>
                </c:pt>
                <c:pt idx="4318">
                  <c:v>-136.4</c:v>
                </c:pt>
                <c:pt idx="4319">
                  <c:v>-136.19999999999999</c:v>
                </c:pt>
                <c:pt idx="4320">
                  <c:v>-136</c:v>
                </c:pt>
                <c:pt idx="4321">
                  <c:v>-135.80000000000001</c:v>
                </c:pt>
                <c:pt idx="4322">
                  <c:v>-135.6</c:v>
                </c:pt>
                <c:pt idx="4323">
                  <c:v>-135.4</c:v>
                </c:pt>
                <c:pt idx="4324">
                  <c:v>-135.19999999999999</c:v>
                </c:pt>
                <c:pt idx="4325">
                  <c:v>-135</c:v>
                </c:pt>
                <c:pt idx="4326">
                  <c:v>-134.80000000000001</c:v>
                </c:pt>
                <c:pt idx="4327">
                  <c:v>-134.6</c:v>
                </c:pt>
                <c:pt idx="4328">
                  <c:v>-134.4</c:v>
                </c:pt>
                <c:pt idx="4329">
                  <c:v>-134.19999999999999</c:v>
                </c:pt>
                <c:pt idx="4330">
                  <c:v>-134</c:v>
                </c:pt>
                <c:pt idx="4331">
                  <c:v>-133.80000000000001</c:v>
                </c:pt>
                <c:pt idx="4332">
                  <c:v>-133.6</c:v>
                </c:pt>
                <c:pt idx="4333">
                  <c:v>-133.4</c:v>
                </c:pt>
                <c:pt idx="4334">
                  <c:v>-133.19999999999999</c:v>
                </c:pt>
                <c:pt idx="4335">
                  <c:v>-133</c:v>
                </c:pt>
                <c:pt idx="4336">
                  <c:v>-132.80000000000001</c:v>
                </c:pt>
                <c:pt idx="4337">
                  <c:v>-132.6</c:v>
                </c:pt>
                <c:pt idx="4338">
                  <c:v>-132.4</c:v>
                </c:pt>
                <c:pt idx="4339">
                  <c:v>-132.19999999999999</c:v>
                </c:pt>
                <c:pt idx="4340">
                  <c:v>-132</c:v>
                </c:pt>
                <c:pt idx="4341">
                  <c:v>-131.80000000000001</c:v>
                </c:pt>
                <c:pt idx="4342">
                  <c:v>-131.6</c:v>
                </c:pt>
                <c:pt idx="4343">
                  <c:v>-131.4</c:v>
                </c:pt>
                <c:pt idx="4344">
                  <c:v>-131.19999999999999</c:v>
                </c:pt>
                <c:pt idx="4345">
                  <c:v>-131</c:v>
                </c:pt>
                <c:pt idx="4346">
                  <c:v>-130.80000000000001</c:v>
                </c:pt>
                <c:pt idx="4347">
                  <c:v>-130.6</c:v>
                </c:pt>
                <c:pt idx="4348">
                  <c:v>-130.4</c:v>
                </c:pt>
                <c:pt idx="4349">
                  <c:v>-130.19999999999999</c:v>
                </c:pt>
                <c:pt idx="4350">
                  <c:v>-130</c:v>
                </c:pt>
                <c:pt idx="4351">
                  <c:v>-129.80000000000001</c:v>
                </c:pt>
                <c:pt idx="4352">
                  <c:v>-129.6</c:v>
                </c:pt>
                <c:pt idx="4353">
                  <c:v>-129.4</c:v>
                </c:pt>
                <c:pt idx="4354">
                  <c:v>-129.19999999999999</c:v>
                </c:pt>
                <c:pt idx="4355">
                  <c:v>-129</c:v>
                </c:pt>
                <c:pt idx="4356">
                  <c:v>-128.80000000000001</c:v>
                </c:pt>
                <c:pt idx="4357">
                  <c:v>-128.6</c:v>
                </c:pt>
                <c:pt idx="4358">
                  <c:v>-128.4</c:v>
                </c:pt>
                <c:pt idx="4359">
                  <c:v>-128.19999999999999</c:v>
                </c:pt>
                <c:pt idx="4360">
                  <c:v>-128</c:v>
                </c:pt>
                <c:pt idx="4361">
                  <c:v>-127.8</c:v>
                </c:pt>
                <c:pt idx="4362">
                  <c:v>-127.6</c:v>
                </c:pt>
                <c:pt idx="4363">
                  <c:v>-127.4</c:v>
                </c:pt>
                <c:pt idx="4364">
                  <c:v>-127.2</c:v>
                </c:pt>
                <c:pt idx="4365">
                  <c:v>-127</c:v>
                </c:pt>
                <c:pt idx="4366">
                  <c:v>-126.8</c:v>
                </c:pt>
                <c:pt idx="4367">
                  <c:v>-126.6</c:v>
                </c:pt>
                <c:pt idx="4368">
                  <c:v>-126.4</c:v>
                </c:pt>
                <c:pt idx="4369">
                  <c:v>-126.2</c:v>
                </c:pt>
                <c:pt idx="4370">
                  <c:v>-126</c:v>
                </c:pt>
                <c:pt idx="4371">
                  <c:v>-125.8</c:v>
                </c:pt>
                <c:pt idx="4372">
                  <c:v>-125.6</c:v>
                </c:pt>
                <c:pt idx="4373">
                  <c:v>-125.4</c:v>
                </c:pt>
                <c:pt idx="4374">
                  <c:v>-125.2</c:v>
                </c:pt>
                <c:pt idx="4375">
                  <c:v>-125</c:v>
                </c:pt>
                <c:pt idx="4376">
                  <c:v>-124.8</c:v>
                </c:pt>
                <c:pt idx="4377">
                  <c:v>-124.6</c:v>
                </c:pt>
                <c:pt idx="4378">
                  <c:v>-124.4</c:v>
                </c:pt>
                <c:pt idx="4379">
                  <c:v>-124.2</c:v>
                </c:pt>
                <c:pt idx="4380">
                  <c:v>-124</c:v>
                </c:pt>
                <c:pt idx="4381">
                  <c:v>-123.8</c:v>
                </c:pt>
                <c:pt idx="4382">
                  <c:v>-123.6</c:v>
                </c:pt>
                <c:pt idx="4383">
                  <c:v>-123.4</c:v>
                </c:pt>
                <c:pt idx="4384">
                  <c:v>-123.2</c:v>
                </c:pt>
                <c:pt idx="4385">
                  <c:v>-123</c:v>
                </c:pt>
                <c:pt idx="4386">
                  <c:v>-122.8</c:v>
                </c:pt>
                <c:pt idx="4387">
                  <c:v>-122.6</c:v>
                </c:pt>
                <c:pt idx="4388">
                  <c:v>-122.4</c:v>
                </c:pt>
                <c:pt idx="4389">
                  <c:v>-122.2</c:v>
                </c:pt>
                <c:pt idx="4390">
                  <c:v>-122</c:v>
                </c:pt>
                <c:pt idx="4391">
                  <c:v>-121.8</c:v>
                </c:pt>
                <c:pt idx="4392">
                  <c:v>-121.6</c:v>
                </c:pt>
                <c:pt idx="4393">
                  <c:v>-121.4</c:v>
                </c:pt>
                <c:pt idx="4394">
                  <c:v>-121.2</c:v>
                </c:pt>
                <c:pt idx="4395">
                  <c:v>-121</c:v>
                </c:pt>
                <c:pt idx="4396">
                  <c:v>-120.8</c:v>
                </c:pt>
                <c:pt idx="4397">
                  <c:v>-120.6</c:v>
                </c:pt>
                <c:pt idx="4398">
                  <c:v>-120.4</c:v>
                </c:pt>
                <c:pt idx="4399">
                  <c:v>-120.2</c:v>
                </c:pt>
                <c:pt idx="4400">
                  <c:v>-120</c:v>
                </c:pt>
                <c:pt idx="4401">
                  <c:v>-119.8</c:v>
                </c:pt>
                <c:pt idx="4402">
                  <c:v>-119.6</c:v>
                </c:pt>
                <c:pt idx="4403">
                  <c:v>-119.4</c:v>
                </c:pt>
                <c:pt idx="4404">
                  <c:v>-119.2</c:v>
                </c:pt>
                <c:pt idx="4405">
                  <c:v>-119</c:v>
                </c:pt>
                <c:pt idx="4406">
                  <c:v>-118.8</c:v>
                </c:pt>
                <c:pt idx="4407">
                  <c:v>-118.6</c:v>
                </c:pt>
                <c:pt idx="4408">
                  <c:v>-118.4</c:v>
                </c:pt>
                <c:pt idx="4409">
                  <c:v>-118.2</c:v>
                </c:pt>
                <c:pt idx="4410">
                  <c:v>-118</c:v>
                </c:pt>
                <c:pt idx="4411">
                  <c:v>-117.8</c:v>
                </c:pt>
                <c:pt idx="4412">
                  <c:v>-117.6</c:v>
                </c:pt>
                <c:pt idx="4413">
                  <c:v>-117.4</c:v>
                </c:pt>
                <c:pt idx="4414">
                  <c:v>-117.2</c:v>
                </c:pt>
                <c:pt idx="4415">
                  <c:v>-117</c:v>
                </c:pt>
                <c:pt idx="4416">
                  <c:v>-116.8</c:v>
                </c:pt>
                <c:pt idx="4417">
                  <c:v>-116.6</c:v>
                </c:pt>
                <c:pt idx="4418">
                  <c:v>-116.4</c:v>
                </c:pt>
                <c:pt idx="4419">
                  <c:v>-116.2</c:v>
                </c:pt>
                <c:pt idx="4420">
                  <c:v>-116</c:v>
                </c:pt>
                <c:pt idx="4421">
                  <c:v>-115.8</c:v>
                </c:pt>
                <c:pt idx="4422">
                  <c:v>-115.6</c:v>
                </c:pt>
                <c:pt idx="4423">
                  <c:v>-115.4</c:v>
                </c:pt>
                <c:pt idx="4424">
                  <c:v>-115.2</c:v>
                </c:pt>
                <c:pt idx="4425">
                  <c:v>-115</c:v>
                </c:pt>
                <c:pt idx="4426">
                  <c:v>-114.8</c:v>
                </c:pt>
                <c:pt idx="4427">
                  <c:v>-114.6</c:v>
                </c:pt>
                <c:pt idx="4428">
                  <c:v>-114.4</c:v>
                </c:pt>
                <c:pt idx="4429">
                  <c:v>-114.2</c:v>
                </c:pt>
                <c:pt idx="4430">
                  <c:v>-114</c:v>
                </c:pt>
                <c:pt idx="4431">
                  <c:v>-113.8</c:v>
                </c:pt>
                <c:pt idx="4432">
                  <c:v>-113.6</c:v>
                </c:pt>
                <c:pt idx="4433">
                  <c:v>-113.4</c:v>
                </c:pt>
                <c:pt idx="4434">
                  <c:v>-113.2</c:v>
                </c:pt>
                <c:pt idx="4435">
                  <c:v>-113</c:v>
                </c:pt>
                <c:pt idx="4436">
                  <c:v>-112.8</c:v>
                </c:pt>
                <c:pt idx="4437">
                  <c:v>-112.6</c:v>
                </c:pt>
                <c:pt idx="4438">
                  <c:v>-112.4</c:v>
                </c:pt>
                <c:pt idx="4439">
                  <c:v>-112.2</c:v>
                </c:pt>
                <c:pt idx="4440">
                  <c:v>-112</c:v>
                </c:pt>
                <c:pt idx="4441">
                  <c:v>-111.8</c:v>
                </c:pt>
                <c:pt idx="4442">
                  <c:v>-111.6</c:v>
                </c:pt>
                <c:pt idx="4443">
                  <c:v>-111.4</c:v>
                </c:pt>
                <c:pt idx="4444">
                  <c:v>-111.2</c:v>
                </c:pt>
                <c:pt idx="4445">
                  <c:v>-111</c:v>
                </c:pt>
                <c:pt idx="4446">
                  <c:v>-110.8</c:v>
                </c:pt>
                <c:pt idx="4447">
                  <c:v>-110.6</c:v>
                </c:pt>
                <c:pt idx="4448">
                  <c:v>-110.4</c:v>
                </c:pt>
                <c:pt idx="4449">
                  <c:v>-110.2</c:v>
                </c:pt>
                <c:pt idx="4450">
                  <c:v>-110</c:v>
                </c:pt>
                <c:pt idx="4451">
                  <c:v>-109.8</c:v>
                </c:pt>
                <c:pt idx="4452">
                  <c:v>-109.6</c:v>
                </c:pt>
                <c:pt idx="4453">
                  <c:v>-109.4</c:v>
                </c:pt>
                <c:pt idx="4454">
                  <c:v>-109.2</c:v>
                </c:pt>
                <c:pt idx="4455">
                  <c:v>-109</c:v>
                </c:pt>
                <c:pt idx="4456">
                  <c:v>-108.8</c:v>
                </c:pt>
                <c:pt idx="4457">
                  <c:v>-108.6</c:v>
                </c:pt>
                <c:pt idx="4458">
                  <c:v>-108.4</c:v>
                </c:pt>
                <c:pt idx="4459">
                  <c:v>-108.2</c:v>
                </c:pt>
                <c:pt idx="4460">
                  <c:v>-108</c:v>
                </c:pt>
                <c:pt idx="4461">
                  <c:v>-107.8</c:v>
                </c:pt>
                <c:pt idx="4462">
                  <c:v>-107.6</c:v>
                </c:pt>
                <c:pt idx="4463">
                  <c:v>-107.4</c:v>
                </c:pt>
                <c:pt idx="4464">
                  <c:v>-107.2</c:v>
                </c:pt>
                <c:pt idx="4465">
                  <c:v>-107</c:v>
                </c:pt>
                <c:pt idx="4466">
                  <c:v>-106.8</c:v>
                </c:pt>
                <c:pt idx="4467">
                  <c:v>-106.6</c:v>
                </c:pt>
                <c:pt idx="4468">
                  <c:v>-106.4</c:v>
                </c:pt>
                <c:pt idx="4469">
                  <c:v>-106.2</c:v>
                </c:pt>
                <c:pt idx="4470">
                  <c:v>-106</c:v>
                </c:pt>
                <c:pt idx="4471">
                  <c:v>-105.8</c:v>
                </c:pt>
                <c:pt idx="4472">
                  <c:v>-105.6</c:v>
                </c:pt>
                <c:pt idx="4473">
                  <c:v>-105.4</c:v>
                </c:pt>
                <c:pt idx="4474">
                  <c:v>-105.2</c:v>
                </c:pt>
                <c:pt idx="4475">
                  <c:v>-105</c:v>
                </c:pt>
                <c:pt idx="4476">
                  <c:v>-104.8</c:v>
                </c:pt>
                <c:pt idx="4477">
                  <c:v>-104.6</c:v>
                </c:pt>
                <c:pt idx="4478">
                  <c:v>-104.4</c:v>
                </c:pt>
                <c:pt idx="4479">
                  <c:v>-104.2</c:v>
                </c:pt>
                <c:pt idx="4480">
                  <c:v>-104</c:v>
                </c:pt>
                <c:pt idx="4481">
                  <c:v>-103.8</c:v>
                </c:pt>
                <c:pt idx="4482">
                  <c:v>-103.6</c:v>
                </c:pt>
                <c:pt idx="4483">
                  <c:v>-103.4</c:v>
                </c:pt>
                <c:pt idx="4484">
                  <c:v>-103.2</c:v>
                </c:pt>
                <c:pt idx="4485">
                  <c:v>-103</c:v>
                </c:pt>
                <c:pt idx="4486">
                  <c:v>-102.8</c:v>
                </c:pt>
                <c:pt idx="4487">
                  <c:v>-102.6</c:v>
                </c:pt>
                <c:pt idx="4488">
                  <c:v>-102.4</c:v>
                </c:pt>
                <c:pt idx="4489">
                  <c:v>-102.2</c:v>
                </c:pt>
                <c:pt idx="4490">
                  <c:v>-102</c:v>
                </c:pt>
                <c:pt idx="4491">
                  <c:v>-101.8</c:v>
                </c:pt>
                <c:pt idx="4492">
                  <c:v>-101.6</c:v>
                </c:pt>
                <c:pt idx="4493">
                  <c:v>-101.4</c:v>
                </c:pt>
                <c:pt idx="4494">
                  <c:v>-101.2</c:v>
                </c:pt>
                <c:pt idx="4495">
                  <c:v>-101</c:v>
                </c:pt>
                <c:pt idx="4496">
                  <c:v>-100.8</c:v>
                </c:pt>
                <c:pt idx="4497">
                  <c:v>-100.6</c:v>
                </c:pt>
                <c:pt idx="4498">
                  <c:v>-100.4</c:v>
                </c:pt>
                <c:pt idx="4499">
                  <c:v>-100.2</c:v>
                </c:pt>
                <c:pt idx="4500">
                  <c:v>-100</c:v>
                </c:pt>
                <c:pt idx="4501">
                  <c:v>-99.8</c:v>
                </c:pt>
                <c:pt idx="4502">
                  <c:v>-99.6</c:v>
                </c:pt>
                <c:pt idx="4503">
                  <c:v>-99.4</c:v>
                </c:pt>
                <c:pt idx="4504">
                  <c:v>-99.2</c:v>
                </c:pt>
                <c:pt idx="4505">
                  <c:v>-99</c:v>
                </c:pt>
                <c:pt idx="4506">
                  <c:v>-98.8</c:v>
                </c:pt>
                <c:pt idx="4507">
                  <c:v>-98.6</c:v>
                </c:pt>
                <c:pt idx="4508">
                  <c:v>-98.4</c:v>
                </c:pt>
                <c:pt idx="4509">
                  <c:v>-98.2</c:v>
                </c:pt>
                <c:pt idx="4510">
                  <c:v>-98</c:v>
                </c:pt>
                <c:pt idx="4511">
                  <c:v>-97.8</c:v>
                </c:pt>
                <c:pt idx="4512">
                  <c:v>-97.6</c:v>
                </c:pt>
                <c:pt idx="4513">
                  <c:v>-97.4</c:v>
                </c:pt>
                <c:pt idx="4514">
                  <c:v>-97.2</c:v>
                </c:pt>
                <c:pt idx="4515">
                  <c:v>-97</c:v>
                </c:pt>
                <c:pt idx="4516">
                  <c:v>-96.8</c:v>
                </c:pt>
                <c:pt idx="4517">
                  <c:v>-96.6</c:v>
                </c:pt>
                <c:pt idx="4518">
                  <c:v>-96.4</c:v>
                </c:pt>
                <c:pt idx="4519">
                  <c:v>-96.2</c:v>
                </c:pt>
                <c:pt idx="4520">
                  <c:v>-96</c:v>
                </c:pt>
                <c:pt idx="4521">
                  <c:v>-95.8</c:v>
                </c:pt>
                <c:pt idx="4522">
                  <c:v>-95.6</c:v>
                </c:pt>
                <c:pt idx="4523">
                  <c:v>-95.4</c:v>
                </c:pt>
                <c:pt idx="4524">
                  <c:v>-95.2</c:v>
                </c:pt>
                <c:pt idx="4525">
                  <c:v>-95</c:v>
                </c:pt>
                <c:pt idx="4526">
                  <c:v>-94.8</c:v>
                </c:pt>
                <c:pt idx="4527">
                  <c:v>-94.6</c:v>
                </c:pt>
                <c:pt idx="4528">
                  <c:v>-94.4</c:v>
                </c:pt>
                <c:pt idx="4529">
                  <c:v>-94.2</c:v>
                </c:pt>
                <c:pt idx="4530">
                  <c:v>-94</c:v>
                </c:pt>
                <c:pt idx="4531">
                  <c:v>-93.8</c:v>
                </c:pt>
                <c:pt idx="4532">
                  <c:v>-93.6</c:v>
                </c:pt>
                <c:pt idx="4533">
                  <c:v>-93.4</c:v>
                </c:pt>
                <c:pt idx="4534">
                  <c:v>-93.2</c:v>
                </c:pt>
                <c:pt idx="4535">
                  <c:v>-93</c:v>
                </c:pt>
                <c:pt idx="4536">
                  <c:v>-92.8</c:v>
                </c:pt>
                <c:pt idx="4537">
                  <c:v>-92.6</c:v>
                </c:pt>
                <c:pt idx="4538">
                  <c:v>-92.4</c:v>
                </c:pt>
                <c:pt idx="4539">
                  <c:v>-92.2</c:v>
                </c:pt>
                <c:pt idx="4540">
                  <c:v>-92</c:v>
                </c:pt>
                <c:pt idx="4541">
                  <c:v>-91.8</c:v>
                </c:pt>
                <c:pt idx="4542">
                  <c:v>-91.6</c:v>
                </c:pt>
                <c:pt idx="4543">
                  <c:v>-91.4</c:v>
                </c:pt>
                <c:pt idx="4544">
                  <c:v>-91.2</c:v>
                </c:pt>
                <c:pt idx="4545">
                  <c:v>-91</c:v>
                </c:pt>
                <c:pt idx="4546">
                  <c:v>-90.8</c:v>
                </c:pt>
                <c:pt idx="4547">
                  <c:v>-90.6</c:v>
                </c:pt>
                <c:pt idx="4548">
                  <c:v>-90.4</c:v>
                </c:pt>
                <c:pt idx="4549">
                  <c:v>-90.2</c:v>
                </c:pt>
                <c:pt idx="4550">
                  <c:v>-90</c:v>
                </c:pt>
                <c:pt idx="4551">
                  <c:v>-89.8</c:v>
                </c:pt>
                <c:pt idx="4552">
                  <c:v>-89.6</c:v>
                </c:pt>
                <c:pt idx="4553">
                  <c:v>-89.4</c:v>
                </c:pt>
                <c:pt idx="4554">
                  <c:v>-89.2</c:v>
                </c:pt>
                <c:pt idx="4555">
                  <c:v>-89</c:v>
                </c:pt>
                <c:pt idx="4556">
                  <c:v>-88.8</c:v>
                </c:pt>
                <c:pt idx="4557">
                  <c:v>-88.6</c:v>
                </c:pt>
                <c:pt idx="4558">
                  <c:v>-88.4</c:v>
                </c:pt>
                <c:pt idx="4559">
                  <c:v>-88.2</c:v>
                </c:pt>
                <c:pt idx="4560">
                  <c:v>-88</c:v>
                </c:pt>
                <c:pt idx="4561">
                  <c:v>-87.8</c:v>
                </c:pt>
                <c:pt idx="4562">
                  <c:v>-87.6</c:v>
                </c:pt>
                <c:pt idx="4563">
                  <c:v>-87.4</c:v>
                </c:pt>
                <c:pt idx="4564">
                  <c:v>-87.2</c:v>
                </c:pt>
                <c:pt idx="4565">
                  <c:v>-87</c:v>
                </c:pt>
                <c:pt idx="4566">
                  <c:v>-86.8</c:v>
                </c:pt>
                <c:pt idx="4567">
                  <c:v>-86.6</c:v>
                </c:pt>
                <c:pt idx="4568">
                  <c:v>-86.4</c:v>
                </c:pt>
                <c:pt idx="4569">
                  <c:v>-86.2</c:v>
                </c:pt>
                <c:pt idx="4570">
                  <c:v>-86</c:v>
                </c:pt>
                <c:pt idx="4571">
                  <c:v>-85.8</c:v>
                </c:pt>
                <c:pt idx="4572">
                  <c:v>-85.6</c:v>
                </c:pt>
                <c:pt idx="4573">
                  <c:v>-85.4</c:v>
                </c:pt>
                <c:pt idx="4574">
                  <c:v>-85.2</c:v>
                </c:pt>
                <c:pt idx="4575">
                  <c:v>-85</c:v>
                </c:pt>
                <c:pt idx="4576">
                  <c:v>-84.8</c:v>
                </c:pt>
                <c:pt idx="4577">
                  <c:v>-84.6</c:v>
                </c:pt>
                <c:pt idx="4578">
                  <c:v>-84.4</c:v>
                </c:pt>
                <c:pt idx="4579">
                  <c:v>-84.2</c:v>
                </c:pt>
                <c:pt idx="4580">
                  <c:v>-84</c:v>
                </c:pt>
                <c:pt idx="4581">
                  <c:v>-83.8</c:v>
                </c:pt>
                <c:pt idx="4582">
                  <c:v>-83.6</c:v>
                </c:pt>
                <c:pt idx="4583">
                  <c:v>-83.4</c:v>
                </c:pt>
                <c:pt idx="4584">
                  <c:v>-83.2</c:v>
                </c:pt>
                <c:pt idx="4585">
                  <c:v>-83</c:v>
                </c:pt>
                <c:pt idx="4586">
                  <c:v>-82.8</c:v>
                </c:pt>
                <c:pt idx="4587">
                  <c:v>-82.6</c:v>
                </c:pt>
                <c:pt idx="4588">
                  <c:v>-82.4</c:v>
                </c:pt>
                <c:pt idx="4589">
                  <c:v>-82.2</c:v>
                </c:pt>
                <c:pt idx="4590">
                  <c:v>-82</c:v>
                </c:pt>
                <c:pt idx="4591">
                  <c:v>-81.8</c:v>
                </c:pt>
                <c:pt idx="4592">
                  <c:v>-81.599999999999994</c:v>
                </c:pt>
                <c:pt idx="4593">
                  <c:v>-81.400000000000006</c:v>
                </c:pt>
                <c:pt idx="4594">
                  <c:v>-81.2</c:v>
                </c:pt>
                <c:pt idx="4595">
                  <c:v>-81</c:v>
                </c:pt>
                <c:pt idx="4596">
                  <c:v>-80.8</c:v>
                </c:pt>
                <c:pt idx="4597">
                  <c:v>-80.599999999999994</c:v>
                </c:pt>
                <c:pt idx="4598">
                  <c:v>-80.400000000000006</c:v>
                </c:pt>
                <c:pt idx="4599">
                  <c:v>-80.2</c:v>
                </c:pt>
                <c:pt idx="4600">
                  <c:v>-80</c:v>
                </c:pt>
                <c:pt idx="4601">
                  <c:v>-79.8</c:v>
                </c:pt>
                <c:pt idx="4602">
                  <c:v>-79.599999999999994</c:v>
                </c:pt>
                <c:pt idx="4603">
                  <c:v>-79.400000000000006</c:v>
                </c:pt>
                <c:pt idx="4604">
                  <c:v>-79.2</c:v>
                </c:pt>
                <c:pt idx="4605">
                  <c:v>-79</c:v>
                </c:pt>
                <c:pt idx="4606">
                  <c:v>-78.8</c:v>
                </c:pt>
                <c:pt idx="4607">
                  <c:v>-78.599999999999994</c:v>
                </c:pt>
                <c:pt idx="4608">
                  <c:v>-78.400000000000006</c:v>
                </c:pt>
                <c:pt idx="4609">
                  <c:v>-78.2</c:v>
                </c:pt>
                <c:pt idx="4610">
                  <c:v>-78</c:v>
                </c:pt>
                <c:pt idx="4611">
                  <c:v>-77.8</c:v>
                </c:pt>
                <c:pt idx="4612">
                  <c:v>-77.599999999999994</c:v>
                </c:pt>
                <c:pt idx="4613">
                  <c:v>-77.400000000000006</c:v>
                </c:pt>
                <c:pt idx="4614">
                  <c:v>-77.2</c:v>
                </c:pt>
                <c:pt idx="4615">
                  <c:v>-77</c:v>
                </c:pt>
                <c:pt idx="4616">
                  <c:v>-76.8</c:v>
                </c:pt>
                <c:pt idx="4617">
                  <c:v>-76.599999999999994</c:v>
                </c:pt>
                <c:pt idx="4618">
                  <c:v>-76.400000000000006</c:v>
                </c:pt>
                <c:pt idx="4619">
                  <c:v>-76.2</c:v>
                </c:pt>
                <c:pt idx="4620">
                  <c:v>-76</c:v>
                </c:pt>
                <c:pt idx="4621">
                  <c:v>-75.8</c:v>
                </c:pt>
                <c:pt idx="4622">
                  <c:v>-75.599999999999994</c:v>
                </c:pt>
                <c:pt idx="4623">
                  <c:v>-75.400000000000006</c:v>
                </c:pt>
                <c:pt idx="4624">
                  <c:v>-75.2</c:v>
                </c:pt>
                <c:pt idx="4625">
                  <c:v>-75</c:v>
                </c:pt>
                <c:pt idx="4626">
                  <c:v>-74.8</c:v>
                </c:pt>
                <c:pt idx="4627">
                  <c:v>-74.599999999999994</c:v>
                </c:pt>
                <c:pt idx="4628">
                  <c:v>-74.400000000000006</c:v>
                </c:pt>
                <c:pt idx="4629">
                  <c:v>-74.2</c:v>
                </c:pt>
                <c:pt idx="4630">
                  <c:v>-74</c:v>
                </c:pt>
                <c:pt idx="4631">
                  <c:v>-73.8</c:v>
                </c:pt>
                <c:pt idx="4632">
                  <c:v>-73.599999999999994</c:v>
                </c:pt>
                <c:pt idx="4633">
                  <c:v>-73.400000000000006</c:v>
                </c:pt>
                <c:pt idx="4634">
                  <c:v>-73.2</c:v>
                </c:pt>
                <c:pt idx="4635">
                  <c:v>-73</c:v>
                </c:pt>
                <c:pt idx="4636">
                  <c:v>-72.8</c:v>
                </c:pt>
                <c:pt idx="4637">
                  <c:v>-72.599999999999994</c:v>
                </c:pt>
                <c:pt idx="4638">
                  <c:v>-72.400000000000006</c:v>
                </c:pt>
                <c:pt idx="4639">
                  <c:v>-72.2</c:v>
                </c:pt>
                <c:pt idx="4640">
                  <c:v>-72</c:v>
                </c:pt>
                <c:pt idx="4641">
                  <c:v>-71.8</c:v>
                </c:pt>
                <c:pt idx="4642">
                  <c:v>-71.599999999999994</c:v>
                </c:pt>
                <c:pt idx="4643">
                  <c:v>-71.400000000000006</c:v>
                </c:pt>
                <c:pt idx="4644">
                  <c:v>-71.2</c:v>
                </c:pt>
                <c:pt idx="4645">
                  <c:v>-71</c:v>
                </c:pt>
                <c:pt idx="4646">
                  <c:v>-70.8</c:v>
                </c:pt>
                <c:pt idx="4647">
                  <c:v>-70.599999999999994</c:v>
                </c:pt>
                <c:pt idx="4648">
                  <c:v>-70.400000000000006</c:v>
                </c:pt>
                <c:pt idx="4649">
                  <c:v>-70.2</c:v>
                </c:pt>
                <c:pt idx="4650">
                  <c:v>-70</c:v>
                </c:pt>
                <c:pt idx="4651">
                  <c:v>-69.8</c:v>
                </c:pt>
                <c:pt idx="4652">
                  <c:v>-69.599999999999994</c:v>
                </c:pt>
                <c:pt idx="4653">
                  <c:v>-69.400000000000006</c:v>
                </c:pt>
                <c:pt idx="4654">
                  <c:v>-69.2</c:v>
                </c:pt>
                <c:pt idx="4655">
                  <c:v>-69</c:v>
                </c:pt>
                <c:pt idx="4656">
                  <c:v>-68.8</c:v>
                </c:pt>
                <c:pt idx="4657">
                  <c:v>-68.599999999999994</c:v>
                </c:pt>
                <c:pt idx="4658">
                  <c:v>-68.400000000000006</c:v>
                </c:pt>
                <c:pt idx="4659">
                  <c:v>-68.2</c:v>
                </c:pt>
                <c:pt idx="4660">
                  <c:v>-68</c:v>
                </c:pt>
                <c:pt idx="4661">
                  <c:v>-67.8</c:v>
                </c:pt>
                <c:pt idx="4662">
                  <c:v>-67.599999999999994</c:v>
                </c:pt>
                <c:pt idx="4663">
                  <c:v>-67.400000000000006</c:v>
                </c:pt>
                <c:pt idx="4664">
                  <c:v>-67.2</c:v>
                </c:pt>
                <c:pt idx="4665">
                  <c:v>-67</c:v>
                </c:pt>
                <c:pt idx="4666">
                  <c:v>-66.8</c:v>
                </c:pt>
                <c:pt idx="4667">
                  <c:v>-66.599999999999994</c:v>
                </c:pt>
                <c:pt idx="4668">
                  <c:v>-66.400000000000006</c:v>
                </c:pt>
                <c:pt idx="4669">
                  <c:v>-66.2</c:v>
                </c:pt>
                <c:pt idx="4670">
                  <c:v>-66</c:v>
                </c:pt>
                <c:pt idx="4671">
                  <c:v>-65.8</c:v>
                </c:pt>
                <c:pt idx="4672">
                  <c:v>-65.599999999999994</c:v>
                </c:pt>
                <c:pt idx="4673">
                  <c:v>-65.400000000000006</c:v>
                </c:pt>
                <c:pt idx="4674">
                  <c:v>-65.2</c:v>
                </c:pt>
                <c:pt idx="4675">
                  <c:v>-65</c:v>
                </c:pt>
                <c:pt idx="4676">
                  <c:v>-64.8</c:v>
                </c:pt>
                <c:pt idx="4677">
                  <c:v>-64.599999999999994</c:v>
                </c:pt>
                <c:pt idx="4678">
                  <c:v>-64.400000000000006</c:v>
                </c:pt>
                <c:pt idx="4679">
                  <c:v>-64.2</c:v>
                </c:pt>
                <c:pt idx="4680">
                  <c:v>-64</c:v>
                </c:pt>
                <c:pt idx="4681">
                  <c:v>-63.8</c:v>
                </c:pt>
                <c:pt idx="4682">
                  <c:v>-63.6</c:v>
                </c:pt>
                <c:pt idx="4683">
                  <c:v>-63.4</c:v>
                </c:pt>
                <c:pt idx="4684">
                  <c:v>-63.2</c:v>
                </c:pt>
                <c:pt idx="4685">
                  <c:v>-63</c:v>
                </c:pt>
                <c:pt idx="4686">
                  <c:v>-62.8</c:v>
                </c:pt>
                <c:pt idx="4687">
                  <c:v>-62.6</c:v>
                </c:pt>
                <c:pt idx="4688">
                  <c:v>-62.4</c:v>
                </c:pt>
                <c:pt idx="4689">
                  <c:v>-62.2</c:v>
                </c:pt>
                <c:pt idx="4690">
                  <c:v>-62</c:v>
                </c:pt>
                <c:pt idx="4691">
                  <c:v>-61.8</c:v>
                </c:pt>
                <c:pt idx="4692">
                  <c:v>-61.6</c:v>
                </c:pt>
                <c:pt idx="4693">
                  <c:v>-61.4</c:v>
                </c:pt>
                <c:pt idx="4694">
                  <c:v>-61.2</c:v>
                </c:pt>
                <c:pt idx="4695">
                  <c:v>-61</c:v>
                </c:pt>
                <c:pt idx="4696">
                  <c:v>-60.8</c:v>
                </c:pt>
                <c:pt idx="4697">
                  <c:v>-60.6</c:v>
                </c:pt>
                <c:pt idx="4698">
                  <c:v>-60.4</c:v>
                </c:pt>
                <c:pt idx="4699">
                  <c:v>-60.2</c:v>
                </c:pt>
                <c:pt idx="4700">
                  <c:v>-60</c:v>
                </c:pt>
                <c:pt idx="4701">
                  <c:v>-59.8</c:v>
                </c:pt>
                <c:pt idx="4702">
                  <c:v>-59.6</c:v>
                </c:pt>
                <c:pt idx="4703">
                  <c:v>-59.4</c:v>
                </c:pt>
                <c:pt idx="4704">
                  <c:v>-59.2</c:v>
                </c:pt>
                <c:pt idx="4705">
                  <c:v>-59</c:v>
                </c:pt>
                <c:pt idx="4706">
                  <c:v>-58.8</c:v>
                </c:pt>
                <c:pt idx="4707">
                  <c:v>-58.6</c:v>
                </c:pt>
                <c:pt idx="4708">
                  <c:v>-58.4</c:v>
                </c:pt>
                <c:pt idx="4709">
                  <c:v>-58.2</c:v>
                </c:pt>
                <c:pt idx="4710">
                  <c:v>-58</c:v>
                </c:pt>
                <c:pt idx="4711">
                  <c:v>-57.8</c:v>
                </c:pt>
                <c:pt idx="4712">
                  <c:v>-57.6</c:v>
                </c:pt>
                <c:pt idx="4713">
                  <c:v>-57.4</c:v>
                </c:pt>
                <c:pt idx="4714">
                  <c:v>-57.2</c:v>
                </c:pt>
                <c:pt idx="4715">
                  <c:v>-57</c:v>
                </c:pt>
                <c:pt idx="4716">
                  <c:v>-56.8</c:v>
                </c:pt>
                <c:pt idx="4717">
                  <c:v>-56.6</c:v>
                </c:pt>
                <c:pt idx="4718">
                  <c:v>-56.4</c:v>
                </c:pt>
                <c:pt idx="4719">
                  <c:v>-56.2</c:v>
                </c:pt>
                <c:pt idx="4720">
                  <c:v>-56</c:v>
                </c:pt>
                <c:pt idx="4721">
                  <c:v>-55.8</c:v>
                </c:pt>
                <c:pt idx="4722">
                  <c:v>-55.6</c:v>
                </c:pt>
                <c:pt idx="4723">
                  <c:v>-55.4</c:v>
                </c:pt>
                <c:pt idx="4724">
                  <c:v>-55.2</c:v>
                </c:pt>
                <c:pt idx="4725">
                  <c:v>-55</c:v>
                </c:pt>
                <c:pt idx="4726">
                  <c:v>-54.8</c:v>
                </c:pt>
                <c:pt idx="4727">
                  <c:v>-54.6</c:v>
                </c:pt>
                <c:pt idx="4728">
                  <c:v>-54.4</c:v>
                </c:pt>
                <c:pt idx="4729">
                  <c:v>-54.2</c:v>
                </c:pt>
                <c:pt idx="4730">
                  <c:v>-54</c:v>
                </c:pt>
                <c:pt idx="4731">
                  <c:v>-53.8</c:v>
                </c:pt>
                <c:pt idx="4732">
                  <c:v>-53.6</c:v>
                </c:pt>
                <c:pt idx="4733">
                  <c:v>-53.4</c:v>
                </c:pt>
                <c:pt idx="4734">
                  <c:v>-53.2</c:v>
                </c:pt>
                <c:pt idx="4735">
                  <c:v>-53</c:v>
                </c:pt>
                <c:pt idx="4736">
                  <c:v>-52.8</c:v>
                </c:pt>
                <c:pt idx="4737">
                  <c:v>-52.6</c:v>
                </c:pt>
                <c:pt idx="4738">
                  <c:v>-52.4</c:v>
                </c:pt>
                <c:pt idx="4739">
                  <c:v>-52.2</c:v>
                </c:pt>
                <c:pt idx="4740">
                  <c:v>-52</c:v>
                </c:pt>
                <c:pt idx="4741">
                  <c:v>-51.8</c:v>
                </c:pt>
                <c:pt idx="4742">
                  <c:v>-51.6</c:v>
                </c:pt>
                <c:pt idx="4743">
                  <c:v>-51.4</c:v>
                </c:pt>
                <c:pt idx="4744">
                  <c:v>-51.2</c:v>
                </c:pt>
                <c:pt idx="4745">
                  <c:v>-51</c:v>
                </c:pt>
                <c:pt idx="4746">
                  <c:v>-50.8</c:v>
                </c:pt>
                <c:pt idx="4747">
                  <c:v>-50.6</c:v>
                </c:pt>
                <c:pt idx="4748">
                  <c:v>-50.4</c:v>
                </c:pt>
                <c:pt idx="4749">
                  <c:v>-50.2</c:v>
                </c:pt>
                <c:pt idx="4750">
                  <c:v>-50</c:v>
                </c:pt>
                <c:pt idx="4751">
                  <c:v>-49.8</c:v>
                </c:pt>
                <c:pt idx="4752">
                  <c:v>-49.6</c:v>
                </c:pt>
                <c:pt idx="4753">
                  <c:v>-49.4</c:v>
                </c:pt>
                <c:pt idx="4754">
                  <c:v>-49.2</c:v>
                </c:pt>
                <c:pt idx="4755">
                  <c:v>-49</c:v>
                </c:pt>
                <c:pt idx="4756">
                  <c:v>-48.8</c:v>
                </c:pt>
                <c:pt idx="4757">
                  <c:v>-48.6</c:v>
                </c:pt>
                <c:pt idx="4758">
                  <c:v>-48.4</c:v>
                </c:pt>
                <c:pt idx="4759">
                  <c:v>-48.2</c:v>
                </c:pt>
                <c:pt idx="4760">
                  <c:v>-48</c:v>
                </c:pt>
                <c:pt idx="4761">
                  <c:v>-47.8</c:v>
                </c:pt>
                <c:pt idx="4762">
                  <c:v>-47.6</c:v>
                </c:pt>
                <c:pt idx="4763">
                  <c:v>-47.4</c:v>
                </c:pt>
                <c:pt idx="4764">
                  <c:v>-47.2</c:v>
                </c:pt>
                <c:pt idx="4765">
                  <c:v>-47</c:v>
                </c:pt>
                <c:pt idx="4766">
                  <c:v>-46.8</c:v>
                </c:pt>
                <c:pt idx="4767">
                  <c:v>-46.6</c:v>
                </c:pt>
                <c:pt idx="4768">
                  <c:v>-46.4</c:v>
                </c:pt>
                <c:pt idx="4769">
                  <c:v>-46.2</c:v>
                </c:pt>
                <c:pt idx="4770">
                  <c:v>-46</c:v>
                </c:pt>
                <c:pt idx="4771">
                  <c:v>-45.8</c:v>
                </c:pt>
                <c:pt idx="4772">
                  <c:v>-45.6</c:v>
                </c:pt>
                <c:pt idx="4773">
                  <c:v>-45.4</c:v>
                </c:pt>
                <c:pt idx="4774">
                  <c:v>-45.2</c:v>
                </c:pt>
                <c:pt idx="4775">
                  <c:v>-45</c:v>
                </c:pt>
                <c:pt idx="4776">
                  <c:v>-44.8</c:v>
                </c:pt>
                <c:pt idx="4777">
                  <c:v>-44.6</c:v>
                </c:pt>
                <c:pt idx="4778">
                  <c:v>-44.4</c:v>
                </c:pt>
                <c:pt idx="4779">
                  <c:v>-44.2</c:v>
                </c:pt>
                <c:pt idx="4780">
                  <c:v>-44</c:v>
                </c:pt>
                <c:pt idx="4781">
                  <c:v>-43.8</c:v>
                </c:pt>
                <c:pt idx="4782">
                  <c:v>-43.6</c:v>
                </c:pt>
                <c:pt idx="4783">
                  <c:v>-43.4</c:v>
                </c:pt>
                <c:pt idx="4784">
                  <c:v>-43.2</c:v>
                </c:pt>
                <c:pt idx="4785">
                  <c:v>-43</c:v>
                </c:pt>
                <c:pt idx="4786">
                  <c:v>-42.8</c:v>
                </c:pt>
                <c:pt idx="4787">
                  <c:v>-42.6</c:v>
                </c:pt>
                <c:pt idx="4788">
                  <c:v>-42.4</c:v>
                </c:pt>
                <c:pt idx="4789">
                  <c:v>-42.2</c:v>
                </c:pt>
                <c:pt idx="4790">
                  <c:v>-42</c:v>
                </c:pt>
                <c:pt idx="4791">
                  <c:v>-41.8</c:v>
                </c:pt>
                <c:pt idx="4792">
                  <c:v>-41.6</c:v>
                </c:pt>
                <c:pt idx="4793">
                  <c:v>-41.4</c:v>
                </c:pt>
                <c:pt idx="4794">
                  <c:v>-41.2</c:v>
                </c:pt>
                <c:pt idx="4795">
                  <c:v>-41</c:v>
                </c:pt>
                <c:pt idx="4796">
                  <c:v>-40.799999999999997</c:v>
                </c:pt>
                <c:pt idx="4797">
                  <c:v>-40.6</c:v>
                </c:pt>
                <c:pt idx="4798">
                  <c:v>-40.4</c:v>
                </c:pt>
                <c:pt idx="4799">
                  <c:v>-40.200000000000003</c:v>
                </c:pt>
                <c:pt idx="4800">
                  <c:v>-40</c:v>
                </c:pt>
                <c:pt idx="4801">
                  <c:v>-39.799999999999997</c:v>
                </c:pt>
                <c:pt idx="4802">
                  <c:v>-39.6</c:v>
                </c:pt>
                <c:pt idx="4803">
                  <c:v>-39.4</c:v>
                </c:pt>
                <c:pt idx="4804">
                  <c:v>-39.200000000000003</c:v>
                </c:pt>
                <c:pt idx="4805">
                  <c:v>-39</c:v>
                </c:pt>
                <c:pt idx="4806">
                  <c:v>-38.799999999999997</c:v>
                </c:pt>
                <c:pt idx="4807">
                  <c:v>-38.6</c:v>
                </c:pt>
                <c:pt idx="4808">
                  <c:v>-38.4</c:v>
                </c:pt>
                <c:pt idx="4809">
                  <c:v>-38.200000000000003</c:v>
                </c:pt>
                <c:pt idx="4810">
                  <c:v>-38</c:v>
                </c:pt>
                <c:pt idx="4811">
                  <c:v>-37.799999999999997</c:v>
                </c:pt>
                <c:pt idx="4812">
                  <c:v>-37.6</c:v>
                </c:pt>
                <c:pt idx="4813">
                  <c:v>-37.4</c:v>
                </c:pt>
                <c:pt idx="4814">
                  <c:v>-37.200000000000003</c:v>
                </c:pt>
                <c:pt idx="4815">
                  <c:v>-37</c:v>
                </c:pt>
                <c:pt idx="4816">
                  <c:v>-36.799999999999997</c:v>
                </c:pt>
                <c:pt idx="4817">
                  <c:v>-36.6</c:v>
                </c:pt>
                <c:pt idx="4818">
                  <c:v>-36.4</c:v>
                </c:pt>
                <c:pt idx="4819">
                  <c:v>-36.200000000000003</c:v>
                </c:pt>
                <c:pt idx="4820">
                  <c:v>-36</c:v>
                </c:pt>
                <c:pt idx="4821">
                  <c:v>-35.799999999999997</c:v>
                </c:pt>
                <c:pt idx="4822">
                  <c:v>-35.6</c:v>
                </c:pt>
                <c:pt idx="4823">
                  <c:v>-35.4</c:v>
                </c:pt>
                <c:pt idx="4824">
                  <c:v>-35.200000000000003</c:v>
                </c:pt>
                <c:pt idx="4825">
                  <c:v>-35</c:v>
                </c:pt>
                <c:pt idx="4826">
                  <c:v>-34.799999999999997</c:v>
                </c:pt>
                <c:pt idx="4827">
                  <c:v>-34.6</c:v>
                </c:pt>
                <c:pt idx="4828">
                  <c:v>-34.4</c:v>
                </c:pt>
                <c:pt idx="4829">
                  <c:v>-34.200000000000003</c:v>
                </c:pt>
                <c:pt idx="4830">
                  <c:v>-34</c:v>
                </c:pt>
                <c:pt idx="4831">
                  <c:v>-33.799999999999997</c:v>
                </c:pt>
                <c:pt idx="4832">
                  <c:v>-33.6</c:v>
                </c:pt>
                <c:pt idx="4833">
                  <c:v>-33.4</c:v>
                </c:pt>
                <c:pt idx="4834">
                  <c:v>-33.200000000000003</c:v>
                </c:pt>
                <c:pt idx="4835">
                  <c:v>-33</c:v>
                </c:pt>
                <c:pt idx="4836">
                  <c:v>-32.799999999999997</c:v>
                </c:pt>
                <c:pt idx="4837">
                  <c:v>-32.6</c:v>
                </c:pt>
                <c:pt idx="4838">
                  <c:v>-32.4</c:v>
                </c:pt>
                <c:pt idx="4839">
                  <c:v>-32.200000000000003</c:v>
                </c:pt>
                <c:pt idx="4840">
                  <c:v>-32</c:v>
                </c:pt>
                <c:pt idx="4841">
                  <c:v>-31.8</c:v>
                </c:pt>
                <c:pt idx="4842">
                  <c:v>-31.6</c:v>
                </c:pt>
                <c:pt idx="4843">
                  <c:v>-31.4</c:v>
                </c:pt>
                <c:pt idx="4844">
                  <c:v>-31.2</c:v>
                </c:pt>
                <c:pt idx="4845">
                  <c:v>-31</c:v>
                </c:pt>
                <c:pt idx="4846">
                  <c:v>-30.8</c:v>
                </c:pt>
                <c:pt idx="4847">
                  <c:v>-30.6</c:v>
                </c:pt>
                <c:pt idx="4848">
                  <c:v>-30.4</c:v>
                </c:pt>
                <c:pt idx="4849">
                  <c:v>-30.2</c:v>
                </c:pt>
                <c:pt idx="4850">
                  <c:v>-30</c:v>
                </c:pt>
                <c:pt idx="4851">
                  <c:v>-29.8</c:v>
                </c:pt>
                <c:pt idx="4852">
                  <c:v>-29.6</c:v>
                </c:pt>
                <c:pt idx="4853">
                  <c:v>-29.4</c:v>
                </c:pt>
                <c:pt idx="4854">
                  <c:v>-29.2</c:v>
                </c:pt>
                <c:pt idx="4855">
                  <c:v>-29</c:v>
                </c:pt>
                <c:pt idx="4856">
                  <c:v>-28.8</c:v>
                </c:pt>
                <c:pt idx="4857">
                  <c:v>-28.6</c:v>
                </c:pt>
                <c:pt idx="4858">
                  <c:v>-28.4</c:v>
                </c:pt>
                <c:pt idx="4859">
                  <c:v>-28.2</c:v>
                </c:pt>
                <c:pt idx="4860">
                  <c:v>-28</c:v>
                </c:pt>
                <c:pt idx="4861">
                  <c:v>-27.8</c:v>
                </c:pt>
                <c:pt idx="4862">
                  <c:v>-27.6</c:v>
                </c:pt>
                <c:pt idx="4863">
                  <c:v>-27.4</c:v>
                </c:pt>
                <c:pt idx="4864">
                  <c:v>-27.2</c:v>
                </c:pt>
                <c:pt idx="4865">
                  <c:v>-27</c:v>
                </c:pt>
                <c:pt idx="4866">
                  <c:v>-26.8</c:v>
                </c:pt>
                <c:pt idx="4867">
                  <c:v>-26.6</c:v>
                </c:pt>
                <c:pt idx="4868">
                  <c:v>-26.4</c:v>
                </c:pt>
                <c:pt idx="4869">
                  <c:v>-26.2</c:v>
                </c:pt>
                <c:pt idx="4870">
                  <c:v>-26</c:v>
                </c:pt>
                <c:pt idx="4871">
                  <c:v>-25.8</c:v>
                </c:pt>
                <c:pt idx="4872">
                  <c:v>-25.6</c:v>
                </c:pt>
                <c:pt idx="4873">
                  <c:v>-25.4</c:v>
                </c:pt>
                <c:pt idx="4874">
                  <c:v>-25.2</c:v>
                </c:pt>
                <c:pt idx="4875">
                  <c:v>-25</c:v>
                </c:pt>
                <c:pt idx="4876">
                  <c:v>-24.8</c:v>
                </c:pt>
                <c:pt idx="4877">
                  <c:v>-24.6</c:v>
                </c:pt>
                <c:pt idx="4878">
                  <c:v>-24.4</c:v>
                </c:pt>
                <c:pt idx="4879">
                  <c:v>-24.2</c:v>
                </c:pt>
                <c:pt idx="4880">
                  <c:v>-24</c:v>
                </c:pt>
                <c:pt idx="4881">
                  <c:v>-23.8</c:v>
                </c:pt>
                <c:pt idx="4882">
                  <c:v>-23.6</c:v>
                </c:pt>
                <c:pt idx="4883">
                  <c:v>-23.4</c:v>
                </c:pt>
                <c:pt idx="4884">
                  <c:v>-23.2</c:v>
                </c:pt>
                <c:pt idx="4885">
                  <c:v>-23</c:v>
                </c:pt>
                <c:pt idx="4886">
                  <c:v>-22.8</c:v>
                </c:pt>
                <c:pt idx="4887">
                  <c:v>-22.6</c:v>
                </c:pt>
                <c:pt idx="4888">
                  <c:v>-22.4</c:v>
                </c:pt>
                <c:pt idx="4889">
                  <c:v>-22.2</c:v>
                </c:pt>
                <c:pt idx="4890">
                  <c:v>-22</c:v>
                </c:pt>
                <c:pt idx="4891">
                  <c:v>-21.8</c:v>
                </c:pt>
                <c:pt idx="4892">
                  <c:v>-21.6</c:v>
                </c:pt>
                <c:pt idx="4893">
                  <c:v>-21.4</c:v>
                </c:pt>
                <c:pt idx="4894">
                  <c:v>-21.2</c:v>
                </c:pt>
                <c:pt idx="4895">
                  <c:v>-21</c:v>
                </c:pt>
                <c:pt idx="4896">
                  <c:v>-20.8</c:v>
                </c:pt>
                <c:pt idx="4897">
                  <c:v>-20.6</c:v>
                </c:pt>
                <c:pt idx="4898">
                  <c:v>-20.399999999999999</c:v>
                </c:pt>
                <c:pt idx="4899">
                  <c:v>-20.2</c:v>
                </c:pt>
                <c:pt idx="4900">
                  <c:v>-20</c:v>
                </c:pt>
                <c:pt idx="4901">
                  <c:v>-19.8</c:v>
                </c:pt>
                <c:pt idx="4902">
                  <c:v>-19.600000000000001</c:v>
                </c:pt>
                <c:pt idx="4903">
                  <c:v>-19.399999999999999</c:v>
                </c:pt>
                <c:pt idx="4904">
                  <c:v>-19.2</c:v>
                </c:pt>
                <c:pt idx="4905">
                  <c:v>-19</c:v>
                </c:pt>
                <c:pt idx="4906">
                  <c:v>-18.8</c:v>
                </c:pt>
                <c:pt idx="4907">
                  <c:v>-18.600000000000001</c:v>
                </c:pt>
                <c:pt idx="4908">
                  <c:v>-18.399999999999999</c:v>
                </c:pt>
                <c:pt idx="4909">
                  <c:v>-18.2</c:v>
                </c:pt>
                <c:pt idx="4910">
                  <c:v>-18</c:v>
                </c:pt>
                <c:pt idx="4911">
                  <c:v>-17.8</c:v>
                </c:pt>
                <c:pt idx="4912">
                  <c:v>-17.600000000000001</c:v>
                </c:pt>
                <c:pt idx="4913">
                  <c:v>-17.399999999999999</c:v>
                </c:pt>
                <c:pt idx="4914">
                  <c:v>-17.2</c:v>
                </c:pt>
                <c:pt idx="4915">
                  <c:v>-17</c:v>
                </c:pt>
                <c:pt idx="4916">
                  <c:v>-16.8</c:v>
                </c:pt>
                <c:pt idx="4917">
                  <c:v>-16.600000000000001</c:v>
                </c:pt>
                <c:pt idx="4918">
                  <c:v>-16.399999999999999</c:v>
                </c:pt>
                <c:pt idx="4919">
                  <c:v>-16.2</c:v>
                </c:pt>
                <c:pt idx="4920">
                  <c:v>-16</c:v>
                </c:pt>
                <c:pt idx="4921">
                  <c:v>-15.8</c:v>
                </c:pt>
                <c:pt idx="4922">
                  <c:v>-15.6</c:v>
                </c:pt>
                <c:pt idx="4923">
                  <c:v>-15.4</c:v>
                </c:pt>
                <c:pt idx="4924">
                  <c:v>-15.2</c:v>
                </c:pt>
                <c:pt idx="4925">
                  <c:v>-15</c:v>
                </c:pt>
                <c:pt idx="4926">
                  <c:v>-14.8</c:v>
                </c:pt>
                <c:pt idx="4927">
                  <c:v>-14.6</c:v>
                </c:pt>
                <c:pt idx="4928">
                  <c:v>-14.4</c:v>
                </c:pt>
                <c:pt idx="4929">
                  <c:v>-14.2</c:v>
                </c:pt>
                <c:pt idx="4930">
                  <c:v>-14</c:v>
                </c:pt>
                <c:pt idx="4931">
                  <c:v>-13.8</c:v>
                </c:pt>
                <c:pt idx="4932">
                  <c:v>-13.6</c:v>
                </c:pt>
                <c:pt idx="4933">
                  <c:v>-13.4</c:v>
                </c:pt>
                <c:pt idx="4934">
                  <c:v>-13.2</c:v>
                </c:pt>
                <c:pt idx="4935">
                  <c:v>-13</c:v>
                </c:pt>
                <c:pt idx="4936">
                  <c:v>-12.8</c:v>
                </c:pt>
                <c:pt idx="4937">
                  <c:v>-12.6</c:v>
                </c:pt>
                <c:pt idx="4938">
                  <c:v>-12.4</c:v>
                </c:pt>
                <c:pt idx="4939">
                  <c:v>-12.2</c:v>
                </c:pt>
                <c:pt idx="4940">
                  <c:v>-12</c:v>
                </c:pt>
                <c:pt idx="4941">
                  <c:v>-11.8</c:v>
                </c:pt>
                <c:pt idx="4942">
                  <c:v>-11.6</c:v>
                </c:pt>
                <c:pt idx="4943">
                  <c:v>-11.4</c:v>
                </c:pt>
                <c:pt idx="4944">
                  <c:v>-11.2</c:v>
                </c:pt>
                <c:pt idx="4945">
                  <c:v>-11</c:v>
                </c:pt>
                <c:pt idx="4946">
                  <c:v>-10.8</c:v>
                </c:pt>
                <c:pt idx="4947">
                  <c:v>-10.6</c:v>
                </c:pt>
                <c:pt idx="4948">
                  <c:v>-10.4</c:v>
                </c:pt>
                <c:pt idx="4949">
                  <c:v>-10.199999999999999</c:v>
                </c:pt>
                <c:pt idx="4950">
                  <c:v>-10</c:v>
                </c:pt>
                <c:pt idx="4951">
                  <c:v>-9.8000000000000007</c:v>
                </c:pt>
                <c:pt idx="4952">
                  <c:v>-9.6</c:v>
                </c:pt>
                <c:pt idx="4953">
                  <c:v>-9.4</c:v>
                </c:pt>
                <c:pt idx="4954">
                  <c:v>-9.1999999999999993</c:v>
                </c:pt>
                <c:pt idx="4955">
                  <c:v>-9</c:v>
                </c:pt>
                <c:pt idx="4956">
                  <c:v>-8.8000000000000007</c:v>
                </c:pt>
                <c:pt idx="4957">
                  <c:v>-8.6</c:v>
                </c:pt>
                <c:pt idx="4958">
                  <c:v>-8.4</c:v>
                </c:pt>
                <c:pt idx="4959">
                  <c:v>-8.1999999999999993</c:v>
                </c:pt>
                <c:pt idx="4960">
                  <c:v>-8</c:v>
                </c:pt>
                <c:pt idx="4961">
                  <c:v>-7.8</c:v>
                </c:pt>
                <c:pt idx="4962">
                  <c:v>-7.6</c:v>
                </c:pt>
                <c:pt idx="4963">
                  <c:v>-7.4</c:v>
                </c:pt>
                <c:pt idx="4964">
                  <c:v>-7.2</c:v>
                </c:pt>
                <c:pt idx="4965">
                  <c:v>-7</c:v>
                </c:pt>
                <c:pt idx="4966">
                  <c:v>-6.8</c:v>
                </c:pt>
                <c:pt idx="4967">
                  <c:v>-6.6</c:v>
                </c:pt>
                <c:pt idx="4968">
                  <c:v>-6.4</c:v>
                </c:pt>
                <c:pt idx="4969">
                  <c:v>-6.2</c:v>
                </c:pt>
                <c:pt idx="4970">
                  <c:v>-6</c:v>
                </c:pt>
                <c:pt idx="4971">
                  <c:v>-5.8</c:v>
                </c:pt>
                <c:pt idx="4972">
                  <c:v>-5.6</c:v>
                </c:pt>
                <c:pt idx="4973">
                  <c:v>-5.4</c:v>
                </c:pt>
                <c:pt idx="4974">
                  <c:v>-5.2</c:v>
                </c:pt>
                <c:pt idx="4975">
                  <c:v>-5</c:v>
                </c:pt>
                <c:pt idx="4976">
                  <c:v>-4.8</c:v>
                </c:pt>
                <c:pt idx="4977">
                  <c:v>-4.5999999999999996</c:v>
                </c:pt>
                <c:pt idx="4978">
                  <c:v>-4.4000000000000004</c:v>
                </c:pt>
                <c:pt idx="4979">
                  <c:v>-4.2</c:v>
                </c:pt>
                <c:pt idx="4980">
                  <c:v>-4</c:v>
                </c:pt>
                <c:pt idx="4981">
                  <c:v>-3.8</c:v>
                </c:pt>
                <c:pt idx="4982">
                  <c:v>-3.6</c:v>
                </c:pt>
                <c:pt idx="4983">
                  <c:v>-3.4</c:v>
                </c:pt>
                <c:pt idx="4984">
                  <c:v>-3.2</c:v>
                </c:pt>
                <c:pt idx="4985">
                  <c:v>-3</c:v>
                </c:pt>
                <c:pt idx="4986">
                  <c:v>-2.8</c:v>
                </c:pt>
                <c:pt idx="4987">
                  <c:v>-2.6</c:v>
                </c:pt>
                <c:pt idx="4988">
                  <c:v>-2.4</c:v>
                </c:pt>
                <c:pt idx="4989">
                  <c:v>-2.2000000000000002</c:v>
                </c:pt>
                <c:pt idx="4990">
                  <c:v>-2</c:v>
                </c:pt>
                <c:pt idx="4991">
                  <c:v>-1.8</c:v>
                </c:pt>
                <c:pt idx="4992">
                  <c:v>-1.6</c:v>
                </c:pt>
                <c:pt idx="4993">
                  <c:v>-1.4</c:v>
                </c:pt>
                <c:pt idx="4994">
                  <c:v>-1.2</c:v>
                </c:pt>
                <c:pt idx="4995">
                  <c:v>-1</c:v>
                </c:pt>
                <c:pt idx="4996">
                  <c:v>-0.8</c:v>
                </c:pt>
                <c:pt idx="4997">
                  <c:v>-0.6</c:v>
                </c:pt>
                <c:pt idx="4998">
                  <c:v>-0.4</c:v>
                </c:pt>
                <c:pt idx="4999">
                  <c:v>-0.2</c:v>
                </c:pt>
                <c:pt idx="5000">
                  <c:v>0</c:v>
                </c:pt>
                <c:pt idx="5001">
                  <c:v>0.2</c:v>
                </c:pt>
                <c:pt idx="5002">
                  <c:v>0.4</c:v>
                </c:pt>
                <c:pt idx="5003">
                  <c:v>0.6</c:v>
                </c:pt>
                <c:pt idx="5004">
                  <c:v>0.8</c:v>
                </c:pt>
                <c:pt idx="5005">
                  <c:v>1</c:v>
                </c:pt>
                <c:pt idx="5006">
                  <c:v>1.2</c:v>
                </c:pt>
                <c:pt idx="5007">
                  <c:v>1.4</c:v>
                </c:pt>
                <c:pt idx="5008">
                  <c:v>1.6</c:v>
                </c:pt>
                <c:pt idx="5009">
                  <c:v>1.8</c:v>
                </c:pt>
                <c:pt idx="5010">
                  <c:v>2</c:v>
                </c:pt>
                <c:pt idx="5011">
                  <c:v>2.2000000000000002</c:v>
                </c:pt>
                <c:pt idx="5012">
                  <c:v>2.4</c:v>
                </c:pt>
                <c:pt idx="5013">
                  <c:v>2.6</c:v>
                </c:pt>
                <c:pt idx="5014">
                  <c:v>2.8</c:v>
                </c:pt>
                <c:pt idx="5015">
                  <c:v>3</c:v>
                </c:pt>
                <c:pt idx="5016">
                  <c:v>3.2</c:v>
                </c:pt>
                <c:pt idx="5017">
                  <c:v>3.4</c:v>
                </c:pt>
                <c:pt idx="5018">
                  <c:v>3.6</c:v>
                </c:pt>
                <c:pt idx="5019">
                  <c:v>3.8</c:v>
                </c:pt>
                <c:pt idx="5020">
                  <c:v>4</c:v>
                </c:pt>
                <c:pt idx="5021">
                  <c:v>4.2</c:v>
                </c:pt>
                <c:pt idx="5022">
                  <c:v>4.4000000000000004</c:v>
                </c:pt>
                <c:pt idx="5023">
                  <c:v>4.5999999999999996</c:v>
                </c:pt>
                <c:pt idx="5024">
                  <c:v>4.8</c:v>
                </c:pt>
                <c:pt idx="5025">
                  <c:v>5</c:v>
                </c:pt>
                <c:pt idx="5026">
                  <c:v>5.2</c:v>
                </c:pt>
                <c:pt idx="5027">
                  <c:v>5.4</c:v>
                </c:pt>
                <c:pt idx="5028">
                  <c:v>5.6</c:v>
                </c:pt>
                <c:pt idx="5029">
                  <c:v>5.8</c:v>
                </c:pt>
                <c:pt idx="5030">
                  <c:v>6</c:v>
                </c:pt>
                <c:pt idx="5031">
                  <c:v>6.2</c:v>
                </c:pt>
                <c:pt idx="5032">
                  <c:v>6.4</c:v>
                </c:pt>
                <c:pt idx="5033">
                  <c:v>6.6</c:v>
                </c:pt>
                <c:pt idx="5034">
                  <c:v>6.8</c:v>
                </c:pt>
                <c:pt idx="5035">
                  <c:v>7</c:v>
                </c:pt>
                <c:pt idx="5036">
                  <c:v>7.2</c:v>
                </c:pt>
                <c:pt idx="5037">
                  <c:v>7.4</c:v>
                </c:pt>
                <c:pt idx="5038">
                  <c:v>7.6</c:v>
                </c:pt>
                <c:pt idx="5039">
                  <c:v>7.8</c:v>
                </c:pt>
                <c:pt idx="5040">
                  <c:v>8</c:v>
                </c:pt>
                <c:pt idx="5041">
                  <c:v>8.1999999999999993</c:v>
                </c:pt>
                <c:pt idx="5042">
                  <c:v>8.4</c:v>
                </c:pt>
                <c:pt idx="5043">
                  <c:v>8.6</c:v>
                </c:pt>
                <c:pt idx="5044">
                  <c:v>8.8000000000000007</c:v>
                </c:pt>
                <c:pt idx="5045">
                  <c:v>9</c:v>
                </c:pt>
                <c:pt idx="5046">
                  <c:v>9.1999999999999993</c:v>
                </c:pt>
                <c:pt idx="5047">
                  <c:v>9.4</c:v>
                </c:pt>
                <c:pt idx="5048">
                  <c:v>9.6</c:v>
                </c:pt>
                <c:pt idx="5049">
                  <c:v>9.8000000000000007</c:v>
                </c:pt>
                <c:pt idx="5050">
                  <c:v>10</c:v>
                </c:pt>
                <c:pt idx="5051">
                  <c:v>10.199999999999999</c:v>
                </c:pt>
                <c:pt idx="5052">
                  <c:v>10.4</c:v>
                </c:pt>
                <c:pt idx="5053">
                  <c:v>10.6</c:v>
                </c:pt>
                <c:pt idx="5054">
                  <c:v>10.8</c:v>
                </c:pt>
                <c:pt idx="5055">
                  <c:v>11</c:v>
                </c:pt>
                <c:pt idx="5056">
                  <c:v>11.2</c:v>
                </c:pt>
                <c:pt idx="5057">
                  <c:v>11.4</c:v>
                </c:pt>
                <c:pt idx="5058">
                  <c:v>11.6</c:v>
                </c:pt>
                <c:pt idx="5059">
                  <c:v>11.8</c:v>
                </c:pt>
                <c:pt idx="5060">
                  <c:v>12</c:v>
                </c:pt>
                <c:pt idx="5061">
                  <c:v>12.2</c:v>
                </c:pt>
                <c:pt idx="5062">
                  <c:v>12.4</c:v>
                </c:pt>
                <c:pt idx="5063">
                  <c:v>12.6</c:v>
                </c:pt>
                <c:pt idx="5064">
                  <c:v>12.8</c:v>
                </c:pt>
                <c:pt idx="5065">
                  <c:v>13</c:v>
                </c:pt>
                <c:pt idx="5066">
                  <c:v>13.2</c:v>
                </c:pt>
                <c:pt idx="5067">
                  <c:v>13.4</c:v>
                </c:pt>
                <c:pt idx="5068">
                  <c:v>13.6</c:v>
                </c:pt>
                <c:pt idx="5069">
                  <c:v>13.8</c:v>
                </c:pt>
                <c:pt idx="5070">
                  <c:v>14</c:v>
                </c:pt>
                <c:pt idx="5071">
                  <c:v>14.2</c:v>
                </c:pt>
                <c:pt idx="5072">
                  <c:v>14.4</c:v>
                </c:pt>
                <c:pt idx="5073">
                  <c:v>14.6</c:v>
                </c:pt>
                <c:pt idx="5074">
                  <c:v>14.8</c:v>
                </c:pt>
                <c:pt idx="5075">
                  <c:v>15</c:v>
                </c:pt>
                <c:pt idx="5076">
                  <c:v>15.2</c:v>
                </c:pt>
                <c:pt idx="5077">
                  <c:v>15.4</c:v>
                </c:pt>
                <c:pt idx="5078">
                  <c:v>15.6</c:v>
                </c:pt>
                <c:pt idx="5079">
                  <c:v>15.8</c:v>
                </c:pt>
                <c:pt idx="5080">
                  <c:v>16</c:v>
                </c:pt>
                <c:pt idx="5081">
                  <c:v>16.2</c:v>
                </c:pt>
                <c:pt idx="5082">
                  <c:v>16.399999999999999</c:v>
                </c:pt>
                <c:pt idx="5083">
                  <c:v>16.600000000000001</c:v>
                </c:pt>
                <c:pt idx="5084">
                  <c:v>16.8</c:v>
                </c:pt>
                <c:pt idx="5085">
                  <c:v>17</c:v>
                </c:pt>
                <c:pt idx="5086">
                  <c:v>17.2</c:v>
                </c:pt>
                <c:pt idx="5087">
                  <c:v>17.399999999999999</c:v>
                </c:pt>
                <c:pt idx="5088">
                  <c:v>17.600000000000001</c:v>
                </c:pt>
                <c:pt idx="5089">
                  <c:v>17.8</c:v>
                </c:pt>
                <c:pt idx="5090">
                  <c:v>18</c:v>
                </c:pt>
                <c:pt idx="5091">
                  <c:v>18.2</c:v>
                </c:pt>
                <c:pt idx="5092">
                  <c:v>18.399999999999999</c:v>
                </c:pt>
                <c:pt idx="5093">
                  <c:v>18.600000000000001</c:v>
                </c:pt>
                <c:pt idx="5094">
                  <c:v>18.8</c:v>
                </c:pt>
                <c:pt idx="5095">
                  <c:v>19</c:v>
                </c:pt>
                <c:pt idx="5096">
                  <c:v>19.2</c:v>
                </c:pt>
                <c:pt idx="5097">
                  <c:v>19.399999999999999</c:v>
                </c:pt>
                <c:pt idx="5098">
                  <c:v>19.600000000000001</c:v>
                </c:pt>
                <c:pt idx="5099">
                  <c:v>19.8</c:v>
                </c:pt>
                <c:pt idx="5100">
                  <c:v>20</c:v>
                </c:pt>
                <c:pt idx="5101">
                  <c:v>20.2</c:v>
                </c:pt>
                <c:pt idx="5102">
                  <c:v>20.399999999999999</c:v>
                </c:pt>
                <c:pt idx="5103">
                  <c:v>20.6</c:v>
                </c:pt>
                <c:pt idx="5104">
                  <c:v>20.8</c:v>
                </c:pt>
                <c:pt idx="5105">
                  <c:v>21</c:v>
                </c:pt>
                <c:pt idx="5106">
                  <c:v>21.2</c:v>
                </c:pt>
                <c:pt idx="5107">
                  <c:v>21.4</c:v>
                </c:pt>
                <c:pt idx="5108">
                  <c:v>21.6</c:v>
                </c:pt>
                <c:pt idx="5109">
                  <c:v>21.8</c:v>
                </c:pt>
                <c:pt idx="5110">
                  <c:v>22</c:v>
                </c:pt>
                <c:pt idx="5111">
                  <c:v>22.2</c:v>
                </c:pt>
                <c:pt idx="5112">
                  <c:v>22.4</c:v>
                </c:pt>
                <c:pt idx="5113">
                  <c:v>22.6</c:v>
                </c:pt>
                <c:pt idx="5114">
                  <c:v>22.8</c:v>
                </c:pt>
                <c:pt idx="5115">
                  <c:v>23</c:v>
                </c:pt>
                <c:pt idx="5116">
                  <c:v>23.2</c:v>
                </c:pt>
                <c:pt idx="5117">
                  <c:v>23.4</c:v>
                </c:pt>
                <c:pt idx="5118">
                  <c:v>23.6</c:v>
                </c:pt>
                <c:pt idx="5119">
                  <c:v>23.8</c:v>
                </c:pt>
                <c:pt idx="5120">
                  <c:v>24</c:v>
                </c:pt>
                <c:pt idx="5121">
                  <c:v>24.2</c:v>
                </c:pt>
                <c:pt idx="5122">
                  <c:v>24.4</c:v>
                </c:pt>
                <c:pt idx="5123">
                  <c:v>24.6</c:v>
                </c:pt>
                <c:pt idx="5124">
                  <c:v>24.8</c:v>
                </c:pt>
                <c:pt idx="5125">
                  <c:v>25</c:v>
                </c:pt>
                <c:pt idx="5126">
                  <c:v>25.2</c:v>
                </c:pt>
                <c:pt idx="5127">
                  <c:v>25.4</c:v>
                </c:pt>
                <c:pt idx="5128">
                  <c:v>25.6</c:v>
                </c:pt>
                <c:pt idx="5129">
                  <c:v>25.8</c:v>
                </c:pt>
                <c:pt idx="5130">
                  <c:v>26</c:v>
                </c:pt>
                <c:pt idx="5131">
                  <c:v>26.2</c:v>
                </c:pt>
                <c:pt idx="5132">
                  <c:v>26.4</c:v>
                </c:pt>
                <c:pt idx="5133">
                  <c:v>26.6</c:v>
                </c:pt>
                <c:pt idx="5134">
                  <c:v>26.8</c:v>
                </c:pt>
                <c:pt idx="5135">
                  <c:v>27</c:v>
                </c:pt>
                <c:pt idx="5136">
                  <c:v>27.2</c:v>
                </c:pt>
                <c:pt idx="5137">
                  <c:v>27.4</c:v>
                </c:pt>
                <c:pt idx="5138">
                  <c:v>27.6</c:v>
                </c:pt>
                <c:pt idx="5139">
                  <c:v>27.8</c:v>
                </c:pt>
                <c:pt idx="5140">
                  <c:v>28</c:v>
                </c:pt>
                <c:pt idx="5141">
                  <c:v>28.2</c:v>
                </c:pt>
                <c:pt idx="5142">
                  <c:v>28.4</c:v>
                </c:pt>
                <c:pt idx="5143">
                  <c:v>28.6</c:v>
                </c:pt>
                <c:pt idx="5144">
                  <c:v>28.8</c:v>
                </c:pt>
                <c:pt idx="5145">
                  <c:v>29</c:v>
                </c:pt>
                <c:pt idx="5146">
                  <c:v>29.2</c:v>
                </c:pt>
                <c:pt idx="5147">
                  <c:v>29.4</c:v>
                </c:pt>
                <c:pt idx="5148">
                  <c:v>29.6</c:v>
                </c:pt>
                <c:pt idx="5149">
                  <c:v>29.8</c:v>
                </c:pt>
                <c:pt idx="5150">
                  <c:v>30</c:v>
                </c:pt>
                <c:pt idx="5151">
                  <c:v>30.2</c:v>
                </c:pt>
                <c:pt idx="5152">
                  <c:v>30.4</c:v>
                </c:pt>
                <c:pt idx="5153">
                  <c:v>30.6</c:v>
                </c:pt>
                <c:pt idx="5154">
                  <c:v>30.8</c:v>
                </c:pt>
                <c:pt idx="5155">
                  <c:v>31</c:v>
                </c:pt>
                <c:pt idx="5156">
                  <c:v>31.2</c:v>
                </c:pt>
                <c:pt idx="5157">
                  <c:v>31.4</c:v>
                </c:pt>
                <c:pt idx="5158">
                  <c:v>31.6</c:v>
                </c:pt>
                <c:pt idx="5159">
                  <c:v>31.8</c:v>
                </c:pt>
                <c:pt idx="5160">
                  <c:v>32</c:v>
                </c:pt>
                <c:pt idx="5161">
                  <c:v>32.200000000000003</c:v>
                </c:pt>
                <c:pt idx="5162">
                  <c:v>32.4</c:v>
                </c:pt>
                <c:pt idx="5163">
                  <c:v>32.6</c:v>
                </c:pt>
                <c:pt idx="5164">
                  <c:v>32.799999999999997</c:v>
                </c:pt>
                <c:pt idx="5165">
                  <c:v>33</c:v>
                </c:pt>
                <c:pt idx="5166">
                  <c:v>33.200000000000003</c:v>
                </c:pt>
                <c:pt idx="5167">
                  <c:v>33.4</c:v>
                </c:pt>
                <c:pt idx="5168">
                  <c:v>33.6</c:v>
                </c:pt>
                <c:pt idx="5169">
                  <c:v>33.799999999999997</c:v>
                </c:pt>
                <c:pt idx="5170">
                  <c:v>34</c:v>
                </c:pt>
                <c:pt idx="5171">
                  <c:v>34.200000000000003</c:v>
                </c:pt>
                <c:pt idx="5172">
                  <c:v>34.4</c:v>
                </c:pt>
                <c:pt idx="5173">
                  <c:v>34.6</c:v>
                </c:pt>
                <c:pt idx="5174">
                  <c:v>34.799999999999997</c:v>
                </c:pt>
                <c:pt idx="5175">
                  <c:v>35</c:v>
                </c:pt>
                <c:pt idx="5176">
                  <c:v>35.200000000000003</c:v>
                </c:pt>
                <c:pt idx="5177">
                  <c:v>35.4</c:v>
                </c:pt>
                <c:pt idx="5178">
                  <c:v>35.6</c:v>
                </c:pt>
                <c:pt idx="5179">
                  <c:v>35.799999999999997</c:v>
                </c:pt>
                <c:pt idx="5180">
                  <c:v>36</c:v>
                </c:pt>
                <c:pt idx="5181">
                  <c:v>36.200000000000003</c:v>
                </c:pt>
                <c:pt idx="5182">
                  <c:v>36.4</c:v>
                </c:pt>
                <c:pt idx="5183">
                  <c:v>36.6</c:v>
                </c:pt>
                <c:pt idx="5184">
                  <c:v>36.799999999999997</c:v>
                </c:pt>
                <c:pt idx="5185">
                  <c:v>37</c:v>
                </c:pt>
                <c:pt idx="5186">
                  <c:v>37.200000000000003</c:v>
                </c:pt>
                <c:pt idx="5187">
                  <c:v>37.4</c:v>
                </c:pt>
                <c:pt idx="5188">
                  <c:v>37.6</c:v>
                </c:pt>
                <c:pt idx="5189">
                  <c:v>37.799999999999997</c:v>
                </c:pt>
                <c:pt idx="5190">
                  <c:v>38</c:v>
                </c:pt>
                <c:pt idx="5191">
                  <c:v>38.200000000000003</c:v>
                </c:pt>
                <c:pt idx="5192">
                  <c:v>38.4</c:v>
                </c:pt>
                <c:pt idx="5193">
                  <c:v>38.6</c:v>
                </c:pt>
                <c:pt idx="5194">
                  <c:v>38.799999999999997</c:v>
                </c:pt>
                <c:pt idx="5195">
                  <c:v>39</c:v>
                </c:pt>
                <c:pt idx="5196">
                  <c:v>39.200000000000003</c:v>
                </c:pt>
                <c:pt idx="5197">
                  <c:v>39.4</c:v>
                </c:pt>
                <c:pt idx="5198">
                  <c:v>39.6</c:v>
                </c:pt>
                <c:pt idx="5199">
                  <c:v>39.799999999999997</c:v>
                </c:pt>
                <c:pt idx="5200">
                  <c:v>40</c:v>
                </c:pt>
                <c:pt idx="5201">
                  <c:v>40.200000000000003</c:v>
                </c:pt>
                <c:pt idx="5202">
                  <c:v>40.4</c:v>
                </c:pt>
                <c:pt idx="5203">
                  <c:v>40.6</c:v>
                </c:pt>
                <c:pt idx="5204">
                  <c:v>40.799999999999997</c:v>
                </c:pt>
                <c:pt idx="5205">
                  <c:v>41</c:v>
                </c:pt>
                <c:pt idx="5206">
                  <c:v>41.2</c:v>
                </c:pt>
                <c:pt idx="5207">
                  <c:v>41.4</c:v>
                </c:pt>
                <c:pt idx="5208">
                  <c:v>41.6</c:v>
                </c:pt>
                <c:pt idx="5209">
                  <c:v>41.8</c:v>
                </c:pt>
                <c:pt idx="5210">
                  <c:v>42</c:v>
                </c:pt>
                <c:pt idx="5211">
                  <c:v>42.2</c:v>
                </c:pt>
                <c:pt idx="5212">
                  <c:v>42.4</c:v>
                </c:pt>
                <c:pt idx="5213">
                  <c:v>42.6</c:v>
                </c:pt>
                <c:pt idx="5214">
                  <c:v>42.8</c:v>
                </c:pt>
                <c:pt idx="5215">
                  <c:v>43</c:v>
                </c:pt>
                <c:pt idx="5216">
                  <c:v>43.2</c:v>
                </c:pt>
                <c:pt idx="5217">
                  <c:v>43.4</c:v>
                </c:pt>
                <c:pt idx="5218">
                  <c:v>43.6</c:v>
                </c:pt>
                <c:pt idx="5219">
                  <c:v>43.8</c:v>
                </c:pt>
                <c:pt idx="5220">
                  <c:v>44</c:v>
                </c:pt>
                <c:pt idx="5221">
                  <c:v>44.2</c:v>
                </c:pt>
                <c:pt idx="5222">
                  <c:v>44.4</c:v>
                </c:pt>
                <c:pt idx="5223">
                  <c:v>44.6</c:v>
                </c:pt>
                <c:pt idx="5224">
                  <c:v>44.8</c:v>
                </c:pt>
                <c:pt idx="5225">
                  <c:v>45</c:v>
                </c:pt>
                <c:pt idx="5226">
                  <c:v>45.2</c:v>
                </c:pt>
                <c:pt idx="5227">
                  <c:v>45.4</c:v>
                </c:pt>
                <c:pt idx="5228">
                  <c:v>45.6</c:v>
                </c:pt>
                <c:pt idx="5229">
                  <c:v>45.8</c:v>
                </c:pt>
                <c:pt idx="5230">
                  <c:v>46</c:v>
                </c:pt>
                <c:pt idx="5231">
                  <c:v>46.2</c:v>
                </c:pt>
                <c:pt idx="5232">
                  <c:v>46.4</c:v>
                </c:pt>
                <c:pt idx="5233">
                  <c:v>46.6</c:v>
                </c:pt>
                <c:pt idx="5234">
                  <c:v>46.8</c:v>
                </c:pt>
                <c:pt idx="5235">
                  <c:v>47</c:v>
                </c:pt>
                <c:pt idx="5236">
                  <c:v>47.2</c:v>
                </c:pt>
                <c:pt idx="5237">
                  <c:v>47.4</c:v>
                </c:pt>
                <c:pt idx="5238">
                  <c:v>47.6</c:v>
                </c:pt>
                <c:pt idx="5239">
                  <c:v>47.8</c:v>
                </c:pt>
                <c:pt idx="5240">
                  <c:v>48</c:v>
                </c:pt>
                <c:pt idx="5241">
                  <c:v>48.2</c:v>
                </c:pt>
                <c:pt idx="5242">
                  <c:v>48.4</c:v>
                </c:pt>
                <c:pt idx="5243">
                  <c:v>48.6</c:v>
                </c:pt>
                <c:pt idx="5244">
                  <c:v>48.8</c:v>
                </c:pt>
                <c:pt idx="5245">
                  <c:v>49</c:v>
                </c:pt>
                <c:pt idx="5246">
                  <c:v>49.2</c:v>
                </c:pt>
                <c:pt idx="5247">
                  <c:v>49.4</c:v>
                </c:pt>
                <c:pt idx="5248">
                  <c:v>49.6</c:v>
                </c:pt>
                <c:pt idx="5249">
                  <c:v>49.8</c:v>
                </c:pt>
                <c:pt idx="5250">
                  <c:v>50</c:v>
                </c:pt>
                <c:pt idx="5251">
                  <c:v>50.2</c:v>
                </c:pt>
                <c:pt idx="5252">
                  <c:v>50.4</c:v>
                </c:pt>
                <c:pt idx="5253">
                  <c:v>50.6</c:v>
                </c:pt>
                <c:pt idx="5254">
                  <c:v>50.8</c:v>
                </c:pt>
                <c:pt idx="5255">
                  <c:v>51</c:v>
                </c:pt>
                <c:pt idx="5256">
                  <c:v>51.2</c:v>
                </c:pt>
                <c:pt idx="5257">
                  <c:v>51.4</c:v>
                </c:pt>
                <c:pt idx="5258">
                  <c:v>51.6</c:v>
                </c:pt>
                <c:pt idx="5259">
                  <c:v>51.8</c:v>
                </c:pt>
                <c:pt idx="5260">
                  <c:v>52</c:v>
                </c:pt>
                <c:pt idx="5261">
                  <c:v>52.2</c:v>
                </c:pt>
                <c:pt idx="5262">
                  <c:v>52.4</c:v>
                </c:pt>
                <c:pt idx="5263">
                  <c:v>52.6</c:v>
                </c:pt>
                <c:pt idx="5264">
                  <c:v>52.8</c:v>
                </c:pt>
                <c:pt idx="5265">
                  <c:v>53</c:v>
                </c:pt>
                <c:pt idx="5266">
                  <c:v>53.2</c:v>
                </c:pt>
                <c:pt idx="5267">
                  <c:v>53.4</c:v>
                </c:pt>
                <c:pt idx="5268">
                  <c:v>53.6</c:v>
                </c:pt>
                <c:pt idx="5269">
                  <c:v>53.8</c:v>
                </c:pt>
                <c:pt idx="5270">
                  <c:v>54</c:v>
                </c:pt>
                <c:pt idx="5271">
                  <c:v>54.2</c:v>
                </c:pt>
                <c:pt idx="5272">
                  <c:v>54.4</c:v>
                </c:pt>
                <c:pt idx="5273">
                  <c:v>54.6</c:v>
                </c:pt>
                <c:pt idx="5274">
                  <c:v>54.8</c:v>
                </c:pt>
                <c:pt idx="5275">
                  <c:v>55</c:v>
                </c:pt>
                <c:pt idx="5276">
                  <c:v>55.2</c:v>
                </c:pt>
                <c:pt idx="5277">
                  <c:v>55.4</c:v>
                </c:pt>
                <c:pt idx="5278">
                  <c:v>55.6</c:v>
                </c:pt>
                <c:pt idx="5279">
                  <c:v>55.8</c:v>
                </c:pt>
                <c:pt idx="5280">
                  <c:v>56</c:v>
                </c:pt>
                <c:pt idx="5281">
                  <c:v>56.2</c:v>
                </c:pt>
                <c:pt idx="5282">
                  <c:v>56.4</c:v>
                </c:pt>
                <c:pt idx="5283">
                  <c:v>56.6</c:v>
                </c:pt>
                <c:pt idx="5284">
                  <c:v>56.8</c:v>
                </c:pt>
                <c:pt idx="5285">
                  <c:v>57</c:v>
                </c:pt>
                <c:pt idx="5286">
                  <c:v>57.2</c:v>
                </c:pt>
                <c:pt idx="5287">
                  <c:v>57.4</c:v>
                </c:pt>
                <c:pt idx="5288">
                  <c:v>57.6</c:v>
                </c:pt>
                <c:pt idx="5289">
                  <c:v>57.8</c:v>
                </c:pt>
                <c:pt idx="5290">
                  <c:v>58</c:v>
                </c:pt>
                <c:pt idx="5291">
                  <c:v>58.2</c:v>
                </c:pt>
                <c:pt idx="5292">
                  <c:v>58.4</c:v>
                </c:pt>
                <c:pt idx="5293">
                  <c:v>58.6</c:v>
                </c:pt>
                <c:pt idx="5294">
                  <c:v>58.8</c:v>
                </c:pt>
                <c:pt idx="5295">
                  <c:v>59</c:v>
                </c:pt>
                <c:pt idx="5296">
                  <c:v>59.2</c:v>
                </c:pt>
                <c:pt idx="5297">
                  <c:v>59.4</c:v>
                </c:pt>
                <c:pt idx="5298">
                  <c:v>59.6</c:v>
                </c:pt>
                <c:pt idx="5299">
                  <c:v>59.8</c:v>
                </c:pt>
                <c:pt idx="5300">
                  <c:v>60</c:v>
                </c:pt>
                <c:pt idx="5301">
                  <c:v>60.2</c:v>
                </c:pt>
                <c:pt idx="5302">
                  <c:v>60.4</c:v>
                </c:pt>
                <c:pt idx="5303">
                  <c:v>60.6</c:v>
                </c:pt>
                <c:pt idx="5304">
                  <c:v>60.8</c:v>
                </c:pt>
                <c:pt idx="5305">
                  <c:v>61</c:v>
                </c:pt>
                <c:pt idx="5306">
                  <c:v>61.2</c:v>
                </c:pt>
                <c:pt idx="5307">
                  <c:v>61.4</c:v>
                </c:pt>
                <c:pt idx="5308">
                  <c:v>61.6</c:v>
                </c:pt>
                <c:pt idx="5309">
                  <c:v>61.8</c:v>
                </c:pt>
                <c:pt idx="5310">
                  <c:v>62</c:v>
                </c:pt>
                <c:pt idx="5311">
                  <c:v>62.2</c:v>
                </c:pt>
                <c:pt idx="5312">
                  <c:v>62.4</c:v>
                </c:pt>
                <c:pt idx="5313">
                  <c:v>62.6</c:v>
                </c:pt>
                <c:pt idx="5314">
                  <c:v>62.8</c:v>
                </c:pt>
                <c:pt idx="5315">
                  <c:v>63</c:v>
                </c:pt>
                <c:pt idx="5316">
                  <c:v>63.2</c:v>
                </c:pt>
                <c:pt idx="5317">
                  <c:v>63.4</c:v>
                </c:pt>
                <c:pt idx="5318">
                  <c:v>63.6</c:v>
                </c:pt>
                <c:pt idx="5319">
                  <c:v>63.8</c:v>
                </c:pt>
                <c:pt idx="5320">
                  <c:v>64</c:v>
                </c:pt>
                <c:pt idx="5321">
                  <c:v>64.2</c:v>
                </c:pt>
                <c:pt idx="5322">
                  <c:v>64.400000000000006</c:v>
                </c:pt>
                <c:pt idx="5323">
                  <c:v>64.599999999999994</c:v>
                </c:pt>
                <c:pt idx="5324">
                  <c:v>64.8</c:v>
                </c:pt>
                <c:pt idx="5325">
                  <c:v>65</c:v>
                </c:pt>
                <c:pt idx="5326">
                  <c:v>65.2</c:v>
                </c:pt>
                <c:pt idx="5327">
                  <c:v>65.400000000000006</c:v>
                </c:pt>
                <c:pt idx="5328">
                  <c:v>65.599999999999994</c:v>
                </c:pt>
                <c:pt idx="5329">
                  <c:v>65.8</c:v>
                </c:pt>
                <c:pt idx="5330">
                  <c:v>66</c:v>
                </c:pt>
                <c:pt idx="5331">
                  <c:v>66.2</c:v>
                </c:pt>
                <c:pt idx="5332">
                  <c:v>66.400000000000006</c:v>
                </c:pt>
                <c:pt idx="5333">
                  <c:v>66.599999999999994</c:v>
                </c:pt>
                <c:pt idx="5334">
                  <c:v>66.8</c:v>
                </c:pt>
                <c:pt idx="5335">
                  <c:v>67</c:v>
                </c:pt>
                <c:pt idx="5336">
                  <c:v>67.2</c:v>
                </c:pt>
                <c:pt idx="5337">
                  <c:v>67.400000000000006</c:v>
                </c:pt>
                <c:pt idx="5338">
                  <c:v>67.599999999999994</c:v>
                </c:pt>
                <c:pt idx="5339">
                  <c:v>67.8</c:v>
                </c:pt>
                <c:pt idx="5340">
                  <c:v>68</c:v>
                </c:pt>
                <c:pt idx="5341">
                  <c:v>68.2</c:v>
                </c:pt>
                <c:pt idx="5342">
                  <c:v>68.400000000000006</c:v>
                </c:pt>
                <c:pt idx="5343">
                  <c:v>68.599999999999994</c:v>
                </c:pt>
                <c:pt idx="5344">
                  <c:v>68.8</c:v>
                </c:pt>
                <c:pt idx="5345">
                  <c:v>69</c:v>
                </c:pt>
                <c:pt idx="5346">
                  <c:v>69.2</c:v>
                </c:pt>
                <c:pt idx="5347">
                  <c:v>69.400000000000006</c:v>
                </c:pt>
                <c:pt idx="5348">
                  <c:v>69.599999999999994</c:v>
                </c:pt>
                <c:pt idx="5349">
                  <c:v>69.8</c:v>
                </c:pt>
                <c:pt idx="5350">
                  <c:v>70</c:v>
                </c:pt>
                <c:pt idx="5351">
                  <c:v>70.2</c:v>
                </c:pt>
                <c:pt idx="5352">
                  <c:v>70.400000000000006</c:v>
                </c:pt>
                <c:pt idx="5353">
                  <c:v>70.599999999999994</c:v>
                </c:pt>
                <c:pt idx="5354">
                  <c:v>70.8</c:v>
                </c:pt>
                <c:pt idx="5355">
                  <c:v>71</c:v>
                </c:pt>
                <c:pt idx="5356">
                  <c:v>71.2</c:v>
                </c:pt>
                <c:pt idx="5357">
                  <c:v>71.400000000000006</c:v>
                </c:pt>
                <c:pt idx="5358">
                  <c:v>71.599999999999994</c:v>
                </c:pt>
                <c:pt idx="5359">
                  <c:v>71.8</c:v>
                </c:pt>
                <c:pt idx="5360">
                  <c:v>72</c:v>
                </c:pt>
                <c:pt idx="5361">
                  <c:v>72.2</c:v>
                </c:pt>
                <c:pt idx="5362">
                  <c:v>72.400000000000006</c:v>
                </c:pt>
                <c:pt idx="5363">
                  <c:v>72.599999999999994</c:v>
                </c:pt>
                <c:pt idx="5364">
                  <c:v>72.8</c:v>
                </c:pt>
                <c:pt idx="5365">
                  <c:v>73</c:v>
                </c:pt>
                <c:pt idx="5366">
                  <c:v>73.2</c:v>
                </c:pt>
                <c:pt idx="5367">
                  <c:v>73.400000000000006</c:v>
                </c:pt>
                <c:pt idx="5368">
                  <c:v>73.599999999999994</c:v>
                </c:pt>
                <c:pt idx="5369">
                  <c:v>73.8</c:v>
                </c:pt>
                <c:pt idx="5370">
                  <c:v>74</c:v>
                </c:pt>
                <c:pt idx="5371">
                  <c:v>74.2</c:v>
                </c:pt>
                <c:pt idx="5372">
                  <c:v>74.400000000000006</c:v>
                </c:pt>
                <c:pt idx="5373">
                  <c:v>74.599999999999994</c:v>
                </c:pt>
                <c:pt idx="5374">
                  <c:v>74.8</c:v>
                </c:pt>
                <c:pt idx="5375">
                  <c:v>75</c:v>
                </c:pt>
                <c:pt idx="5376">
                  <c:v>75.2</c:v>
                </c:pt>
                <c:pt idx="5377">
                  <c:v>75.400000000000006</c:v>
                </c:pt>
                <c:pt idx="5378">
                  <c:v>75.599999999999994</c:v>
                </c:pt>
                <c:pt idx="5379">
                  <c:v>75.8</c:v>
                </c:pt>
                <c:pt idx="5380">
                  <c:v>76</c:v>
                </c:pt>
                <c:pt idx="5381">
                  <c:v>76.2</c:v>
                </c:pt>
                <c:pt idx="5382">
                  <c:v>76.400000000000006</c:v>
                </c:pt>
                <c:pt idx="5383">
                  <c:v>76.599999999999994</c:v>
                </c:pt>
                <c:pt idx="5384">
                  <c:v>76.8</c:v>
                </c:pt>
                <c:pt idx="5385">
                  <c:v>77</c:v>
                </c:pt>
                <c:pt idx="5386">
                  <c:v>77.2</c:v>
                </c:pt>
                <c:pt idx="5387">
                  <c:v>77.400000000000006</c:v>
                </c:pt>
                <c:pt idx="5388">
                  <c:v>77.599999999999994</c:v>
                </c:pt>
                <c:pt idx="5389">
                  <c:v>77.8</c:v>
                </c:pt>
                <c:pt idx="5390">
                  <c:v>78</c:v>
                </c:pt>
                <c:pt idx="5391">
                  <c:v>78.2</c:v>
                </c:pt>
                <c:pt idx="5392">
                  <c:v>78.400000000000006</c:v>
                </c:pt>
                <c:pt idx="5393">
                  <c:v>78.599999999999994</c:v>
                </c:pt>
                <c:pt idx="5394">
                  <c:v>78.8</c:v>
                </c:pt>
                <c:pt idx="5395">
                  <c:v>79</c:v>
                </c:pt>
                <c:pt idx="5396">
                  <c:v>79.2</c:v>
                </c:pt>
                <c:pt idx="5397">
                  <c:v>79.400000000000006</c:v>
                </c:pt>
                <c:pt idx="5398">
                  <c:v>79.599999999999994</c:v>
                </c:pt>
                <c:pt idx="5399">
                  <c:v>79.8</c:v>
                </c:pt>
                <c:pt idx="5400">
                  <c:v>80</c:v>
                </c:pt>
                <c:pt idx="5401">
                  <c:v>80.2</c:v>
                </c:pt>
                <c:pt idx="5402">
                  <c:v>80.400000000000006</c:v>
                </c:pt>
                <c:pt idx="5403">
                  <c:v>80.599999999999994</c:v>
                </c:pt>
                <c:pt idx="5404">
                  <c:v>80.8</c:v>
                </c:pt>
                <c:pt idx="5405">
                  <c:v>81</c:v>
                </c:pt>
                <c:pt idx="5406">
                  <c:v>81.2</c:v>
                </c:pt>
                <c:pt idx="5407">
                  <c:v>81.400000000000006</c:v>
                </c:pt>
                <c:pt idx="5408">
                  <c:v>81.599999999999994</c:v>
                </c:pt>
                <c:pt idx="5409">
                  <c:v>81.8</c:v>
                </c:pt>
                <c:pt idx="5410">
                  <c:v>82</c:v>
                </c:pt>
                <c:pt idx="5411">
                  <c:v>82.2</c:v>
                </c:pt>
                <c:pt idx="5412">
                  <c:v>82.4</c:v>
                </c:pt>
                <c:pt idx="5413">
                  <c:v>82.6</c:v>
                </c:pt>
                <c:pt idx="5414">
                  <c:v>82.8</c:v>
                </c:pt>
                <c:pt idx="5415">
                  <c:v>83</c:v>
                </c:pt>
                <c:pt idx="5416">
                  <c:v>83.2</c:v>
                </c:pt>
                <c:pt idx="5417">
                  <c:v>83.4</c:v>
                </c:pt>
                <c:pt idx="5418">
                  <c:v>83.6</c:v>
                </c:pt>
                <c:pt idx="5419">
                  <c:v>83.8</c:v>
                </c:pt>
                <c:pt idx="5420">
                  <c:v>84</c:v>
                </c:pt>
                <c:pt idx="5421">
                  <c:v>84.2</c:v>
                </c:pt>
                <c:pt idx="5422">
                  <c:v>84.4</c:v>
                </c:pt>
                <c:pt idx="5423">
                  <c:v>84.6</c:v>
                </c:pt>
                <c:pt idx="5424">
                  <c:v>84.8</c:v>
                </c:pt>
                <c:pt idx="5425">
                  <c:v>85</c:v>
                </c:pt>
                <c:pt idx="5426">
                  <c:v>85.2</c:v>
                </c:pt>
                <c:pt idx="5427">
                  <c:v>85.4</c:v>
                </c:pt>
                <c:pt idx="5428">
                  <c:v>85.6</c:v>
                </c:pt>
                <c:pt idx="5429">
                  <c:v>85.8</c:v>
                </c:pt>
                <c:pt idx="5430">
                  <c:v>86</c:v>
                </c:pt>
                <c:pt idx="5431">
                  <c:v>86.2</c:v>
                </c:pt>
                <c:pt idx="5432">
                  <c:v>86.4</c:v>
                </c:pt>
                <c:pt idx="5433">
                  <c:v>86.6</c:v>
                </c:pt>
                <c:pt idx="5434">
                  <c:v>86.8</c:v>
                </c:pt>
                <c:pt idx="5435">
                  <c:v>87</c:v>
                </c:pt>
                <c:pt idx="5436">
                  <c:v>87.2</c:v>
                </c:pt>
                <c:pt idx="5437">
                  <c:v>87.4</c:v>
                </c:pt>
                <c:pt idx="5438">
                  <c:v>87.6</c:v>
                </c:pt>
                <c:pt idx="5439">
                  <c:v>87.8</c:v>
                </c:pt>
                <c:pt idx="5440">
                  <c:v>88</c:v>
                </c:pt>
                <c:pt idx="5441">
                  <c:v>88.2</c:v>
                </c:pt>
                <c:pt idx="5442">
                  <c:v>88.4</c:v>
                </c:pt>
                <c:pt idx="5443">
                  <c:v>88.6</c:v>
                </c:pt>
                <c:pt idx="5444">
                  <c:v>88.8</c:v>
                </c:pt>
                <c:pt idx="5445">
                  <c:v>89</c:v>
                </c:pt>
                <c:pt idx="5446">
                  <c:v>89.2</c:v>
                </c:pt>
                <c:pt idx="5447">
                  <c:v>89.4</c:v>
                </c:pt>
                <c:pt idx="5448">
                  <c:v>89.6</c:v>
                </c:pt>
                <c:pt idx="5449">
                  <c:v>89.8</c:v>
                </c:pt>
                <c:pt idx="5450">
                  <c:v>90</c:v>
                </c:pt>
                <c:pt idx="5451">
                  <c:v>90.2</c:v>
                </c:pt>
                <c:pt idx="5452">
                  <c:v>90.4</c:v>
                </c:pt>
                <c:pt idx="5453">
                  <c:v>90.6</c:v>
                </c:pt>
                <c:pt idx="5454">
                  <c:v>90.8</c:v>
                </c:pt>
                <c:pt idx="5455">
                  <c:v>91</c:v>
                </c:pt>
                <c:pt idx="5456">
                  <c:v>91.2</c:v>
                </c:pt>
                <c:pt idx="5457">
                  <c:v>91.4</c:v>
                </c:pt>
                <c:pt idx="5458">
                  <c:v>91.6</c:v>
                </c:pt>
                <c:pt idx="5459">
                  <c:v>91.8</c:v>
                </c:pt>
                <c:pt idx="5460">
                  <c:v>92</c:v>
                </c:pt>
                <c:pt idx="5461">
                  <c:v>92.2</c:v>
                </c:pt>
                <c:pt idx="5462">
                  <c:v>92.4</c:v>
                </c:pt>
                <c:pt idx="5463">
                  <c:v>92.6</c:v>
                </c:pt>
                <c:pt idx="5464">
                  <c:v>92.8</c:v>
                </c:pt>
                <c:pt idx="5465">
                  <c:v>93</c:v>
                </c:pt>
                <c:pt idx="5466">
                  <c:v>93.2</c:v>
                </c:pt>
                <c:pt idx="5467">
                  <c:v>93.4</c:v>
                </c:pt>
                <c:pt idx="5468">
                  <c:v>93.6</c:v>
                </c:pt>
                <c:pt idx="5469">
                  <c:v>93.8</c:v>
                </c:pt>
                <c:pt idx="5470">
                  <c:v>94</c:v>
                </c:pt>
                <c:pt idx="5471">
                  <c:v>94.2</c:v>
                </c:pt>
                <c:pt idx="5472">
                  <c:v>94.4</c:v>
                </c:pt>
                <c:pt idx="5473">
                  <c:v>94.6</c:v>
                </c:pt>
                <c:pt idx="5474">
                  <c:v>94.8</c:v>
                </c:pt>
                <c:pt idx="5475">
                  <c:v>95</c:v>
                </c:pt>
                <c:pt idx="5476">
                  <c:v>95.2</c:v>
                </c:pt>
                <c:pt idx="5477">
                  <c:v>95.4</c:v>
                </c:pt>
                <c:pt idx="5478">
                  <c:v>95.6</c:v>
                </c:pt>
                <c:pt idx="5479">
                  <c:v>95.8</c:v>
                </c:pt>
                <c:pt idx="5480">
                  <c:v>96</c:v>
                </c:pt>
                <c:pt idx="5481">
                  <c:v>96.2</c:v>
                </c:pt>
                <c:pt idx="5482">
                  <c:v>96.4</c:v>
                </c:pt>
                <c:pt idx="5483">
                  <c:v>96.6</c:v>
                </c:pt>
                <c:pt idx="5484">
                  <c:v>96.8</c:v>
                </c:pt>
                <c:pt idx="5485">
                  <c:v>97</c:v>
                </c:pt>
                <c:pt idx="5486">
                  <c:v>97.2</c:v>
                </c:pt>
                <c:pt idx="5487">
                  <c:v>97.4</c:v>
                </c:pt>
                <c:pt idx="5488">
                  <c:v>97.6</c:v>
                </c:pt>
                <c:pt idx="5489">
                  <c:v>97.8</c:v>
                </c:pt>
                <c:pt idx="5490">
                  <c:v>98</c:v>
                </c:pt>
                <c:pt idx="5491">
                  <c:v>98.2</c:v>
                </c:pt>
                <c:pt idx="5492">
                  <c:v>98.4</c:v>
                </c:pt>
                <c:pt idx="5493">
                  <c:v>98.6</c:v>
                </c:pt>
                <c:pt idx="5494">
                  <c:v>98.8</c:v>
                </c:pt>
                <c:pt idx="5495">
                  <c:v>99</c:v>
                </c:pt>
                <c:pt idx="5496">
                  <c:v>99.2</c:v>
                </c:pt>
                <c:pt idx="5497">
                  <c:v>99.4</c:v>
                </c:pt>
                <c:pt idx="5498">
                  <c:v>99.6</c:v>
                </c:pt>
                <c:pt idx="5499">
                  <c:v>99.8</c:v>
                </c:pt>
                <c:pt idx="5500">
                  <c:v>100</c:v>
                </c:pt>
                <c:pt idx="5501">
                  <c:v>100.2</c:v>
                </c:pt>
                <c:pt idx="5502">
                  <c:v>100.4</c:v>
                </c:pt>
                <c:pt idx="5503">
                  <c:v>100.6</c:v>
                </c:pt>
                <c:pt idx="5504">
                  <c:v>100.8</c:v>
                </c:pt>
                <c:pt idx="5505">
                  <c:v>101</c:v>
                </c:pt>
                <c:pt idx="5506">
                  <c:v>101.2</c:v>
                </c:pt>
                <c:pt idx="5507">
                  <c:v>101.4</c:v>
                </c:pt>
                <c:pt idx="5508">
                  <c:v>101.6</c:v>
                </c:pt>
                <c:pt idx="5509">
                  <c:v>101.8</c:v>
                </c:pt>
                <c:pt idx="5510">
                  <c:v>102</c:v>
                </c:pt>
                <c:pt idx="5511">
                  <c:v>102.2</c:v>
                </c:pt>
                <c:pt idx="5512">
                  <c:v>102.4</c:v>
                </c:pt>
                <c:pt idx="5513">
                  <c:v>102.6</c:v>
                </c:pt>
                <c:pt idx="5514">
                  <c:v>102.8</c:v>
                </c:pt>
                <c:pt idx="5515">
                  <c:v>103</c:v>
                </c:pt>
                <c:pt idx="5516">
                  <c:v>103.2</c:v>
                </c:pt>
                <c:pt idx="5517">
                  <c:v>103.4</c:v>
                </c:pt>
                <c:pt idx="5518">
                  <c:v>103.6</c:v>
                </c:pt>
                <c:pt idx="5519">
                  <c:v>103.8</c:v>
                </c:pt>
                <c:pt idx="5520">
                  <c:v>104</c:v>
                </c:pt>
                <c:pt idx="5521">
                  <c:v>104.2</c:v>
                </c:pt>
                <c:pt idx="5522">
                  <c:v>104.4</c:v>
                </c:pt>
                <c:pt idx="5523">
                  <c:v>104.6</c:v>
                </c:pt>
                <c:pt idx="5524">
                  <c:v>104.8</c:v>
                </c:pt>
                <c:pt idx="5525">
                  <c:v>105</c:v>
                </c:pt>
                <c:pt idx="5526">
                  <c:v>105.2</c:v>
                </c:pt>
                <c:pt idx="5527">
                  <c:v>105.4</c:v>
                </c:pt>
                <c:pt idx="5528">
                  <c:v>105.6</c:v>
                </c:pt>
                <c:pt idx="5529">
                  <c:v>105.8</c:v>
                </c:pt>
                <c:pt idx="5530">
                  <c:v>106</c:v>
                </c:pt>
                <c:pt idx="5531">
                  <c:v>106.2</c:v>
                </c:pt>
                <c:pt idx="5532">
                  <c:v>106.4</c:v>
                </c:pt>
                <c:pt idx="5533">
                  <c:v>106.6</c:v>
                </c:pt>
                <c:pt idx="5534">
                  <c:v>106.8</c:v>
                </c:pt>
                <c:pt idx="5535">
                  <c:v>107</c:v>
                </c:pt>
                <c:pt idx="5536">
                  <c:v>107.2</c:v>
                </c:pt>
                <c:pt idx="5537">
                  <c:v>107.4</c:v>
                </c:pt>
                <c:pt idx="5538">
                  <c:v>107.6</c:v>
                </c:pt>
                <c:pt idx="5539">
                  <c:v>107.8</c:v>
                </c:pt>
                <c:pt idx="5540">
                  <c:v>108</c:v>
                </c:pt>
                <c:pt idx="5541">
                  <c:v>108.2</c:v>
                </c:pt>
                <c:pt idx="5542">
                  <c:v>108.4</c:v>
                </c:pt>
                <c:pt idx="5543">
                  <c:v>108.6</c:v>
                </c:pt>
                <c:pt idx="5544">
                  <c:v>108.8</c:v>
                </c:pt>
                <c:pt idx="5545">
                  <c:v>109</c:v>
                </c:pt>
                <c:pt idx="5546">
                  <c:v>109.2</c:v>
                </c:pt>
                <c:pt idx="5547">
                  <c:v>109.4</c:v>
                </c:pt>
                <c:pt idx="5548">
                  <c:v>109.6</c:v>
                </c:pt>
                <c:pt idx="5549">
                  <c:v>109.8</c:v>
                </c:pt>
                <c:pt idx="5550">
                  <c:v>110</c:v>
                </c:pt>
                <c:pt idx="5551">
                  <c:v>110.2</c:v>
                </c:pt>
                <c:pt idx="5552">
                  <c:v>110.4</c:v>
                </c:pt>
                <c:pt idx="5553">
                  <c:v>110.6</c:v>
                </c:pt>
                <c:pt idx="5554">
                  <c:v>110.8</c:v>
                </c:pt>
                <c:pt idx="5555">
                  <c:v>111</c:v>
                </c:pt>
                <c:pt idx="5556">
                  <c:v>111.2</c:v>
                </c:pt>
                <c:pt idx="5557">
                  <c:v>111.4</c:v>
                </c:pt>
                <c:pt idx="5558">
                  <c:v>111.6</c:v>
                </c:pt>
                <c:pt idx="5559">
                  <c:v>111.8</c:v>
                </c:pt>
                <c:pt idx="5560">
                  <c:v>112</c:v>
                </c:pt>
                <c:pt idx="5561">
                  <c:v>112.2</c:v>
                </c:pt>
                <c:pt idx="5562">
                  <c:v>112.4</c:v>
                </c:pt>
                <c:pt idx="5563">
                  <c:v>112.6</c:v>
                </c:pt>
                <c:pt idx="5564">
                  <c:v>112.8</c:v>
                </c:pt>
                <c:pt idx="5565">
                  <c:v>113</c:v>
                </c:pt>
                <c:pt idx="5566">
                  <c:v>113.2</c:v>
                </c:pt>
                <c:pt idx="5567">
                  <c:v>113.4</c:v>
                </c:pt>
                <c:pt idx="5568">
                  <c:v>113.6</c:v>
                </c:pt>
                <c:pt idx="5569">
                  <c:v>113.8</c:v>
                </c:pt>
                <c:pt idx="5570">
                  <c:v>114</c:v>
                </c:pt>
                <c:pt idx="5571">
                  <c:v>114.2</c:v>
                </c:pt>
                <c:pt idx="5572">
                  <c:v>114.4</c:v>
                </c:pt>
                <c:pt idx="5573">
                  <c:v>114.6</c:v>
                </c:pt>
                <c:pt idx="5574">
                  <c:v>114.8</c:v>
                </c:pt>
                <c:pt idx="5575">
                  <c:v>115</c:v>
                </c:pt>
                <c:pt idx="5576">
                  <c:v>115.2</c:v>
                </c:pt>
                <c:pt idx="5577">
                  <c:v>115.4</c:v>
                </c:pt>
                <c:pt idx="5578">
                  <c:v>115.6</c:v>
                </c:pt>
                <c:pt idx="5579">
                  <c:v>115.8</c:v>
                </c:pt>
                <c:pt idx="5580">
                  <c:v>116</c:v>
                </c:pt>
                <c:pt idx="5581">
                  <c:v>116.2</c:v>
                </c:pt>
                <c:pt idx="5582">
                  <c:v>116.4</c:v>
                </c:pt>
                <c:pt idx="5583">
                  <c:v>116.6</c:v>
                </c:pt>
                <c:pt idx="5584">
                  <c:v>116.8</c:v>
                </c:pt>
                <c:pt idx="5585">
                  <c:v>117</c:v>
                </c:pt>
                <c:pt idx="5586">
                  <c:v>117.2</c:v>
                </c:pt>
                <c:pt idx="5587">
                  <c:v>117.4</c:v>
                </c:pt>
                <c:pt idx="5588">
                  <c:v>117.6</c:v>
                </c:pt>
                <c:pt idx="5589">
                  <c:v>117.8</c:v>
                </c:pt>
                <c:pt idx="5590">
                  <c:v>118</c:v>
                </c:pt>
                <c:pt idx="5591">
                  <c:v>118.2</c:v>
                </c:pt>
                <c:pt idx="5592">
                  <c:v>118.4</c:v>
                </c:pt>
                <c:pt idx="5593">
                  <c:v>118.6</c:v>
                </c:pt>
                <c:pt idx="5594">
                  <c:v>118.8</c:v>
                </c:pt>
                <c:pt idx="5595">
                  <c:v>119</c:v>
                </c:pt>
                <c:pt idx="5596">
                  <c:v>119.2</c:v>
                </c:pt>
                <c:pt idx="5597">
                  <c:v>119.4</c:v>
                </c:pt>
                <c:pt idx="5598">
                  <c:v>119.6</c:v>
                </c:pt>
                <c:pt idx="5599">
                  <c:v>119.8</c:v>
                </c:pt>
                <c:pt idx="5600">
                  <c:v>120</c:v>
                </c:pt>
                <c:pt idx="5601">
                  <c:v>120.2</c:v>
                </c:pt>
                <c:pt idx="5602">
                  <c:v>120.4</c:v>
                </c:pt>
                <c:pt idx="5603">
                  <c:v>120.6</c:v>
                </c:pt>
                <c:pt idx="5604">
                  <c:v>120.8</c:v>
                </c:pt>
                <c:pt idx="5605">
                  <c:v>121</c:v>
                </c:pt>
                <c:pt idx="5606">
                  <c:v>121.2</c:v>
                </c:pt>
                <c:pt idx="5607">
                  <c:v>121.4</c:v>
                </c:pt>
                <c:pt idx="5608">
                  <c:v>121.6</c:v>
                </c:pt>
                <c:pt idx="5609">
                  <c:v>121.8</c:v>
                </c:pt>
                <c:pt idx="5610">
                  <c:v>122</c:v>
                </c:pt>
                <c:pt idx="5611">
                  <c:v>122.2</c:v>
                </c:pt>
                <c:pt idx="5612">
                  <c:v>122.4</c:v>
                </c:pt>
                <c:pt idx="5613">
                  <c:v>122.6</c:v>
                </c:pt>
                <c:pt idx="5614">
                  <c:v>122.8</c:v>
                </c:pt>
                <c:pt idx="5615">
                  <c:v>123</c:v>
                </c:pt>
                <c:pt idx="5616">
                  <c:v>123.2</c:v>
                </c:pt>
                <c:pt idx="5617">
                  <c:v>123.4</c:v>
                </c:pt>
                <c:pt idx="5618">
                  <c:v>123.6</c:v>
                </c:pt>
                <c:pt idx="5619">
                  <c:v>123.8</c:v>
                </c:pt>
                <c:pt idx="5620">
                  <c:v>124</c:v>
                </c:pt>
                <c:pt idx="5621">
                  <c:v>124.2</c:v>
                </c:pt>
                <c:pt idx="5622">
                  <c:v>124.4</c:v>
                </c:pt>
                <c:pt idx="5623">
                  <c:v>124.6</c:v>
                </c:pt>
                <c:pt idx="5624">
                  <c:v>124.8</c:v>
                </c:pt>
                <c:pt idx="5625">
                  <c:v>125</c:v>
                </c:pt>
                <c:pt idx="5626">
                  <c:v>125.2</c:v>
                </c:pt>
                <c:pt idx="5627">
                  <c:v>125.4</c:v>
                </c:pt>
                <c:pt idx="5628">
                  <c:v>125.6</c:v>
                </c:pt>
                <c:pt idx="5629">
                  <c:v>125.8</c:v>
                </c:pt>
                <c:pt idx="5630">
                  <c:v>126</c:v>
                </c:pt>
                <c:pt idx="5631">
                  <c:v>126.2</c:v>
                </c:pt>
                <c:pt idx="5632">
                  <c:v>126.4</c:v>
                </c:pt>
                <c:pt idx="5633">
                  <c:v>126.6</c:v>
                </c:pt>
                <c:pt idx="5634">
                  <c:v>126.8</c:v>
                </c:pt>
                <c:pt idx="5635">
                  <c:v>127</c:v>
                </c:pt>
                <c:pt idx="5636">
                  <c:v>127.2</c:v>
                </c:pt>
                <c:pt idx="5637">
                  <c:v>127.4</c:v>
                </c:pt>
                <c:pt idx="5638">
                  <c:v>127.6</c:v>
                </c:pt>
                <c:pt idx="5639">
                  <c:v>127.8</c:v>
                </c:pt>
                <c:pt idx="5640">
                  <c:v>128</c:v>
                </c:pt>
                <c:pt idx="5641">
                  <c:v>128.19999999999999</c:v>
                </c:pt>
                <c:pt idx="5642">
                  <c:v>128.4</c:v>
                </c:pt>
                <c:pt idx="5643">
                  <c:v>128.6</c:v>
                </c:pt>
                <c:pt idx="5644">
                  <c:v>128.80000000000001</c:v>
                </c:pt>
                <c:pt idx="5645">
                  <c:v>129</c:v>
                </c:pt>
                <c:pt idx="5646">
                  <c:v>129.19999999999999</c:v>
                </c:pt>
                <c:pt idx="5647">
                  <c:v>129.4</c:v>
                </c:pt>
                <c:pt idx="5648">
                  <c:v>129.6</c:v>
                </c:pt>
                <c:pt idx="5649">
                  <c:v>129.80000000000001</c:v>
                </c:pt>
                <c:pt idx="5650">
                  <c:v>130</c:v>
                </c:pt>
                <c:pt idx="5651">
                  <c:v>130.19999999999999</c:v>
                </c:pt>
                <c:pt idx="5652">
                  <c:v>130.4</c:v>
                </c:pt>
                <c:pt idx="5653">
                  <c:v>130.6</c:v>
                </c:pt>
                <c:pt idx="5654">
                  <c:v>130.80000000000001</c:v>
                </c:pt>
                <c:pt idx="5655">
                  <c:v>131</c:v>
                </c:pt>
                <c:pt idx="5656">
                  <c:v>131.19999999999999</c:v>
                </c:pt>
                <c:pt idx="5657">
                  <c:v>131.4</c:v>
                </c:pt>
                <c:pt idx="5658">
                  <c:v>131.6</c:v>
                </c:pt>
                <c:pt idx="5659">
                  <c:v>131.80000000000001</c:v>
                </c:pt>
                <c:pt idx="5660">
                  <c:v>132</c:v>
                </c:pt>
                <c:pt idx="5661">
                  <c:v>132.19999999999999</c:v>
                </c:pt>
                <c:pt idx="5662">
                  <c:v>132.4</c:v>
                </c:pt>
                <c:pt idx="5663">
                  <c:v>132.6</c:v>
                </c:pt>
                <c:pt idx="5664">
                  <c:v>132.80000000000001</c:v>
                </c:pt>
                <c:pt idx="5665">
                  <c:v>133</c:v>
                </c:pt>
                <c:pt idx="5666">
                  <c:v>133.19999999999999</c:v>
                </c:pt>
                <c:pt idx="5667">
                  <c:v>133.4</c:v>
                </c:pt>
                <c:pt idx="5668">
                  <c:v>133.6</c:v>
                </c:pt>
                <c:pt idx="5669">
                  <c:v>133.80000000000001</c:v>
                </c:pt>
                <c:pt idx="5670">
                  <c:v>134</c:v>
                </c:pt>
                <c:pt idx="5671">
                  <c:v>134.19999999999999</c:v>
                </c:pt>
                <c:pt idx="5672">
                  <c:v>134.4</c:v>
                </c:pt>
                <c:pt idx="5673">
                  <c:v>134.6</c:v>
                </c:pt>
                <c:pt idx="5674">
                  <c:v>134.80000000000001</c:v>
                </c:pt>
                <c:pt idx="5675">
                  <c:v>135</c:v>
                </c:pt>
                <c:pt idx="5676">
                  <c:v>135.19999999999999</c:v>
                </c:pt>
                <c:pt idx="5677">
                  <c:v>135.4</c:v>
                </c:pt>
                <c:pt idx="5678">
                  <c:v>135.6</c:v>
                </c:pt>
                <c:pt idx="5679">
                  <c:v>135.80000000000001</c:v>
                </c:pt>
                <c:pt idx="5680">
                  <c:v>136</c:v>
                </c:pt>
                <c:pt idx="5681">
                  <c:v>136.19999999999999</c:v>
                </c:pt>
                <c:pt idx="5682">
                  <c:v>136.4</c:v>
                </c:pt>
                <c:pt idx="5683">
                  <c:v>136.6</c:v>
                </c:pt>
                <c:pt idx="5684">
                  <c:v>136.80000000000001</c:v>
                </c:pt>
                <c:pt idx="5685">
                  <c:v>137</c:v>
                </c:pt>
                <c:pt idx="5686">
                  <c:v>137.19999999999999</c:v>
                </c:pt>
                <c:pt idx="5687">
                  <c:v>137.4</c:v>
                </c:pt>
                <c:pt idx="5688">
                  <c:v>137.6</c:v>
                </c:pt>
                <c:pt idx="5689">
                  <c:v>137.80000000000001</c:v>
                </c:pt>
                <c:pt idx="5690">
                  <c:v>138</c:v>
                </c:pt>
                <c:pt idx="5691">
                  <c:v>138.19999999999999</c:v>
                </c:pt>
                <c:pt idx="5692">
                  <c:v>138.4</c:v>
                </c:pt>
                <c:pt idx="5693">
                  <c:v>138.6</c:v>
                </c:pt>
                <c:pt idx="5694">
                  <c:v>138.80000000000001</c:v>
                </c:pt>
                <c:pt idx="5695">
                  <c:v>139</c:v>
                </c:pt>
                <c:pt idx="5696">
                  <c:v>139.19999999999999</c:v>
                </c:pt>
                <c:pt idx="5697">
                  <c:v>139.4</c:v>
                </c:pt>
                <c:pt idx="5698">
                  <c:v>139.6</c:v>
                </c:pt>
                <c:pt idx="5699">
                  <c:v>139.80000000000001</c:v>
                </c:pt>
                <c:pt idx="5700">
                  <c:v>140</c:v>
                </c:pt>
                <c:pt idx="5701">
                  <c:v>140.19999999999999</c:v>
                </c:pt>
                <c:pt idx="5702">
                  <c:v>140.4</c:v>
                </c:pt>
                <c:pt idx="5703">
                  <c:v>140.6</c:v>
                </c:pt>
                <c:pt idx="5704">
                  <c:v>140.80000000000001</c:v>
                </c:pt>
                <c:pt idx="5705">
                  <c:v>141</c:v>
                </c:pt>
                <c:pt idx="5706">
                  <c:v>141.19999999999999</c:v>
                </c:pt>
                <c:pt idx="5707">
                  <c:v>141.4</c:v>
                </c:pt>
                <c:pt idx="5708">
                  <c:v>141.6</c:v>
                </c:pt>
                <c:pt idx="5709">
                  <c:v>141.80000000000001</c:v>
                </c:pt>
                <c:pt idx="5710">
                  <c:v>142</c:v>
                </c:pt>
                <c:pt idx="5711">
                  <c:v>142.19999999999999</c:v>
                </c:pt>
                <c:pt idx="5712">
                  <c:v>142.4</c:v>
                </c:pt>
                <c:pt idx="5713">
                  <c:v>142.6</c:v>
                </c:pt>
                <c:pt idx="5714">
                  <c:v>142.80000000000001</c:v>
                </c:pt>
                <c:pt idx="5715">
                  <c:v>143</c:v>
                </c:pt>
                <c:pt idx="5716">
                  <c:v>143.19999999999999</c:v>
                </c:pt>
                <c:pt idx="5717">
                  <c:v>143.4</c:v>
                </c:pt>
                <c:pt idx="5718">
                  <c:v>143.6</c:v>
                </c:pt>
                <c:pt idx="5719">
                  <c:v>143.80000000000001</c:v>
                </c:pt>
                <c:pt idx="5720">
                  <c:v>144</c:v>
                </c:pt>
                <c:pt idx="5721">
                  <c:v>144.19999999999999</c:v>
                </c:pt>
                <c:pt idx="5722">
                  <c:v>144.4</c:v>
                </c:pt>
                <c:pt idx="5723">
                  <c:v>144.6</c:v>
                </c:pt>
                <c:pt idx="5724">
                  <c:v>144.80000000000001</c:v>
                </c:pt>
                <c:pt idx="5725">
                  <c:v>145</c:v>
                </c:pt>
                <c:pt idx="5726">
                  <c:v>145.19999999999999</c:v>
                </c:pt>
                <c:pt idx="5727">
                  <c:v>145.4</c:v>
                </c:pt>
                <c:pt idx="5728">
                  <c:v>145.6</c:v>
                </c:pt>
                <c:pt idx="5729">
                  <c:v>145.80000000000001</c:v>
                </c:pt>
                <c:pt idx="5730">
                  <c:v>146</c:v>
                </c:pt>
                <c:pt idx="5731">
                  <c:v>146.19999999999999</c:v>
                </c:pt>
                <c:pt idx="5732">
                  <c:v>146.4</c:v>
                </c:pt>
                <c:pt idx="5733">
                  <c:v>146.6</c:v>
                </c:pt>
                <c:pt idx="5734">
                  <c:v>146.80000000000001</c:v>
                </c:pt>
                <c:pt idx="5735">
                  <c:v>147</c:v>
                </c:pt>
                <c:pt idx="5736">
                  <c:v>147.19999999999999</c:v>
                </c:pt>
                <c:pt idx="5737">
                  <c:v>147.4</c:v>
                </c:pt>
                <c:pt idx="5738">
                  <c:v>147.6</c:v>
                </c:pt>
                <c:pt idx="5739">
                  <c:v>147.80000000000001</c:v>
                </c:pt>
                <c:pt idx="5740">
                  <c:v>148</c:v>
                </c:pt>
                <c:pt idx="5741">
                  <c:v>148.19999999999999</c:v>
                </c:pt>
                <c:pt idx="5742">
                  <c:v>148.4</c:v>
                </c:pt>
                <c:pt idx="5743">
                  <c:v>148.6</c:v>
                </c:pt>
                <c:pt idx="5744">
                  <c:v>148.80000000000001</c:v>
                </c:pt>
                <c:pt idx="5745">
                  <c:v>149</c:v>
                </c:pt>
                <c:pt idx="5746">
                  <c:v>149.19999999999999</c:v>
                </c:pt>
                <c:pt idx="5747">
                  <c:v>149.4</c:v>
                </c:pt>
                <c:pt idx="5748">
                  <c:v>149.6</c:v>
                </c:pt>
                <c:pt idx="5749">
                  <c:v>149.80000000000001</c:v>
                </c:pt>
                <c:pt idx="5750">
                  <c:v>150</c:v>
                </c:pt>
                <c:pt idx="5751">
                  <c:v>150.19999999999999</c:v>
                </c:pt>
                <c:pt idx="5752">
                  <c:v>150.4</c:v>
                </c:pt>
                <c:pt idx="5753">
                  <c:v>150.6</c:v>
                </c:pt>
                <c:pt idx="5754">
                  <c:v>150.80000000000001</c:v>
                </c:pt>
                <c:pt idx="5755">
                  <c:v>151</c:v>
                </c:pt>
                <c:pt idx="5756">
                  <c:v>151.19999999999999</c:v>
                </c:pt>
                <c:pt idx="5757">
                  <c:v>151.4</c:v>
                </c:pt>
                <c:pt idx="5758">
                  <c:v>151.6</c:v>
                </c:pt>
                <c:pt idx="5759">
                  <c:v>151.80000000000001</c:v>
                </c:pt>
                <c:pt idx="5760">
                  <c:v>152</c:v>
                </c:pt>
                <c:pt idx="5761">
                  <c:v>152.19999999999999</c:v>
                </c:pt>
                <c:pt idx="5762">
                  <c:v>152.4</c:v>
                </c:pt>
                <c:pt idx="5763">
                  <c:v>152.6</c:v>
                </c:pt>
                <c:pt idx="5764">
                  <c:v>152.80000000000001</c:v>
                </c:pt>
                <c:pt idx="5765">
                  <c:v>153</c:v>
                </c:pt>
                <c:pt idx="5766">
                  <c:v>153.19999999999999</c:v>
                </c:pt>
                <c:pt idx="5767">
                  <c:v>153.4</c:v>
                </c:pt>
                <c:pt idx="5768">
                  <c:v>153.6</c:v>
                </c:pt>
                <c:pt idx="5769">
                  <c:v>153.80000000000001</c:v>
                </c:pt>
                <c:pt idx="5770">
                  <c:v>154</c:v>
                </c:pt>
                <c:pt idx="5771">
                  <c:v>154.19999999999999</c:v>
                </c:pt>
                <c:pt idx="5772">
                  <c:v>154.4</c:v>
                </c:pt>
                <c:pt idx="5773">
                  <c:v>154.6</c:v>
                </c:pt>
                <c:pt idx="5774">
                  <c:v>154.80000000000001</c:v>
                </c:pt>
                <c:pt idx="5775">
                  <c:v>155</c:v>
                </c:pt>
                <c:pt idx="5776">
                  <c:v>155.19999999999999</c:v>
                </c:pt>
                <c:pt idx="5777">
                  <c:v>155.4</c:v>
                </c:pt>
                <c:pt idx="5778">
                  <c:v>155.6</c:v>
                </c:pt>
                <c:pt idx="5779">
                  <c:v>155.80000000000001</c:v>
                </c:pt>
                <c:pt idx="5780">
                  <c:v>156</c:v>
                </c:pt>
                <c:pt idx="5781">
                  <c:v>156.19999999999999</c:v>
                </c:pt>
                <c:pt idx="5782">
                  <c:v>156.4</c:v>
                </c:pt>
                <c:pt idx="5783">
                  <c:v>156.6</c:v>
                </c:pt>
                <c:pt idx="5784">
                  <c:v>156.80000000000001</c:v>
                </c:pt>
                <c:pt idx="5785">
                  <c:v>157</c:v>
                </c:pt>
                <c:pt idx="5786">
                  <c:v>157.19999999999999</c:v>
                </c:pt>
                <c:pt idx="5787">
                  <c:v>157.4</c:v>
                </c:pt>
                <c:pt idx="5788">
                  <c:v>157.6</c:v>
                </c:pt>
                <c:pt idx="5789">
                  <c:v>157.80000000000001</c:v>
                </c:pt>
                <c:pt idx="5790">
                  <c:v>158</c:v>
                </c:pt>
                <c:pt idx="5791">
                  <c:v>158.19999999999999</c:v>
                </c:pt>
                <c:pt idx="5792">
                  <c:v>158.4</c:v>
                </c:pt>
                <c:pt idx="5793">
                  <c:v>158.6</c:v>
                </c:pt>
                <c:pt idx="5794">
                  <c:v>158.80000000000001</c:v>
                </c:pt>
                <c:pt idx="5795">
                  <c:v>159</c:v>
                </c:pt>
                <c:pt idx="5796">
                  <c:v>159.19999999999999</c:v>
                </c:pt>
                <c:pt idx="5797">
                  <c:v>159.4</c:v>
                </c:pt>
                <c:pt idx="5798">
                  <c:v>159.6</c:v>
                </c:pt>
                <c:pt idx="5799">
                  <c:v>159.80000000000001</c:v>
                </c:pt>
                <c:pt idx="5800">
                  <c:v>160</c:v>
                </c:pt>
                <c:pt idx="5801">
                  <c:v>160.19999999999999</c:v>
                </c:pt>
                <c:pt idx="5802">
                  <c:v>160.4</c:v>
                </c:pt>
                <c:pt idx="5803">
                  <c:v>160.6</c:v>
                </c:pt>
                <c:pt idx="5804">
                  <c:v>160.80000000000001</c:v>
                </c:pt>
                <c:pt idx="5805">
                  <c:v>161</c:v>
                </c:pt>
                <c:pt idx="5806">
                  <c:v>161.19999999999999</c:v>
                </c:pt>
                <c:pt idx="5807">
                  <c:v>161.4</c:v>
                </c:pt>
                <c:pt idx="5808">
                  <c:v>161.6</c:v>
                </c:pt>
                <c:pt idx="5809">
                  <c:v>161.80000000000001</c:v>
                </c:pt>
                <c:pt idx="5810">
                  <c:v>162</c:v>
                </c:pt>
                <c:pt idx="5811">
                  <c:v>162.19999999999999</c:v>
                </c:pt>
                <c:pt idx="5812">
                  <c:v>162.4</c:v>
                </c:pt>
                <c:pt idx="5813">
                  <c:v>162.6</c:v>
                </c:pt>
                <c:pt idx="5814">
                  <c:v>162.80000000000001</c:v>
                </c:pt>
                <c:pt idx="5815">
                  <c:v>163</c:v>
                </c:pt>
                <c:pt idx="5816">
                  <c:v>163.19999999999999</c:v>
                </c:pt>
                <c:pt idx="5817">
                  <c:v>163.4</c:v>
                </c:pt>
                <c:pt idx="5818">
                  <c:v>163.6</c:v>
                </c:pt>
                <c:pt idx="5819">
                  <c:v>163.80000000000001</c:v>
                </c:pt>
                <c:pt idx="5820">
                  <c:v>164</c:v>
                </c:pt>
                <c:pt idx="5821">
                  <c:v>164.2</c:v>
                </c:pt>
                <c:pt idx="5822">
                  <c:v>164.4</c:v>
                </c:pt>
                <c:pt idx="5823">
                  <c:v>164.6</c:v>
                </c:pt>
                <c:pt idx="5824">
                  <c:v>164.8</c:v>
                </c:pt>
                <c:pt idx="5825">
                  <c:v>165</c:v>
                </c:pt>
                <c:pt idx="5826">
                  <c:v>165.2</c:v>
                </c:pt>
                <c:pt idx="5827">
                  <c:v>165.4</c:v>
                </c:pt>
                <c:pt idx="5828">
                  <c:v>165.6</c:v>
                </c:pt>
                <c:pt idx="5829">
                  <c:v>165.8</c:v>
                </c:pt>
                <c:pt idx="5830">
                  <c:v>166</c:v>
                </c:pt>
                <c:pt idx="5831">
                  <c:v>166.2</c:v>
                </c:pt>
                <c:pt idx="5832">
                  <c:v>166.4</c:v>
                </c:pt>
                <c:pt idx="5833">
                  <c:v>166.6</c:v>
                </c:pt>
                <c:pt idx="5834">
                  <c:v>166.8</c:v>
                </c:pt>
                <c:pt idx="5835">
                  <c:v>167</c:v>
                </c:pt>
                <c:pt idx="5836">
                  <c:v>167.2</c:v>
                </c:pt>
                <c:pt idx="5837">
                  <c:v>167.4</c:v>
                </c:pt>
                <c:pt idx="5838">
                  <c:v>167.6</c:v>
                </c:pt>
                <c:pt idx="5839">
                  <c:v>167.8</c:v>
                </c:pt>
                <c:pt idx="5840">
                  <c:v>168</c:v>
                </c:pt>
                <c:pt idx="5841">
                  <c:v>168.2</c:v>
                </c:pt>
                <c:pt idx="5842">
                  <c:v>168.4</c:v>
                </c:pt>
                <c:pt idx="5843">
                  <c:v>168.6</c:v>
                </c:pt>
                <c:pt idx="5844">
                  <c:v>168.8</c:v>
                </c:pt>
                <c:pt idx="5845">
                  <c:v>169</c:v>
                </c:pt>
                <c:pt idx="5846">
                  <c:v>169.2</c:v>
                </c:pt>
                <c:pt idx="5847">
                  <c:v>169.4</c:v>
                </c:pt>
                <c:pt idx="5848">
                  <c:v>169.6</c:v>
                </c:pt>
                <c:pt idx="5849">
                  <c:v>169.8</c:v>
                </c:pt>
                <c:pt idx="5850">
                  <c:v>170</c:v>
                </c:pt>
                <c:pt idx="5851">
                  <c:v>170.2</c:v>
                </c:pt>
                <c:pt idx="5852">
                  <c:v>170.4</c:v>
                </c:pt>
                <c:pt idx="5853">
                  <c:v>170.6</c:v>
                </c:pt>
                <c:pt idx="5854">
                  <c:v>170.8</c:v>
                </c:pt>
                <c:pt idx="5855">
                  <c:v>171</c:v>
                </c:pt>
                <c:pt idx="5856">
                  <c:v>171.2</c:v>
                </c:pt>
                <c:pt idx="5857">
                  <c:v>171.4</c:v>
                </c:pt>
                <c:pt idx="5858">
                  <c:v>171.6</c:v>
                </c:pt>
                <c:pt idx="5859">
                  <c:v>171.8</c:v>
                </c:pt>
                <c:pt idx="5860">
                  <c:v>172</c:v>
                </c:pt>
                <c:pt idx="5861">
                  <c:v>172.2</c:v>
                </c:pt>
                <c:pt idx="5862">
                  <c:v>172.4</c:v>
                </c:pt>
                <c:pt idx="5863">
                  <c:v>172.6</c:v>
                </c:pt>
                <c:pt idx="5864">
                  <c:v>172.8</c:v>
                </c:pt>
                <c:pt idx="5865">
                  <c:v>173</c:v>
                </c:pt>
                <c:pt idx="5866">
                  <c:v>173.2</c:v>
                </c:pt>
                <c:pt idx="5867">
                  <c:v>173.4</c:v>
                </c:pt>
                <c:pt idx="5868">
                  <c:v>173.6</c:v>
                </c:pt>
                <c:pt idx="5869">
                  <c:v>173.8</c:v>
                </c:pt>
                <c:pt idx="5870">
                  <c:v>174</c:v>
                </c:pt>
                <c:pt idx="5871">
                  <c:v>174.2</c:v>
                </c:pt>
                <c:pt idx="5872">
                  <c:v>174.4</c:v>
                </c:pt>
                <c:pt idx="5873">
                  <c:v>174.6</c:v>
                </c:pt>
                <c:pt idx="5874">
                  <c:v>174.8</c:v>
                </c:pt>
                <c:pt idx="5875">
                  <c:v>175</c:v>
                </c:pt>
                <c:pt idx="5876">
                  <c:v>175.2</c:v>
                </c:pt>
                <c:pt idx="5877">
                  <c:v>175.4</c:v>
                </c:pt>
                <c:pt idx="5878">
                  <c:v>175.6</c:v>
                </c:pt>
                <c:pt idx="5879">
                  <c:v>175.8</c:v>
                </c:pt>
                <c:pt idx="5880">
                  <c:v>176</c:v>
                </c:pt>
                <c:pt idx="5881">
                  <c:v>176.2</c:v>
                </c:pt>
                <c:pt idx="5882">
                  <c:v>176.4</c:v>
                </c:pt>
                <c:pt idx="5883">
                  <c:v>176.6</c:v>
                </c:pt>
                <c:pt idx="5884">
                  <c:v>176.8</c:v>
                </c:pt>
                <c:pt idx="5885">
                  <c:v>177</c:v>
                </c:pt>
                <c:pt idx="5886">
                  <c:v>177.2</c:v>
                </c:pt>
                <c:pt idx="5887">
                  <c:v>177.4</c:v>
                </c:pt>
                <c:pt idx="5888">
                  <c:v>177.6</c:v>
                </c:pt>
                <c:pt idx="5889">
                  <c:v>177.8</c:v>
                </c:pt>
                <c:pt idx="5890">
                  <c:v>178</c:v>
                </c:pt>
                <c:pt idx="5891">
                  <c:v>178.2</c:v>
                </c:pt>
                <c:pt idx="5892">
                  <c:v>178.4</c:v>
                </c:pt>
                <c:pt idx="5893">
                  <c:v>178.6</c:v>
                </c:pt>
                <c:pt idx="5894">
                  <c:v>178.8</c:v>
                </c:pt>
                <c:pt idx="5895">
                  <c:v>179</c:v>
                </c:pt>
                <c:pt idx="5896">
                  <c:v>179.2</c:v>
                </c:pt>
                <c:pt idx="5897">
                  <c:v>179.4</c:v>
                </c:pt>
                <c:pt idx="5898">
                  <c:v>179.6</c:v>
                </c:pt>
                <c:pt idx="5899">
                  <c:v>179.8</c:v>
                </c:pt>
                <c:pt idx="5900">
                  <c:v>180</c:v>
                </c:pt>
                <c:pt idx="5901">
                  <c:v>180.2</c:v>
                </c:pt>
                <c:pt idx="5902">
                  <c:v>180.4</c:v>
                </c:pt>
                <c:pt idx="5903">
                  <c:v>180.6</c:v>
                </c:pt>
                <c:pt idx="5904">
                  <c:v>180.8</c:v>
                </c:pt>
                <c:pt idx="5905">
                  <c:v>181</c:v>
                </c:pt>
                <c:pt idx="5906">
                  <c:v>181.2</c:v>
                </c:pt>
                <c:pt idx="5907">
                  <c:v>181.4</c:v>
                </c:pt>
                <c:pt idx="5908">
                  <c:v>181.6</c:v>
                </c:pt>
                <c:pt idx="5909">
                  <c:v>181.8</c:v>
                </c:pt>
                <c:pt idx="5910">
                  <c:v>182</c:v>
                </c:pt>
                <c:pt idx="5911">
                  <c:v>182.2</c:v>
                </c:pt>
                <c:pt idx="5912">
                  <c:v>182.4</c:v>
                </c:pt>
                <c:pt idx="5913">
                  <c:v>182.6</c:v>
                </c:pt>
                <c:pt idx="5914">
                  <c:v>182.8</c:v>
                </c:pt>
                <c:pt idx="5915">
                  <c:v>183</c:v>
                </c:pt>
                <c:pt idx="5916">
                  <c:v>183.2</c:v>
                </c:pt>
                <c:pt idx="5917">
                  <c:v>183.4</c:v>
                </c:pt>
                <c:pt idx="5918">
                  <c:v>183.6</c:v>
                </c:pt>
                <c:pt idx="5919">
                  <c:v>183.8</c:v>
                </c:pt>
                <c:pt idx="5920">
                  <c:v>184</c:v>
                </c:pt>
                <c:pt idx="5921">
                  <c:v>184.2</c:v>
                </c:pt>
                <c:pt idx="5922">
                  <c:v>184.4</c:v>
                </c:pt>
                <c:pt idx="5923">
                  <c:v>184.6</c:v>
                </c:pt>
                <c:pt idx="5924">
                  <c:v>184.8</c:v>
                </c:pt>
                <c:pt idx="5925">
                  <c:v>185</c:v>
                </c:pt>
                <c:pt idx="5926">
                  <c:v>185.2</c:v>
                </c:pt>
                <c:pt idx="5927">
                  <c:v>185.4</c:v>
                </c:pt>
                <c:pt idx="5928">
                  <c:v>185.6</c:v>
                </c:pt>
                <c:pt idx="5929">
                  <c:v>185.8</c:v>
                </c:pt>
                <c:pt idx="5930">
                  <c:v>186</c:v>
                </c:pt>
                <c:pt idx="5931">
                  <c:v>186.2</c:v>
                </c:pt>
                <c:pt idx="5932">
                  <c:v>186.4</c:v>
                </c:pt>
                <c:pt idx="5933">
                  <c:v>186.6</c:v>
                </c:pt>
                <c:pt idx="5934">
                  <c:v>186.8</c:v>
                </c:pt>
                <c:pt idx="5935">
                  <c:v>187</c:v>
                </c:pt>
                <c:pt idx="5936">
                  <c:v>187.2</c:v>
                </c:pt>
                <c:pt idx="5937">
                  <c:v>187.4</c:v>
                </c:pt>
                <c:pt idx="5938">
                  <c:v>187.6</c:v>
                </c:pt>
                <c:pt idx="5939">
                  <c:v>187.8</c:v>
                </c:pt>
                <c:pt idx="5940">
                  <c:v>188</c:v>
                </c:pt>
                <c:pt idx="5941">
                  <c:v>188.2</c:v>
                </c:pt>
                <c:pt idx="5942">
                  <c:v>188.4</c:v>
                </c:pt>
                <c:pt idx="5943">
                  <c:v>188.6</c:v>
                </c:pt>
                <c:pt idx="5944">
                  <c:v>188.8</c:v>
                </c:pt>
                <c:pt idx="5945">
                  <c:v>189</c:v>
                </c:pt>
                <c:pt idx="5946">
                  <c:v>189.2</c:v>
                </c:pt>
                <c:pt idx="5947">
                  <c:v>189.4</c:v>
                </c:pt>
                <c:pt idx="5948">
                  <c:v>189.6</c:v>
                </c:pt>
                <c:pt idx="5949">
                  <c:v>189.8</c:v>
                </c:pt>
                <c:pt idx="5950">
                  <c:v>190</c:v>
                </c:pt>
                <c:pt idx="5951">
                  <c:v>190.2</c:v>
                </c:pt>
                <c:pt idx="5952">
                  <c:v>190.4</c:v>
                </c:pt>
                <c:pt idx="5953">
                  <c:v>190.6</c:v>
                </c:pt>
                <c:pt idx="5954">
                  <c:v>190.8</c:v>
                </c:pt>
                <c:pt idx="5955">
                  <c:v>191</c:v>
                </c:pt>
                <c:pt idx="5956">
                  <c:v>191.2</c:v>
                </c:pt>
                <c:pt idx="5957">
                  <c:v>191.4</c:v>
                </c:pt>
                <c:pt idx="5958">
                  <c:v>191.6</c:v>
                </c:pt>
                <c:pt idx="5959">
                  <c:v>191.8</c:v>
                </c:pt>
                <c:pt idx="5960">
                  <c:v>192</c:v>
                </c:pt>
                <c:pt idx="5961">
                  <c:v>192.2</c:v>
                </c:pt>
                <c:pt idx="5962">
                  <c:v>192.4</c:v>
                </c:pt>
                <c:pt idx="5963">
                  <c:v>192.6</c:v>
                </c:pt>
                <c:pt idx="5964">
                  <c:v>192.8</c:v>
                </c:pt>
                <c:pt idx="5965">
                  <c:v>193</c:v>
                </c:pt>
                <c:pt idx="5966">
                  <c:v>193.2</c:v>
                </c:pt>
                <c:pt idx="5967">
                  <c:v>193.4</c:v>
                </c:pt>
                <c:pt idx="5968">
                  <c:v>193.6</c:v>
                </c:pt>
                <c:pt idx="5969">
                  <c:v>193.8</c:v>
                </c:pt>
                <c:pt idx="5970">
                  <c:v>194</c:v>
                </c:pt>
                <c:pt idx="5971">
                  <c:v>194.2</c:v>
                </c:pt>
                <c:pt idx="5972">
                  <c:v>194.4</c:v>
                </c:pt>
                <c:pt idx="5973">
                  <c:v>194.6</c:v>
                </c:pt>
                <c:pt idx="5974">
                  <c:v>194.8</c:v>
                </c:pt>
                <c:pt idx="5975">
                  <c:v>195</c:v>
                </c:pt>
                <c:pt idx="5976">
                  <c:v>195.2</c:v>
                </c:pt>
                <c:pt idx="5977">
                  <c:v>195.4</c:v>
                </c:pt>
                <c:pt idx="5978">
                  <c:v>195.6</c:v>
                </c:pt>
                <c:pt idx="5979">
                  <c:v>195.8</c:v>
                </c:pt>
                <c:pt idx="5980">
                  <c:v>196</c:v>
                </c:pt>
                <c:pt idx="5981">
                  <c:v>196.2</c:v>
                </c:pt>
                <c:pt idx="5982">
                  <c:v>196.4</c:v>
                </c:pt>
                <c:pt idx="5983">
                  <c:v>196.6</c:v>
                </c:pt>
                <c:pt idx="5984">
                  <c:v>196.8</c:v>
                </c:pt>
                <c:pt idx="5985">
                  <c:v>197</c:v>
                </c:pt>
                <c:pt idx="5986">
                  <c:v>197.2</c:v>
                </c:pt>
                <c:pt idx="5987">
                  <c:v>197.4</c:v>
                </c:pt>
                <c:pt idx="5988">
                  <c:v>197.6</c:v>
                </c:pt>
                <c:pt idx="5989">
                  <c:v>197.8</c:v>
                </c:pt>
                <c:pt idx="5990">
                  <c:v>198</c:v>
                </c:pt>
                <c:pt idx="5991">
                  <c:v>198.2</c:v>
                </c:pt>
                <c:pt idx="5992">
                  <c:v>198.4</c:v>
                </c:pt>
                <c:pt idx="5993">
                  <c:v>198.6</c:v>
                </c:pt>
                <c:pt idx="5994">
                  <c:v>198.8</c:v>
                </c:pt>
                <c:pt idx="5995">
                  <c:v>199</c:v>
                </c:pt>
                <c:pt idx="5996">
                  <c:v>199.2</c:v>
                </c:pt>
                <c:pt idx="5997">
                  <c:v>199.4</c:v>
                </c:pt>
                <c:pt idx="5998">
                  <c:v>199.6</c:v>
                </c:pt>
                <c:pt idx="5999">
                  <c:v>199.8</c:v>
                </c:pt>
                <c:pt idx="6000">
                  <c:v>200</c:v>
                </c:pt>
                <c:pt idx="6001">
                  <c:v>200.2</c:v>
                </c:pt>
                <c:pt idx="6002">
                  <c:v>200.4</c:v>
                </c:pt>
                <c:pt idx="6003">
                  <c:v>200.6</c:v>
                </c:pt>
                <c:pt idx="6004">
                  <c:v>200.8</c:v>
                </c:pt>
                <c:pt idx="6005">
                  <c:v>201</c:v>
                </c:pt>
                <c:pt idx="6006">
                  <c:v>201.2</c:v>
                </c:pt>
                <c:pt idx="6007">
                  <c:v>201.4</c:v>
                </c:pt>
                <c:pt idx="6008">
                  <c:v>201.6</c:v>
                </c:pt>
                <c:pt idx="6009">
                  <c:v>201.8</c:v>
                </c:pt>
                <c:pt idx="6010">
                  <c:v>202</c:v>
                </c:pt>
                <c:pt idx="6011">
                  <c:v>202.2</c:v>
                </c:pt>
                <c:pt idx="6012">
                  <c:v>202.4</c:v>
                </c:pt>
                <c:pt idx="6013">
                  <c:v>202.6</c:v>
                </c:pt>
                <c:pt idx="6014">
                  <c:v>202.8</c:v>
                </c:pt>
                <c:pt idx="6015">
                  <c:v>203</c:v>
                </c:pt>
                <c:pt idx="6016">
                  <c:v>203.2</c:v>
                </c:pt>
                <c:pt idx="6017">
                  <c:v>203.4</c:v>
                </c:pt>
                <c:pt idx="6018">
                  <c:v>203.6</c:v>
                </c:pt>
                <c:pt idx="6019">
                  <c:v>203.8</c:v>
                </c:pt>
                <c:pt idx="6020">
                  <c:v>204</c:v>
                </c:pt>
                <c:pt idx="6021">
                  <c:v>204.2</c:v>
                </c:pt>
                <c:pt idx="6022">
                  <c:v>204.4</c:v>
                </c:pt>
                <c:pt idx="6023">
                  <c:v>204.6</c:v>
                </c:pt>
                <c:pt idx="6024">
                  <c:v>204.8</c:v>
                </c:pt>
                <c:pt idx="6025">
                  <c:v>205</c:v>
                </c:pt>
                <c:pt idx="6026">
                  <c:v>205.2</c:v>
                </c:pt>
                <c:pt idx="6027">
                  <c:v>205.4</c:v>
                </c:pt>
                <c:pt idx="6028">
                  <c:v>205.6</c:v>
                </c:pt>
                <c:pt idx="6029">
                  <c:v>205.8</c:v>
                </c:pt>
                <c:pt idx="6030">
                  <c:v>206</c:v>
                </c:pt>
                <c:pt idx="6031">
                  <c:v>206.2</c:v>
                </c:pt>
                <c:pt idx="6032">
                  <c:v>206.4</c:v>
                </c:pt>
                <c:pt idx="6033">
                  <c:v>206.6</c:v>
                </c:pt>
                <c:pt idx="6034">
                  <c:v>206.8</c:v>
                </c:pt>
                <c:pt idx="6035">
                  <c:v>207</c:v>
                </c:pt>
                <c:pt idx="6036">
                  <c:v>207.2</c:v>
                </c:pt>
                <c:pt idx="6037">
                  <c:v>207.4</c:v>
                </c:pt>
                <c:pt idx="6038">
                  <c:v>207.6</c:v>
                </c:pt>
                <c:pt idx="6039">
                  <c:v>207.8</c:v>
                </c:pt>
                <c:pt idx="6040">
                  <c:v>208</c:v>
                </c:pt>
                <c:pt idx="6041">
                  <c:v>208.2</c:v>
                </c:pt>
                <c:pt idx="6042">
                  <c:v>208.4</c:v>
                </c:pt>
                <c:pt idx="6043">
                  <c:v>208.6</c:v>
                </c:pt>
                <c:pt idx="6044">
                  <c:v>208.8</c:v>
                </c:pt>
                <c:pt idx="6045">
                  <c:v>209</c:v>
                </c:pt>
                <c:pt idx="6046">
                  <c:v>209.2</c:v>
                </c:pt>
                <c:pt idx="6047">
                  <c:v>209.4</c:v>
                </c:pt>
                <c:pt idx="6048">
                  <c:v>209.6</c:v>
                </c:pt>
                <c:pt idx="6049">
                  <c:v>209.8</c:v>
                </c:pt>
                <c:pt idx="6050">
                  <c:v>210</c:v>
                </c:pt>
                <c:pt idx="6051">
                  <c:v>210.2</c:v>
                </c:pt>
                <c:pt idx="6052">
                  <c:v>210.4</c:v>
                </c:pt>
                <c:pt idx="6053">
                  <c:v>210.6</c:v>
                </c:pt>
                <c:pt idx="6054">
                  <c:v>210.8</c:v>
                </c:pt>
                <c:pt idx="6055">
                  <c:v>211</c:v>
                </c:pt>
                <c:pt idx="6056">
                  <c:v>211.2</c:v>
                </c:pt>
                <c:pt idx="6057">
                  <c:v>211.4</c:v>
                </c:pt>
                <c:pt idx="6058">
                  <c:v>211.6</c:v>
                </c:pt>
                <c:pt idx="6059">
                  <c:v>211.8</c:v>
                </c:pt>
                <c:pt idx="6060">
                  <c:v>212</c:v>
                </c:pt>
                <c:pt idx="6061">
                  <c:v>212.2</c:v>
                </c:pt>
                <c:pt idx="6062">
                  <c:v>212.4</c:v>
                </c:pt>
                <c:pt idx="6063">
                  <c:v>212.6</c:v>
                </c:pt>
                <c:pt idx="6064">
                  <c:v>212.8</c:v>
                </c:pt>
                <c:pt idx="6065">
                  <c:v>213</c:v>
                </c:pt>
                <c:pt idx="6066">
                  <c:v>213.2</c:v>
                </c:pt>
                <c:pt idx="6067">
                  <c:v>213.4</c:v>
                </c:pt>
                <c:pt idx="6068">
                  <c:v>213.6</c:v>
                </c:pt>
                <c:pt idx="6069">
                  <c:v>213.8</c:v>
                </c:pt>
                <c:pt idx="6070">
                  <c:v>214</c:v>
                </c:pt>
                <c:pt idx="6071">
                  <c:v>214.2</c:v>
                </c:pt>
                <c:pt idx="6072">
                  <c:v>214.4</c:v>
                </c:pt>
                <c:pt idx="6073">
                  <c:v>214.6</c:v>
                </c:pt>
                <c:pt idx="6074">
                  <c:v>214.8</c:v>
                </c:pt>
                <c:pt idx="6075">
                  <c:v>215</c:v>
                </c:pt>
                <c:pt idx="6076">
                  <c:v>215.2</c:v>
                </c:pt>
                <c:pt idx="6077">
                  <c:v>215.4</c:v>
                </c:pt>
                <c:pt idx="6078">
                  <c:v>215.6</c:v>
                </c:pt>
                <c:pt idx="6079">
                  <c:v>215.8</c:v>
                </c:pt>
                <c:pt idx="6080">
                  <c:v>216</c:v>
                </c:pt>
                <c:pt idx="6081">
                  <c:v>216.2</c:v>
                </c:pt>
                <c:pt idx="6082">
                  <c:v>216.4</c:v>
                </c:pt>
                <c:pt idx="6083">
                  <c:v>216.6</c:v>
                </c:pt>
                <c:pt idx="6084">
                  <c:v>216.8</c:v>
                </c:pt>
                <c:pt idx="6085">
                  <c:v>217</c:v>
                </c:pt>
                <c:pt idx="6086">
                  <c:v>217.2</c:v>
                </c:pt>
                <c:pt idx="6087">
                  <c:v>217.4</c:v>
                </c:pt>
                <c:pt idx="6088">
                  <c:v>217.6</c:v>
                </c:pt>
                <c:pt idx="6089">
                  <c:v>217.8</c:v>
                </c:pt>
                <c:pt idx="6090">
                  <c:v>218</c:v>
                </c:pt>
                <c:pt idx="6091">
                  <c:v>218.2</c:v>
                </c:pt>
                <c:pt idx="6092">
                  <c:v>218.4</c:v>
                </c:pt>
                <c:pt idx="6093">
                  <c:v>218.6</c:v>
                </c:pt>
                <c:pt idx="6094">
                  <c:v>218.8</c:v>
                </c:pt>
                <c:pt idx="6095">
                  <c:v>219</c:v>
                </c:pt>
                <c:pt idx="6096">
                  <c:v>219.2</c:v>
                </c:pt>
                <c:pt idx="6097">
                  <c:v>219.4</c:v>
                </c:pt>
                <c:pt idx="6098">
                  <c:v>219.6</c:v>
                </c:pt>
                <c:pt idx="6099">
                  <c:v>219.8</c:v>
                </c:pt>
                <c:pt idx="6100">
                  <c:v>220</c:v>
                </c:pt>
                <c:pt idx="6101">
                  <c:v>220.2</c:v>
                </c:pt>
                <c:pt idx="6102">
                  <c:v>220.4</c:v>
                </c:pt>
                <c:pt idx="6103">
                  <c:v>220.6</c:v>
                </c:pt>
                <c:pt idx="6104">
                  <c:v>220.8</c:v>
                </c:pt>
                <c:pt idx="6105">
                  <c:v>221</c:v>
                </c:pt>
                <c:pt idx="6106">
                  <c:v>221.2</c:v>
                </c:pt>
                <c:pt idx="6107">
                  <c:v>221.4</c:v>
                </c:pt>
                <c:pt idx="6108">
                  <c:v>221.6</c:v>
                </c:pt>
                <c:pt idx="6109">
                  <c:v>221.8</c:v>
                </c:pt>
                <c:pt idx="6110">
                  <c:v>222</c:v>
                </c:pt>
                <c:pt idx="6111">
                  <c:v>222.2</c:v>
                </c:pt>
                <c:pt idx="6112">
                  <c:v>222.4</c:v>
                </c:pt>
                <c:pt idx="6113">
                  <c:v>222.6</c:v>
                </c:pt>
                <c:pt idx="6114">
                  <c:v>222.8</c:v>
                </c:pt>
                <c:pt idx="6115">
                  <c:v>223</c:v>
                </c:pt>
                <c:pt idx="6116">
                  <c:v>223.2</c:v>
                </c:pt>
                <c:pt idx="6117">
                  <c:v>223.4</c:v>
                </c:pt>
                <c:pt idx="6118">
                  <c:v>223.6</c:v>
                </c:pt>
                <c:pt idx="6119">
                  <c:v>223.8</c:v>
                </c:pt>
                <c:pt idx="6120">
                  <c:v>224</c:v>
                </c:pt>
                <c:pt idx="6121">
                  <c:v>224.2</c:v>
                </c:pt>
                <c:pt idx="6122">
                  <c:v>224.4</c:v>
                </c:pt>
                <c:pt idx="6123">
                  <c:v>224.6</c:v>
                </c:pt>
                <c:pt idx="6124">
                  <c:v>224.8</c:v>
                </c:pt>
                <c:pt idx="6125">
                  <c:v>225</c:v>
                </c:pt>
                <c:pt idx="6126">
                  <c:v>225.2</c:v>
                </c:pt>
                <c:pt idx="6127">
                  <c:v>225.4</c:v>
                </c:pt>
                <c:pt idx="6128">
                  <c:v>225.6</c:v>
                </c:pt>
                <c:pt idx="6129">
                  <c:v>225.8</c:v>
                </c:pt>
                <c:pt idx="6130">
                  <c:v>226</c:v>
                </c:pt>
                <c:pt idx="6131">
                  <c:v>226.2</c:v>
                </c:pt>
                <c:pt idx="6132">
                  <c:v>226.4</c:v>
                </c:pt>
                <c:pt idx="6133">
                  <c:v>226.6</c:v>
                </c:pt>
                <c:pt idx="6134">
                  <c:v>226.8</c:v>
                </c:pt>
                <c:pt idx="6135">
                  <c:v>227</c:v>
                </c:pt>
                <c:pt idx="6136">
                  <c:v>227.2</c:v>
                </c:pt>
                <c:pt idx="6137">
                  <c:v>227.4</c:v>
                </c:pt>
                <c:pt idx="6138">
                  <c:v>227.6</c:v>
                </c:pt>
                <c:pt idx="6139">
                  <c:v>227.8</c:v>
                </c:pt>
                <c:pt idx="6140">
                  <c:v>228</c:v>
                </c:pt>
                <c:pt idx="6141">
                  <c:v>228.2</c:v>
                </c:pt>
                <c:pt idx="6142">
                  <c:v>228.4</c:v>
                </c:pt>
                <c:pt idx="6143">
                  <c:v>228.6</c:v>
                </c:pt>
                <c:pt idx="6144">
                  <c:v>228.8</c:v>
                </c:pt>
                <c:pt idx="6145">
                  <c:v>229</c:v>
                </c:pt>
                <c:pt idx="6146">
                  <c:v>229.2</c:v>
                </c:pt>
                <c:pt idx="6147">
                  <c:v>229.4</c:v>
                </c:pt>
                <c:pt idx="6148">
                  <c:v>229.6</c:v>
                </c:pt>
                <c:pt idx="6149">
                  <c:v>229.8</c:v>
                </c:pt>
                <c:pt idx="6150">
                  <c:v>230</c:v>
                </c:pt>
                <c:pt idx="6151">
                  <c:v>230.2</c:v>
                </c:pt>
                <c:pt idx="6152">
                  <c:v>230.4</c:v>
                </c:pt>
                <c:pt idx="6153">
                  <c:v>230.6</c:v>
                </c:pt>
                <c:pt idx="6154">
                  <c:v>230.8</c:v>
                </c:pt>
                <c:pt idx="6155">
                  <c:v>231</c:v>
                </c:pt>
                <c:pt idx="6156">
                  <c:v>231.2</c:v>
                </c:pt>
                <c:pt idx="6157">
                  <c:v>231.4</c:v>
                </c:pt>
                <c:pt idx="6158">
                  <c:v>231.6</c:v>
                </c:pt>
                <c:pt idx="6159">
                  <c:v>231.8</c:v>
                </c:pt>
                <c:pt idx="6160">
                  <c:v>232</c:v>
                </c:pt>
                <c:pt idx="6161">
                  <c:v>232.2</c:v>
                </c:pt>
                <c:pt idx="6162">
                  <c:v>232.4</c:v>
                </c:pt>
                <c:pt idx="6163">
                  <c:v>232.6</c:v>
                </c:pt>
                <c:pt idx="6164">
                  <c:v>232.8</c:v>
                </c:pt>
                <c:pt idx="6165">
                  <c:v>233</c:v>
                </c:pt>
                <c:pt idx="6166">
                  <c:v>233.2</c:v>
                </c:pt>
                <c:pt idx="6167">
                  <c:v>233.4</c:v>
                </c:pt>
                <c:pt idx="6168">
                  <c:v>233.6</c:v>
                </c:pt>
                <c:pt idx="6169">
                  <c:v>233.8</c:v>
                </c:pt>
                <c:pt idx="6170">
                  <c:v>234</c:v>
                </c:pt>
                <c:pt idx="6171">
                  <c:v>234.2</c:v>
                </c:pt>
                <c:pt idx="6172">
                  <c:v>234.4</c:v>
                </c:pt>
                <c:pt idx="6173">
                  <c:v>234.6</c:v>
                </c:pt>
                <c:pt idx="6174">
                  <c:v>234.8</c:v>
                </c:pt>
                <c:pt idx="6175">
                  <c:v>235</c:v>
                </c:pt>
                <c:pt idx="6176">
                  <c:v>235.2</c:v>
                </c:pt>
                <c:pt idx="6177">
                  <c:v>235.4</c:v>
                </c:pt>
                <c:pt idx="6178">
                  <c:v>235.6</c:v>
                </c:pt>
                <c:pt idx="6179">
                  <c:v>235.8</c:v>
                </c:pt>
                <c:pt idx="6180">
                  <c:v>236</c:v>
                </c:pt>
                <c:pt idx="6181">
                  <c:v>236.2</c:v>
                </c:pt>
                <c:pt idx="6182">
                  <c:v>236.4</c:v>
                </c:pt>
                <c:pt idx="6183">
                  <c:v>236.6</c:v>
                </c:pt>
                <c:pt idx="6184">
                  <c:v>236.8</c:v>
                </c:pt>
                <c:pt idx="6185">
                  <c:v>237</c:v>
                </c:pt>
                <c:pt idx="6186">
                  <c:v>237.2</c:v>
                </c:pt>
                <c:pt idx="6187">
                  <c:v>237.4</c:v>
                </c:pt>
                <c:pt idx="6188">
                  <c:v>237.6</c:v>
                </c:pt>
                <c:pt idx="6189">
                  <c:v>237.8</c:v>
                </c:pt>
                <c:pt idx="6190">
                  <c:v>238</c:v>
                </c:pt>
                <c:pt idx="6191">
                  <c:v>238.2</c:v>
                </c:pt>
                <c:pt idx="6192">
                  <c:v>238.4</c:v>
                </c:pt>
                <c:pt idx="6193">
                  <c:v>238.6</c:v>
                </c:pt>
                <c:pt idx="6194">
                  <c:v>238.8</c:v>
                </c:pt>
                <c:pt idx="6195">
                  <c:v>239</c:v>
                </c:pt>
                <c:pt idx="6196">
                  <c:v>239.2</c:v>
                </c:pt>
                <c:pt idx="6197">
                  <c:v>239.4</c:v>
                </c:pt>
                <c:pt idx="6198">
                  <c:v>239.6</c:v>
                </c:pt>
                <c:pt idx="6199">
                  <c:v>239.8</c:v>
                </c:pt>
                <c:pt idx="6200">
                  <c:v>240</c:v>
                </c:pt>
                <c:pt idx="6201">
                  <c:v>240.2</c:v>
                </c:pt>
                <c:pt idx="6202">
                  <c:v>240.4</c:v>
                </c:pt>
                <c:pt idx="6203">
                  <c:v>240.6</c:v>
                </c:pt>
                <c:pt idx="6204">
                  <c:v>240.8</c:v>
                </c:pt>
                <c:pt idx="6205">
                  <c:v>241</c:v>
                </c:pt>
                <c:pt idx="6206">
                  <c:v>241.2</c:v>
                </c:pt>
                <c:pt idx="6207">
                  <c:v>241.4</c:v>
                </c:pt>
                <c:pt idx="6208">
                  <c:v>241.6</c:v>
                </c:pt>
                <c:pt idx="6209">
                  <c:v>241.8</c:v>
                </c:pt>
                <c:pt idx="6210">
                  <c:v>242</c:v>
                </c:pt>
                <c:pt idx="6211">
                  <c:v>242.2</c:v>
                </c:pt>
                <c:pt idx="6212">
                  <c:v>242.4</c:v>
                </c:pt>
                <c:pt idx="6213">
                  <c:v>242.6</c:v>
                </c:pt>
                <c:pt idx="6214">
                  <c:v>242.8</c:v>
                </c:pt>
                <c:pt idx="6215">
                  <c:v>243</c:v>
                </c:pt>
                <c:pt idx="6216">
                  <c:v>243.2</c:v>
                </c:pt>
                <c:pt idx="6217">
                  <c:v>243.4</c:v>
                </c:pt>
                <c:pt idx="6218">
                  <c:v>243.6</c:v>
                </c:pt>
                <c:pt idx="6219">
                  <c:v>243.8</c:v>
                </c:pt>
                <c:pt idx="6220">
                  <c:v>244</c:v>
                </c:pt>
                <c:pt idx="6221">
                  <c:v>244.2</c:v>
                </c:pt>
                <c:pt idx="6222">
                  <c:v>244.4</c:v>
                </c:pt>
                <c:pt idx="6223">
                  <c:v>244.6</c:v>
                </c:pt>
                <c:pt idx="6224">
                  <c:v>244.8</c:v>
                </c:pt>
                <c:pt idx="6225">
                  <c:v>245</c:v>
                </c:pt>
                <c:pt idx="6226">
                  <c:v>245.2</c:v>
                </c:pt>
                <c:pt idx="6227">
                  <c:v>245.4</c:v>
                </c:pt>
                <c:pt idx="6228">
                  <c:v>245.6</c:v>
                </c:pt>
                <c:pt idx="6229">
                  <c:v>245.8</c:v>
                </c:pt>
                <c:pt idx="6230">
                  <c:v>246</c:v>
                </c:pt>
                <c:pt idx="6231">
                  <c:v>246.2</c:v>
                </c:pt>
                <c:pt idx="6232">
                  <c:v>246.4</c:v>
                </c:pt>
                <c:pt idx="6233">
                  <c:v>246.6</c:v>
                </c:pt>
                <c:pt idx="6234">
                  <c:v>246.8</c:v>
                </c:pt>
                <c:pt idx="6235">
                  <c:v>247</c:v>
                </c:pt>
                <c:pt idx="6236">
                  <c:v>247.2</c:v>
                </c:pt>
                <c:pt idx="6237">
                  <c:v>247.4</c:v>
                </c:pt>
                <c:pt idx="6238">
                  <c:v>247.6</c:v>
                </c:pt>
                <c:pt idx="6239">
                  <c:v>247.8</c:v>
                </c:pt>
                <c:pt idx="6240">
                  <c:v>248</c:v>
                </c:pt>
                <c:pt idx="6241">
                  <c:v>248.2</c:v>
                </c:pt>
                <c:pt idx="6242">
                  <c:v>248.4</c:v>
                </c:pt>
                <c:pt idx="6243">
                  <c:v>248.6</c:v>
                </c:pt>
                <c:pt idx="6244">
                  <c:v>248.8</c:v>
                </c:pt>
                <c:pt idx="6245">
                  <c:v>249</c:v>
                </c:pt>
                <c:pt idx="6246">
                  <c:v>249.2</c:v>
                </c:pt>
                <c:pt idx="6247">
                  <c:v>249.4</c:v>
                </c:pt>
                <c:pt idx="6248">
                  <c:v>249.6</c:v>
                </c:pt>
                <c:pt idx="6249">
                  <c:v>249.8</c:v>
                </c:pt>
                <c:pt idx="6250">
                  <c:v>250</c:v>
                </c:pt>
                <c:pt idx="6251">
                  <c:v>250.2</c:v>
                </c:pt>
                <c:pt idx="6252">
                  <c:v>250.4</c:v>
                </c:pt>
                <c:pt idx="6253">
                  <c:v>250.6</c:v>
                </c:pt>
                <c:pt idx="6254">
                  <c:v>250.8</c:v>
                </c:pt>
                <c:pt idx="6255">
                  <c:v>251</c:v>
                </c:pt>
                <c:pt idx="6256">
                  <c:v>251.2</c:v>
                </c:pt>
                <c:pt idx="6257">
                  <c:v>251.4</c:v>
                </c:pt>
                <c:pt idx="6258">
                  <c:v>251.6</c:v>
                </c:pt>
                <c:pt idx="6259">
                  <c:v>251.8</c:v>
                </c:pt>
                <c:pt idx="6260">
                  <c:v>252</c:v>
                </c:pt>
                <c:pt idx="6261">
                  <c:v>252.2</c:v>
                </c:pt>
                <c:pt idx="6262">
                  <c:v>252.4</c:v>
                </c:pt>
                <c:pt idx="6263">
                  <c:v>252.6</c:v>
                </c:pt>
                <c:pt idx="6264">
                  <c:v>252.8</c:v>
                </c:pt>
                <c:pt idx="6265">
                  <c:v>253</c:v>
                </c:pt>
                <c:pt idx="6266">
                  <c:v>253.2</c:v>
                </c:pt>
                <c:pt idx="6267">
                  <c:v>253.4</c:v>
                </c:pt>
                <c:pt idx="6268">
                  <c:v>253.6</c:v>
                </c:pt>
                <c:pt idx="6269">
                  <c:v>253.8</c:v>
                </c:pt>
                <c:pt idx="6270">
                  <c:v>254</c:v>
                </c:pt>
                <c:pt idx="6271">
                  <c:v>254.2</c:v>
                </c:pt>
                <c:pt idx="6272">
                  <c:v>254.4</c:v>
                </c:pt>
                <c:pt idx="6273">
                  <c:v>254.6</c:v>
                </c:pt>
                <c:pt idx="6274">
                  <c:v>254.8</c:v>
                </c:pt>
                <c:pt idx="6275">
                  <c:v>255</c:v>
                </c:pt>
                <c:pt idx="6276">
                  <c:v>255.2</c:v>
                </c:pt>
                <c:pt idx="6277">
                  <c:v>255.4</c:v>
                </c:pt>
                <c:pt idx="6278">
                  <c:v>255.6</c:v>
                </c:pt>
                <c:pt idx="6279">
                  <c:v>255.8</c:v>
                </c:pt>
                <c:pt idx="6280">
                  <c:v>256</c:v>
                </c:pt>
                <c:pt idx="6281">
                  <c:v>256.2</c:v>
                </c:pt>
                <c:pt idx="6282">
                  <c:v>256.39999999999998</c:v>
                </c:pt>
                <c:pt idx="6283">
                  <c:v>256.60000000000002</c:v>
                </c:pt>
                <c:pt idx="6284">
                  <c:v>256.8</c:v>
                </c:pt>
                <c:pt idx="6285">
                  <c:v>257</c:v>
                </c:pt>
                <c:pt idx="6286">
                  <c:v>257.2</c:v>
                </c:pt>
                <c:pt idx="6287">
                  <c:v>257.39999999999998</c:v>
                </c:pt>
                <c:pt idx="6288">
                  <c:v>257.60000000000002</c:v>
                </c:pt>
                <c:pt idx="6289">
                  <c:v>257.8</c:v>
                </c:pt>
                <c:pt idx="6290">
                  <c:v>258</c:v>
                </c:pt>
                <c:pt idx="6291">
                  <c:v>258.2</c:v>
                </c:pt>
                <c:pt idx="6292">
                  <c:v>258.39999999999998</c:v>
                </c:pt>
                <c:pt idx="6293">
                  <c:v>258.60000000000002</c:v>
                </c:pt>
                <c:pt idx="6294">
                  <c:v>258.8</c:v>
                </c:pt>
                <c:pt idx="6295">
                  <c:v>259</c:v>
                </c:pt>
                <c:pt idx="6296">
                  <c:v>259.2</c:v>
                </c:pt>
                <c:pt idx="6297">
                  <c:v>259.39999999999998</c:v>
                </c:pt>
                <c:pt idx="6298">
                  <c:v>259.60000000000002</c:v>
                </c:pt>
                <c:pt idx="6299">
                  <c:v>259.8</c:v>
                </c:pt>
                <c:pt idx="6300">
                  <c:v>260</c:v>
                </c:pt>
                <c:pt idx="6301">
                  <c:v>260.2</c:v>
                </c:pt>
                <c:pt idx="6302">
                  <c:v>260.39999999999998</c:v>
                </c:pt>
                <c:pt idx="6303">
                  <c:v>260.60000000000002</c:v>
                </c:pt>
                <c:pt idx="6304">
                  <c:v>260.8</c:v>
                </c:pt>
                <c:pt idx="6305">
                  <c:v>261</c:v>
                </c:pt>
                <c:pt idx="6306">
                  <c:v>261.2</c:v>
                </c:pt>
                <c:pt idx="6307">
                  <c:v>261.39999999999998</c:v>
                </c:pt>
                <c:pt idx="6308">
                  <c:v>261.60000000000002</c:v>
                </c:pt>
                <c:pt idx="6309">
                  <c:v>261.8</c:v>
                </c:pt>
                <c:pt idx="6310">
                  <c:v>262</c:v>
                </c:pt>
                <c:pt idx="6311">
                  <c:v>262.2</c:v>
                </c:pt>
                <c:pt idx="6312">
                  <c:v>262.39999999999998</c:v>
                </c:pt>
                <c:pt idx="6313">
                  <c:v>262.60000000000002</c:v>
                </c:pt>
                <c:pt idx="6314">
                  <c:v>262.8</c:v>
                </c:pt>
                <c:pt idx="6315">
                  <c:v>263</c:v>
                </c:pt>
                <c:pt idx="6316">
                  <c:v>263.2</c:v>
                </c:pt>
                <c:pt idx="6317">
                  <c:v>263.39999999999998</c:v>
                </c:pt>
                <c:pt idx="6318">
                  <c:v>263.60000000000002</c:v>
                </c:pt>
                <c:pt idx="6319">
                  <c:v>263.8</c:v>
                </c:pt>
                <c:pt idx="6320">
                  <c:v>264</c:v>
                </c:pt>
                <c:pt idx="6321">
                  <c:v>264.2</c:v>
                </c:pt>
                <c:pt idx="6322">
                  <c:v>264.39999999999998</c:v>
                </c:pt>
                <c:pt idx="6323">
                  <c:v>264.60000000000002</c:v>
                </c:pt>
                <c:pt idx="6324">
                  <c:v>264.8</c:v>
                </c:pt>
                <c:pt idx="6325">
                  <c:v>265</c:v>
                </c:pt>
                <c:pt idx="6326">
                  <c:v>265.2</c:v>
                </c:pt>
                <c:pt idx="6327">
                  <c:v>265.39999999999998</c:v>
                </c:pt>
                <c:pt idx="6328">
                  <c:v>265.60000000000002</c:v>
                </c:pt>
                <c:pt idx="6329">
                  <c:v>265.8</c:v>
                </c:pt>
                <c:pt idx="6330">
                  <c:v>266</c:v>
                </c:pt>
                <c:pt idx="6331">
                  <c:v>266.2</c:v>
                </c:pt>
                <c:pt idx="6332">
                  <c:v>266.39999999999998</c:v>
                </c:pt>
                <c:pt idx="6333">
                  <c:v>266.60000000000002</c:v>
                </c:pt>
                <c:pt idx="6334">
                  <c:v>266.8</c:v>
                </c:pt>
                <c:pt idx="6335">
                  <c:v>267</c:v>
                </c:pt>
                <c:pt idx="6336">
                  <c:v>267.2</c:v>
                </c:pt>
                <c:pt idx="6337">
                  <c:v>267.39999999999998</c:v>
                </c:pt>
                <c:pt idx="6338">
                  <c:v>267.60000000000002</c:v>
                </c:pt>
                <c:pt idx="6339">
                  <c:v>267.8</c:v>
                </c:pt>
                <c:pt idx="6340">
                  <c:v>268</c:v>
                </c:pt>
                <c:pt idx="6341">
                  <c:v>268.2</c:v>
                </c:pt>
                <c:pt idx="6342">
                  <c:v>268.39999999999998</c:v>
                </c:pt>
                <c:pt idx="6343">
                  <c:v>268.60000000000002</c:v>
                </c:pt>
                <c:pt idx="6344">
                  <c:v>268.8</c:v>
                </c:pt>
                <c:pt idx="6345">
                  <c:v>269</c:v>
                </c:pt>
                <c:pt idx="6346">
                  <c:v>269.2</c:v>
                </c:pt>
                <c:pt idx="6347">
                  <c:v>269.39999999999998</c:v>
                </c:pt>
                <c:pt idx="6348">
                  <c:v>269.60000000000002</c:v>
                </c:pt>
                <c:pt idx="6349">
                  <c:v>269.8</c:v>
                </c:pt>
                <c:pt idx="6350">
                  <c:v>270</c:v>
                </c:pt>
                <c:pt idx="6351">
                  <c:v>270.2</c:v>
                </c:pt>
                <c:pt idx="6352">
                  <c:v>270.39999999999998</c:v>
                </c:pt>
                <c:pt idx="6353">
                  <c:v>270.60000000000002</c:v>
                </c:pt>
                <c:pt idx="6354">
                  <c:v>270.8</c:v>
                </c:pt>
                <c:pt idx="6355">
                  <c:v>271</c:v>
                </c:pt>
                <c:pt idx="6356">
                  <c:v>271.2</c:v>
                </c:pt>
                <c:pt idx="6357">
                  <c:v>271.39999999999998</c:v>
                </c:pt>
                <c:pt idx="6358">
                  <c:v>271.60000000000002</c:v>
                </c:pt>
                <c:pt idx="6359">
                  <c:v>271.8</c:v>
                </c:pt>
                <c:pt idx="6360">
                  <c:v>272</c:v>
                </c:pt>
                <c:pt idx="6361">
                  <c:v>272.2</c:v>
                </c:pt>
                <c:pt idx="6362">
                  <c:v>272.39999999999998</c:v>
                </c:pt>
                <c:pt idx="6363">
                  <c:v>272.60000000000002</c:v>
                </c:pt>
                <c:pt idx="6364">
                  <c:v>272.8</c:v>
                </c:pt>
                <c:pt idx="6365">
                  <c:v>273</c:v>
                </c:pt>
                <c:pt idx="6366">
                  <c:v>273.2</c:v>
                </c:pt>
                <c:pt idx="6367">
                  <c:v>273.39999999999998</c:v>
                </c:pt>
                <c:pt idx="6368">
                  <c:v>273.60000000000002</c:v>
                </c:pt>
                <c:pt idx="6369">
                  <c:v>273.8</c:v>
                </c:pt>
                <c:pt idx="6370">
                  <c:v>274</c:v>
                </c:pt>
                <c:pt idx="6371">
                  <c:v>274.2</c:v>
                </c:pt>
                <c:pt idx="6372">
                  <c:v>274.39999999999998</c:v>
                </c:pt>
                <c:pt idx="6373">
                  <c:v>274.60000000000002</c:v>
                </c:pt>
                <c:pt idx="6374">
                  <c:v>274.8</c:v>
                </c:pt>
                <c:pt idx="6375">
                  <c:v>275</c:v>
                </c:pt>
                <c:pt idx="6376">
                  <c:v>275.2</c:v>
                </c:pt>
                <c:pt idx="6377">
                  <c:v>275.39999999999998</c:v>
                </c:pt>
                <c:pt idx="6378">
                  <c:v>275.60000000000002</c:v>
                </c:pt>
                <c:pt idx="6379">
                  <c:v>275.8</c:v>
                </c:pt>
                <c:pt idx="6380">
                  <c:v>276</c:v>
                </c:pt>
                <c:pt idx="6381">
                  <c:v>276.2</c:v>
                </c:pt>
                <c:pt idx="6382">
                  <c:v>276.39999999999998</c:v>
                </c:pt>
                <c:pt idx="6383">
                  <c:v>276.60000000000002</c:v>
                </c:pt>
                <c:pt idx="6384">
                  <c:v>276.8</c:v>
                </c:pt>
                <c:pt idx="6385">
                  <c:v>277</c:v>
                </c:pt>
                <c:pt idx="6386">
                  <c:v>277.2</c:v>
                </c:pt>
                <c:pt idx="6387">
                  <c:v>277.39999999999998</c:v>
                </c:pt>
                <c:pt idx="6388">
                  <c:v>277.60000000000002</c:v>
                </c:pt>
                <c:pt idx="6389">
                  <c:v>277.8</c:v>
                </c:pt>
                <c:pt idx="6390">
                  <c:v>278</c:v>
                </c:pt>
                <c:pt idx="6391">
                  <c:v>278.2</c:v>
                </c:pt>
                <c:pt idx="6392">
                  <c:v>278.39999999999998</c:v>
                </c:pt>
                <c:pt idx="6393">
                  <c:v>278.60000000000002</c:v>
                </c:pt>
                <c:pt idx="6394">
                  <c:v>278.8</c:v>
                </c:pt>
                <c:pt idx="6395">
                  <c:v>279</c:v>
                </c:pt>
                <c:pt idx="6396">
                  <c:v>279.2</c:v>
                </c:pt>
                <c:pt idx="6397">
                  <c:v>279.39999999999998</c:v>
                </c:pt>
                <c:pt idx="6398">
                  <c:v>279.60000000000002</c:v>
                </c:pt>
                <c:pt idx="6399">
                  <c:v>279.8</c:v>
                </c:pt>
                <c:pt idx="6400">
                  <c:v>280</c:v>
                </c:pt>
                <c:pt idx="6401">
                  <c:v>280.2</c:v>
                </c:pt>
                <c:pt idx="6402">
                  <c:v>280.39999999999998</c:v>
                </c:pt>
                <c:pt idx="6403">
                  <c:v>280.60000000000002</c:v>
                </c:pt>
                <c:pt idx="6404">
                  <c:v>280.8</c:v>
                </c:pt>
                <c:pt idx="6405">
                  <c:v>281</c:v>
                </c:pt>
                <c:pt idx="6406">
                  <c:v>281.2</c:v>
                </c:pt>
                <c:pt idx="6407">
                  <c:v>281.39999999999998</c:v>
                </c:pt>
                <c:pt idx="6408">
                  <c:v>281.60000000000002</c:v>
                </c:pt>
                <c:pt idx="6409">
                  <c:v>281.8</c:v>
                </c:pt>
                <c:pt idx="6410">
                  <c:v>282</c:v>
                </c:pt>
                <c:pt idx="6411">
                  <c:v>282.2</c:v>
                </c:pt>
                <c:pt idx="6412">
                  <c:v>282.39999999999998</c:v>
                </c:pt>
                <c:pt idx="6413">
                  <c:v>282.60000000000002</c:v>
                </c:pt>
                <c:pt idx="6414">
                  <c:v>282.8</c:v>
                </c:pt>
                <c:pt idx="6415">
                  <c:v>283</c:v>
                </c:pt>
                <c:pt idx="6416">
                  <c:v>283.2</c:v>
                </c:pt>
                <c:pt idx="6417">
                  <c:v>283.39999999999998</c:v>
                </c:pt>
                <c:pt idx="6418">
                  <c:v>283.60000000000002</c:v>
                </c:pt>
                <c:pt idx="6419">
                  <c:v>283.8</c:v>
                </c:pt>
                <c:pt idx="6420">
                  <c:v>284</c:v>
                </c:pt>
                <c:pt idx="6421">
                  <c:v>284.2</c:v>
                </c:pt>
                <c:pt idx="6422">
                  <c:v>284.39999999999998</c:v>
                </c:pt>
                <c:pt idx="6423">
                  <c:v>284.60000000000002</c:v>
                </c:pt>
                <c:pt idx="6424">
                  <c:v>284.8</c:v>
                </c:pt>
                <c:pt idx="6425">
                  <c:v>285</c:v>
                </c:pt>
                <c:pt idx="6426">
                  <c:v>285.2</c:v>
                </c:pt>
                <c:pt idx="6427">
                  <c:v>285.39999999999998</c:v>
                </c:pt>
                <c:pt idx="6428">
                  <c:v>285.60000000000002</c:v>
                </c:pt>
                <c:pt idx="6429">
                  <c:v>285.8</c:v>
                </c:pt>
                <c:pt idx="6430">
                  <c:v>286</c:v>
                </c:pt>
                <c:pt idx="6431">
                  <c:v>286.2</c:v>
                </c:pt>
                <c:pt idx="6432">
                  <c:v>286.39999999999998</c:v>
                </c:pt>
                <c:pt idx="6433">
                  <c:v>286.60000000000002</c:v>
                </c:pt>
                <c:pt idx="6434">
                  <c:v>286.8</c:v>
                </c:pt>
                <c:pt idx="6435">
                  <c:v>287</c:v>
                </c:pt>
                <c:pt idx="6436">
                  <c:v>287.2</c:v>
                </c:pt>
                <c:pt idx="6437">
                  <c:v>287.39999999999998</c:v>
                </c:pt>
                <c:pt idx="6438">
                  <c:v>287.60000000000002</c:v>
                </c:pt>
                <c:pt idx="6439">
                  <c:v>287.8</c:v>
                </c:pt>
                <c:pt idx="6440">
                  <c:v>288</c:v>
                </c:pt>
                <c:pt idx="6441">
                  <c:v>288.2</c:v>
                </c:pt>
                <c:pt idx="6442">
                  <c:v>288.39999999999998</c:v>
                </c:pt>
                <c:pt idx="6443">
                  <c:v>288.60000000000002</c:v>
                </c:pt>
                <c:pt idx="6444">
                  <c:v>288.8</c:v>
                </c:pt>
                <c:pt idx="6445">
                  <c:v>289</c:v>
                </c:pt>
                <c:pt idx="6446">
                  <c:v>289.2</c:v>
                </c:pt>
                <c:pt idx="6447">
                  <c:v>289.39999999999998</c:v>
                </c:pt>
                <c:pt idx="6448">
                  <c:v>289.60000000000002</c:v>
                </c:pt>
                <c:pt idx="6449">
                  <c:v>289.8</c:v>
                </c:pt>
                <c:pt idx="6450">
                  <c:v>290</c:v>
                </c:pt>
                <c:pt idx="6451">
                  <c:v>290.2</c:v>
                </c:pt>
                <c:pt idx="6452">
                  <c:v>290.39999999999998</c:v>
                </c:pt>
                <c:pt idx="6453">
                  <c:v>290.60000000000002</c:v>
                </c:pt>
                <c:pt idx="6454">
                  <c:v>290.8</c:v>
                </c:pt>
                <c:pt idx="6455">
                  <c:v>291</c:v>
                </c:pt>
                <c:pt idx="6456">
                  <c:v>291.2</c:v>
                </c:pt>
                <c:pt idx="6457">
                  <c:v>291.39999999999998</c:v>
                </c:pt>
                <c:pt idx="6458">
                  <c:v>291.60000000000002</c:v>
                </c:pt>
                <c:pt idx="6459">
                  <c:v>291.8</c:v>
                </c:pt>
                <c:pt idx="6460">
                  <c:v>292</c:v>
                </c:pt>
                <c:pt idx="6461">
                  <c:v>292.2</c:v>
                </c:pt>
                <c:pt idx="6462">
                  <c:v>292.39999999999998</c:v>
                </c:pt>
                <c:pt idx="6463">
                  <c:v>292.60000000000002</c:v>
                </c:pt>
                <c:pt idx="6464">
                  <c:v>292.8</c:v>
                </c:pt>
                <c:pt idx="6465">
                  <c:v>293</c:v>
                </c:pt>
                <c:pt idx="6466">
                  <c:v>293.2</c:v>
                </c:pt>
                <c:pt idx="6467">
                  <c:v>293.39999999999998</c:v>
                </c:pt>
                <c:pt idx="6468">
                  <c:v>293.60000000000002</c:v>
                </c:pt>
                <c:pt idx="6469">
                  <c:v>293.8</c:v>
                </c:pt>
                <c:pt idx="6470">
                  <c:v>294</c:v>
                </c:pt>
                <c:pt idx="6471">
                  <c:v>294.2</c:v>
                </c:pt>
                <c:pt idx="6472">
                  <c:v>294.39999999999998</c:v>
                </c:pt>
                <c:pt idx="6473">
                  <c:v>294.60000000000002</c:v>
                </c:pt>
                <c:pt idx="6474">
                  <c:v>294.8</c:v>
                </c:pt>
                <c:pt idx="6475">
                  <c:v>295</c:v>
                </c:pt>
                <c:pt idx="6476">
                  <c:v>295.2</c:v>
                </c:pt>
                <c:pt idx="6477">
                  <c:v>295.39999999999998</c:v>
                </c:pt>
                <c:pt idx="6478">
                  <c:v>295.60000000000002</c:v>
                </c:pt>
                <c:pt idx="6479">
                  <c:v>295.8</c:v>
                </c:pt>
                <c:pt idx="6480">
                  <c:v>296</c:v>
                </c:pt>
                <c:pt idx="6481">
                  <c:v>296.2</c:v>
                </c:pt>
                <c:pt idx="6482">
                  <c:v>296.39999999999998</c:v>
                </c:pt>
                <c:pt idx="6483">
                  <c:v>296.60000000000002</c:v>
                </c:pt>
                <c:pt idx="6484">
                  <c:v>296.8</c:v>
                </c:pt>
                <c:pt idx="6485">
                  <c:v>297</c:v>
                </c:pt>
                <c:pt idx="6486">
                  <c:v>297.2</c:v>
                </c:pt>
                <c:pt idx="6487">
                  <c:v>297.39999999999998</c:v>
                </c:pt>
                <c:pt idx="6488">
                  <c:v>297.60000000000002</c:v>
                </c:pt>
                <c:pt idx="6489">
                  <c:v>297.8</c:v>
                </c:pt>
                <c:pt idx="6490">
                  <c:v>298</c:v>
                </c:pt>
                <c:pt idx="6491">
                  <c:v>298.2</c:v>
                </c:pt>
                <c:pt idx="6492">
                  <c:v>298.39999999999998</c:v>
                </c:pt>
                <c:pt idx="6493">
                  <c:v>298.60000000000002</c:v>
                </c:pt>
                <c:pt idx="6494">
                  <c:v>298.8</c:v>
                </c:pt>
                <c:pt idx="6495">
                  <c:v>299</c:v>
                </c:pt>
                <c:pt idx="6496">
                  <c:v>299.2</c:v>
                </c:pt>
                <c:pt idx="6497">
                  <c:v>299.39999999999998</c:v>
                </c:pt>
                <c:pt idx="6498">
                  <c:v>299.60000000000002</c:v>
                </c:pt>
                <c:pt idx="6499">
                  <c:v>299.8</c:v>
                </c:pt>
                <c:pt idx="6500">
                  <c:v>300</c:v>
                </c:pt>
                <c:pt idx="6501">
                  <c:v>300.2</c:v>
                </c:pt>
                <c:pt idx="6502">
                  <c:v>300.39999999999998</c:v>
                </c:pt>
                <c:pt idx="6503">
                  <c:v>300.60000000000002</c:v>
                </c:pt>
                <c:pt idx="6504">
                  <c:v>300.8</c:v>
                </c:pt>
                <c:pt idx="6505">
                  <c:v>301</c:v>
                </c:pt>
                <c:pt idx="6506">
                  <c:v>301.2</c:v>
                </c:pt>
                <c:pt idx="6507">
                  <c:v>301.39999999999998</c:v>
                </c:pt>
                <c:pt idx="6508">
                  <c:v>301.60000000000002</c:v>
                </c:pt>
                <c:pt idx="6509">
                  <c:v>301.8</c:v>
                </c:pt>
                <c:pt idx="6510">
                  <c:v>302</c:v>
                </c:pt>
                <c:pt idx="6511">
                  <c:v>302.2</c:v>
                </c:pt>
                <c:pt idx="6512">
                  <c:v>302.39999999999998</c:v>
                </c:pt>
                <c:pt idx="6513">
                  <c:v>302.60000000000002</c:v>
                </c:pt>
                <c:pt idx="6514">
                  <c:v>302.8</c:v>
                </c:pt>
                <c:pt idx="6515">
                  <c:v>303</c:v>
                </c:pt>
                <c:pt idx="6516">
                  <c:v>303.2</c:v>
                </c:pt>
                <c:pt idx="6517">
                  <c:v>303.39999999999998</c:v>
                </c:pt>
                <c:pt idx="6518">
                  <c:v>303.60000000000002</c:v>
                </c:pt>
                <c:pt idx="6519">
                  <c:v>303.8</c:v>
                </c:pt>
                <c:pt idx="6520">
                  <c:v>304</c:v>
                </c:pt>
                <c:pt idx="6521">
                  <c:v>304.2</c:v>
                </c:pt>
                <c:pt idx="6522">
                  <c:v>304.39999999999998</c:v>
                </c:pt>
                <c:pt idx="6523">
                  <c:v>304.60000000000002</c:v>
                </c:pt>
                <c:pt idx="6524">
                  <c:v>304.8</c:v>
                </c:pt>
                <c:pt idx="6525">
                  <c:v>305</c:v>
                </c:pt>
                <c:pt idx="6526">
                  <c:v>305.2</c:v>
                </c:pt>
                <c:pt idx="6527">
                  <c:v>305.39999999999998</c:v>
                </c:pt>
                <c:pt idx="6528">
                  <c:v>305.60000000000002</c:v>
                </c:pt>
                <c:pt idx="6529">
                  <c:v>305.8</c:v>
                </c:pt>
                <c:pt idx="6530">
                  <c:v>306</c:v>
                </c:pt>
                <c:pt idx="6531">
                  <c:v>306.2</c:v>
                </c:pt>
                <c:pt idx="6532">
                  <c:v>306.39999999999998</c:v>
                </c:pt>
                <c:pt idx="6533">
                  <c:v>306.60000000000002</c:v>
                </c:pt>
                <c:pt idx="6534">
                  <c:v>306.8</c:v>
                </c:pt>
                <c:pt idx="6535">
                  <c:v>307</c:v>
                </c:pt>
                <c:pt idx="6536">
                  <c:v>307.2</c:v>
                </c:pt>
                <c:pt idx="6537">
                  <c:v>307.39999999999998</c:v>
                </c:pt>
                <c:pt idx="6538">
                  <c:v>307.60000000000002</c:v>
                </c:pt>
                <c:pt idx="6539">
                  <c:v>307.8</c:v>
                </c:pt>
                <c:pt idx="6540">
                  <c:v>308</c:v>
                </c:pt>
                <c:pt idx="6541">
                  <c:v>308.2</c:v>
                </c:pt>
                <c:pt idx="6542">
                  <c:v>308.39999999999998</c:v>
                </c:pt>
                <c:pt idx="6543">
                  <c:v>308.60000000000002</c:v>
                </c:pt>
                <c:pt idx="6544">
                  <c:v>308.8</c:v>
                </c:pt>
                <c:pt idx="6545">
                  <c:v>309</c:v>
                </c:pt>
                <c:pt idx="6546">
                  <c:v>309.2</c:v>
                </c:pt>
                <c:pt idx="6547">
                  <c:v>309.39999999999998</c:v>
                </c:pt>
                <c:pt idx="6548">
                  <c:v>309.60000000000002</c:v>
                </c:pt>
                <c:pt idx="6549">
                  <c:v>309.8</c:v>
                </c:pt>
                <c:pt idx="6550">
                  <c:v>310</c:v>
                </c:pt>
                <c:pt idx="6551">
                  <c:v>310.2</c:v>
                </c:pt>
                <c:pt idx="6552">
                  <c:v>310.39999999999998</c:v>
                </c:pt>
                <c:pt idx="6553">
                  <c:v>310.60000000000002</c:v>
                </c:pt>
                <c:pt idx="6554">
                  <c:v>310.8</c:v>
                </c:pt>
                <c:pt idx="6555">
                  <c:v>311</c:v>
                </c:pt>
                <c:pt idx="6556">
                  <c:v>311.2</c:v>
                </c:pt>
                <c:pt idx="6557">
                  <c:v>311.39999999999998</c:v>
                </c:pt>
                <c:pt idx="6558">
                  <c:v>311.60000000000002</c:v>
                </c:pt>
                <c:pt idx="6559">
                  <c:v>311.8</c:v>
                </c:pt>
                <c:pt idx="6560">
                  <c:v>312</c:v>
                </c:pt>
                <c:pt idx="6561">
                  <c:v>312.2</c:v>
                </c:pt>
                <c:pt idx="6562">
                  <c:v>312.39999999999998</c:v>
                </c:pt>
                <c:pt idx="6563">
                  <c:v>312.60000000000002</c:v>
                </c:pt>
                <c:pt idx="6564">
                  <c:v>312.8</c:v>
                </c:pt>
                <c:pt idx="6565">
                  <c:v>313</c:v>
                </c:pt>
                <c:pt idx="6566">
                  <c:v>313.2</c:v>
                </c:pt>
                <c:pt idx="6567">
                  <c:v>313.39999999999998</c:v>
                </c:pt>
                <c:pt idx="6568">
                  <c:v>313.60000000000002</c:v>
                </c:pt>
                <c:pt idx="6569">
                  <c:v>313.8</c:v>
                </c:pt>
                <c:pt idx="6570">
                  <c:v>314</c:v>
                </c:pt>
                <c:pt idx="6571">
                  <c:v>314.2</c:v>
                </c:pt>
                <c:pt idx="6572">
                  <c:v>314.39999999999998</c:v>
                </c:pt>
                <c:pt idx="6573">
                  <c:v>314.60000000000002</c:v>
                </c:pt>
                <c:pt idx="6574">
                  <c:v>314.8</c:v>
                </c:pt>
                <c:pt idx="6575">
                  <c:v>315</c:v>
                </c:pt>
                <c:pt idx="6576">
                  <c:v>315.2</c:v>
                </c:pt>
                <c:pt idx="6577">
                  <c:v>315.39999999999998</c:v>
                </c:pt>
                <c:pt idx="6578">
                  <c:v>315.60000000000002</c:v>
                </c:pt>
                <c:pt idx="6579">
                  <c:v>315.8</c:v>
                </c:pt>
                <c:pt idx="6580">
                  <c:v>316</c:v>
                </c:pt>
                <c:pt idx="6581">
                  <c:v>316.2</c:v>
                </c:pt>
                <c:pt idx="6582">
                  <c:v>316.39999999999998</c:v>
                </c:pt>
                <c:pt idx="6583">
                  <c:v>316.60000000000002</c:v>
                </c:pt>
                <c:pt idx="6584">
                  <c:v>316.8</c:v>
                </c:pt>
                <c:pt idx="6585">
                  <c:v>317</c:v>
                </c:pt>
                <c:pt idx="6586">
                  <c:v>317.2</c:v>
                </c:pt>
                <c:pt idx="6587">
                  <c:v>317.39999999999998</c:v>
                </c:pt>
                <c:pt idx="6588">
                  <c:v>317.60000000000002</c:v>
                </c:pt>
                <c:pt idx="6589">
                  <c:v>317.8</c:v>
                </c:pt>
                <c:pt idx="6590">
                  <c:v>318</c:v>
                </c:pt>
                <c:pt idx="6591">
                  <c:v>318.2</c:v>
                </c:pt>
                <c:pt idx="6592">
                  <c:v>318.39999999999998</c:v>
                </c:pt>
                <c:pt idx="6593">
                  <c:v>318.60000000000002</c:v>
                </c:pt>
                <c:pt idx="6594">
                  <c:v>318.8</c:v>
                </c:pt>
                <c:pt idx="6595">
                  <c:v>319</c:v>
                </c:pt>
                <c:pt idx="6596">
                  <c:v>319.2</c:v>
                </c:pt>
                <c:pt idx="6597">
                  <c:v>319.39999999999998</c:v>
                </c:pt>
                <c:pt idx="6598">
                  <c:v>319.60000000000002</c:v>
                </c:pt>
                <c:pt idx="6599">
                  <c:v>319.8</c:v>
                </c:pt>
                <c:pt idx="6600">
                  <c:v>320</c:v>
                </c:pt>
                <c:pt idx="6601">
                  <c:v>320.2</c:v>
                </c:pt>
                <c:pt idx="6602">
                  <c:v>320.39999999999998</c:v>
                </c:pt>
                <c:pt idx="6603">
                  <c:v>320.60000000000002</c:v>
                </c:pt>
                <c:pt idx="6604">
                  <c:v>320.8</c:v>
                </c:pt>
                <c:pt idx="6605">
                  <c:v>321</c:v>
                </c:pt>
                <c:pt idx="6606">
                  <c:v>321.2</c:v>
                </c:pt>
                <c:pt idx="6607">
                  <c:v>321.39999999999998</c:v>
                </c:pt>
                <c:pt idx="6608">
                  <c:v>321.60000000000002</c:v>
                </c:pt>
                <c:pt idx="6609">
                  <c:v>321.8</c:v>
                </c:pt>
                <c:pt idx="6610">
                  <c:v>322</c:v>
                </c:pt>
                <c:pt idx="6611">
                  <c:v>322.2</c:v>
                </c:pt>
                <c:pt idx="6612">
                  <c:v>322.39999999999998</c:v>
                </c:pt>
                <c:pt idx="6613">
                  <c:v>322.60000000000002</c:v>
                </c:pt>
                <c:pt idx="6614">
                  <c:v>322.8</c:v>
                </c:pt>
                <c:pt idx="6615">
                  <c:v>323</c:v>
                </c:pt>
                <c:pt idx="6616">
                  <c:v>323.2</c:v>
                </c:pt>
                <c:pt idx="6617">
                  <c:v>323.39999999999998</c:v>
                </c:pt>
                <c:pt idx="6618">
                  <c:v>323.60000000000002</c:v>
                </c:pt>
                <c:pt idx="6619">
                  <c:v>323.8</c:v>
                </c:pt>
                <c:pt idx="6620">
                  <c:v>324</c:v>
                </c:pt>
                <c:pt idx="6621">
                  <c:v>324.2</c:v>
                </c:pt>
                <c:pt idx="6622">
                  <c:v>324.39999999999998</c:v>
                </c:pt>
                <c:pt idx="6623">
                  <c:v>324.60000000000002</c:v>
                </c:pt>
                <c:pt idx="6624">
                  <c:v>324.8</c:v>
                </c:pt>
                <c:pt idx="6625">
                  <c:v>325</c:v>
                </c:pt>
                <c:pt idx="6626">
                  <c:v>325.2</c:v>
                </c:pt>
                <c:pt idx="6627">
                  <c:v>325.39999999999998</c:v>
                </c:pt>
                <c:pt idx="6628">
                  <c:v>325.60000000000002</c:v>
                </c:pt>
                <c:pt idx="6629">
                  <c:v>325.8</c:v>
                </c:pt>
                <c:pt idx="6630">
                  <c:v>326</c:v>
                </c:pt>
                <c:pt idx="6631">
                  <c:v>326.2</c:v>
                </c:pt>
                <c:pt idx="6632">
                  <c:v>326.39999999999998</c:v>
                </c:pt>
                <c:pt idx="6633">
                  <c:v>326.60000000000002</c:v>
                </c:pt>
                <c:pt idx="6634">
                  <c:v>326.8</c:v>
                </c:pt>
                <c:pt idx="6635">
                  <c:v>327</c:v>
                </c:pt>
                <c:pt idx="6636">
                  <c:v>327.2</c:v>
                </c:pt>
                <c:pt idx="6637">
                  <c:v>327.39999999999998</c:v>
                </c:pt>
                <c:pt idx="6638">
                  <c:v>327.60000000000002</c:v>
                </c:pt>
                <c:pt idx="6639">
                  <c:v>327.8</c:v>
                </c:pt>
                <c:pt idx="6640">
                  <c:v>328</c:v>
                </c:pt>
                <c:pt idx="6641">
                  <c:v>328.2</c:v>
                </c:pt>
                <c:pt idx="6642">
                  <c:v>328.4</c:v>
                </c:pt>
                <c:pt idx="6643">
                  <c:v>328.6</c:v>
                </c:pt>
                <c:pt idx="6644">
                  <c:v>328.8</c:v>
                </c:pt>
                <c:pt idx="6645">
                  <c:v>329</c:v>
                </c:pt>
                <c:pt idx="6646">
                  <c:v>329.2</c:v>
                </c:pt>
                <c:pt idx="6647">
                  <c:v>329.4</c:v>
                </c:pt>
                <c:pt idx="6648">
                  <c:v>329.6</c:v>
                </c:pt>
                <c:pt idx="6649">
                  <c:v>329.8</c:v>
                </c:pt>
                <c:pt idx="6650">
                  <c:v>330</c:v>
                </c:pt>
                <c:pt idx="6651">
                  <c:v>330.2</c:v>
                </c:pt>
                <c:pt idx="6652">
                  <c:v>330.4</c:v>
                </c:pt>
                <c:pt idx="6653">
                  <c:v>330.6</c:v>
                </c:pt>
                <c:pt idx="6654">
                  <c:v>330.8</c:v>
                </c:pt>
                <c:pt idx="6655">
                  <c:v>331</c:v>
                </c:pt>
                <c:pt idx="6656">
                  <c:v>331.2</c:v>
                </c:pt>
                <c:pt idx="6657">
                  <c:v>331.4</c:v>
                </c:pt>
                <c:pt idx="6658">
                  <c:v>331.6</c:v>
                </c:pt>
                <c:pt idx="6659">
                  <c:v>331.8</c:v>
                </c:pt>
                <c:pt idx="6660">
                  <c:v>332</c:v>
                </c:pt>
                <c:pt idx="6661">
                  <c:v>332.2</c:v>
                </c:pt>
                <c:pt idx="6662">
                  <c:v>332.4</c:v>
                </c:pt>
                <c:pt idx="6663">
                  <c:v>332.6</c:v>
                </c:pt>
                <c:pt idx="6664">
                  <c:v>332.8</c:v>
                </c:pt>
                <c:pt idx="6665">
                  <c:v>333</c:v>
                </c:pt>
                <c:pt idx="6666">
                  <c:v>333.2</c:v>
                </c:pt>
                <c:pt idx="6667">
                  <c:v>333.4</c:v>
                </c:pt>
                <c:pt idx="6668">
                  <c:v>333.6</c:v>
                </c:pt>
                <c:pt idx="6669">
                  <c:v>333.8</c:v>
                </c:pt>
                <c:pt idx="6670">
                  <c:v>334</c:v>
                </c:pt>
                <c:pt idx="6671">
                  <c:v>334.2</c:v>
                </c:pt>
                <c:pt idx="6672">
                  <c:v>334.4</c:v>
                </c:pt>
                <c:pt idx="6673">
                  <c:v>334.6</c:v>
                </c:pt>
                <c:pt idx="6674">
                  <c:v>334.8</c:v>
                </c:pt>
                <c:pt idx="6675">
                  <c:v>335</c:v>
                </c:pt>
                <c:pt idx="6676">
                  <c:v>335.2</c:v>
                </c:pt>
                <c:pt idx="6677">
                  <c:v>335.4</c:v>
                </c:pt>
                <c:pt idx="6678">
                  <c:v>335.6</c:v>
                </c:pt>
                <c:pt idx="6679">
                  <c:v>335.8</c:v>
                </c:pt>
                <c:pt idx="6680">
                  <c:v>336</c:v>
                </c:pt>
                <c:pt idx="6681">
                  <c:v>336.2</c:v>
                </c:pt>
                <c:pt idx="6682">
                  <c:v>336.4</c:v>
                </c:pt>
                <c:pt idx="6683">
                  <c:v>336.6</c:v>
                </c:pt>
                <c:pt idx="6684">
                  <c:v>336.8</c:v>
                </c:pt>
                <c:pt idx="6685">
                  <c:v>337</c:v>
                </c:pt>
                <c:pt idx="6686">
                  <c:v>337.2</c:v>
                </c:pt>
                <c:pt idx="6687">
                  <c:v>337.4</c:v>
                </c:pt>
                <c:pt idx="6688">
                  <c:v>337.6</c:v>
                </c:pt>
                <c:pt idx="6689">
                  <c:v>337.8</c:v>
                </c:pt>
                <c:pt idx="6690">
                  <c:v>338</c:v>
                </c:pt>
                <c:pt idx="6691">
                  <c:v>338.2</c:v>
                </c:pt>
                <c:pt idx="6692">
                  <c:v>338.4</c:v>
                </c:pt>
                <c:pt idx="6693">
                  <c:v>338.6</c:v>
                </c:pt>
                <c:pt idx="6694">
                  <c:v>338.8</c:v>
                </c:pt>
                <c:pt idx="6695">
                  <c:v>339</c:v>
                </c:pt>
                <c:pt idx="6696">
                  <c:v>339.2</c:v>
                </c:pt>
                <c:pt idx="6697">
                  <c:v>339.4</c:v>
                </c:pt>
                <c:pt idx="6698">
                  <c:v>339.6</c:v>
                </c:pt>
                <c:pt idx="6699">
                  <c:v>339.8</c:v>
                </c:pt>
                <c:pt idx="6700">
                  <c:v>340</c:v>
                </c:pt>
                <c:pt idx="6701">
                  <c:v>340.2</c:v>
                </c:pt>
                <c:pt idx="6702">
                  <c:v>340.4</c:v>
                </c:pt>
                <c:pt idx="6703">
                  <c:v>340.6</c:v>
                </c:pt>
                <c:pt idx="6704">
                  <c:v>340.8</c:v>
                </c:pt>
                <c:pt idx="6705">
                  <c:v>341</c:v>
                </c:pt>
                <c:pt idx="6706">
                  <c:v>341.2</c:v>
                </c:pt>
                <c:pt idx="6707">
                  <c:v>341.4</c:v>
                </c:pt>
                <c:pt idx="6708">
                  <c:v>341.6</c:v>
                </c:pt>
                <c:pt idx="6709">
                  <c:v>341.8</c:v>
                </c:pt>
                <c:pt idx="6710">
                  <c:v>342</c:v>
                </c:pt>
                <c:pt idx="6711">
                  <c:v>342.2</c:v>
                </c:pt>
                <c:pt idx="6712">
                  <c:v>342.4</c:v>
                </c:pt>
                <c:pt idx="6713">
                  <c:v>342.6</c:v>
                </c:pt>
                <c:pt idx="6714">
                  <c:v>342.8</c:v>
                </c:pt>
                <c:pt idx="6715">
                  <c:v>343</c:v>
                </c:pt>
                <c:pt idx="6716">
                  <c:v>343.2</c:v>
                </c:pt>
                <c:pt idx="6717">
                  <c:v>343.4</c:v>
                </c:pt>
                <c:pt idx="6718">
                  <c:v>343.6</c:v>
                </c:pt>
                <c:pt idx="6719">
                  <c:v>343.8</c:v>
                </c:pt>
                <c:pt idx="6720">
                  <c:v>344</c:v>
                </c:pt>
                <c:pt idx="6721">
                  <c:v>344.2</c:v>
                </c:pt>
                <c:pt idx="6722">
                  <c:v>344.4</c:v>
                </c:pt>
                <c:pt idx="6723">
                  <c:v>344.6</c:v>
                </c:pt>
                <c:pt idx="6724">
                  <c:v>344.8</c:v>
                </c:pt>
                <c:pt idx="6725">
                  <c:v>345</c:v>
                </c:pt>
                <c:pt idx="6726">
                  <c:v>345.2</c:v>
                </c:pt>
                <c:pt idx="6727">
                  <c:v>345.4</c:v>
                </c:pt>
                <c:pt idx="6728">
                  <c:v>345.6</c:v>
                </c:pt>
                <c:pt idx="6729">
                  <c:v>345.8</c:v>
                </c:pt>
                <c:pt idx="6730">
                  <c:v>346</c:v>
                </c:pt>
                <c:pt idx="6731">
                  <c:v>346.2</c:v>
                </c:pt>
                <c:pt idx="6732">
                  <c:v>346.4</c:v>
                </c:pt>
                <c:pt idx="6733">
                  <c:v>346.6</c:v>
                </c:pt>
                <c:pt idx="6734">
                  <c:v>346.8</c:v>
                </c:pt>
                <c:pt idx="6735">
                  <c:v>347</c:v>
                </c:pt>
                <c:pt idx="6736">
                  <c:v>347.2</c:v>
                </c:pt>
                <c:pt idx="6737">
                  <c:v>347.4</c:v>
                </c:pt>
                <c:pt idx="6738">
                  <c:v>347.6</c:v>
                </c:pt>
                <c:pt idx="6739">
                  <c:v>347.8</c:v>
                </c:pt>
                <c:pt idx="6740">
                  <c:v>348</c:v>
                </c:pt>
                <c:pt idx="6741">
                  <c:v>348.2</c:v>
                </c:pt>
                <c:pt idx="6742">
                  <c:v>348.4</c:v>
                </c:pt>
                <c:pt idx="6743">
                  <c:v>348.6</c:v>
                </c:pt>
                <c:pt idx="6744">
                  <c:v>348.8</c:v>
                </c:pt>
                <c:pt idx="6745">
                  <c:v>349</c:v>
                </c:pt>
                <c:pt idx="6746">
                  <c:v>349.2</c:v>
                </c:pt>
                <c:pt idx="6747">
                  <c:v>349.4</c:v>
                </c:pt>
                <c:pt idx="6748">
                  <c:v>349.6</c:v>
                </c:pt>
                <c:pt idx="6749">
                  <c:v>349.8</c:v>
                </c:pt>
                <c:pt idx="6750">
                  <c:v>350</c:v>
                </c:pt>
                <c:pt idx="6751">
                  <c:v>350.2</c:v>
                </c:pt>
                <c:pt idx="6752">
                  <c:v>350.4</c:v>
                </c:pt>
                <c:pt idx="6753">
                  <c:v>350.6</c:v>
                </c:pt>
                <c:pt idx="6754">
                  <c:v>350.8</c:v>
                </c:pt>
                <c:pt idx="6755">
                  <c:v>351</c:v>
                </c:pt>
                <c:pt idx="6756">
                  <c:v>351.2</c:v>
                </c:pt>
                <c:pt idx="6757">
                  <c:v>351.4</c:v>
                </c:pt>
                <c:pt idx="6758">
                  <c:v>351.6</c:v>
                </c:pt>
                <c:pt idx="6759">
                  <c:v>351.8</c:v>
                </c:pt>
                <c:pt idx="6760">
                  <c:v>352</c:v>
                </c:pt>
                <c:pt idx="6761">
                  <c:v>352.2</c:v>
                </c:pt>
                <c:pt idx="6762">
                  <c:v>352.4</c:v>
                </c:pt>
                <c:pt idx="6763">
                  <c:v>352.6</c:v>
                </c:pt>
                <c:pt idx="6764">
                  <c:v>352.8</c:v>
                </c:pt>
                <c:pt idx="6765">
                  <c:v>353</c:v>
                </c:pt>
                <c:pt idx="6766">
                  <c:v>353.2</c:v>
                </c:pt>
                <c:pt idx="6767">
                  <c:v>353.4</c:v>
                </c:pt>
                <c:pt idx="6768">
                  <c:v>353.6</c:v>
                </c:pt>
                <c:pt idx="6769">
                  <c:v>353.8</c:v>
                </c:pt>
                <c:pt idx="6770">
                  <c:v>354</c:v>
                </c:pt>
                <c:pt idx="6771">
                  <c:v>354.2</c:v>
                </c:pt>
                <c:pt idx="6772">
                  <c:v>354.4</c:v>
                </c:pt>
                <c:pt idx="6773">
                  <c:v>354.6</c:v>
                </c:pt>
                <c:pt idx="6774">
                  <c:v>354.8</c:v>
                </c:pt>
                <c:pt idx="6775">
                  <c:v>355</c:v>
                </c:pt>
                <c:pt idx="6776">
                  <c:v>355.2</c:v>
                </c:pt>
                <c:pt idx="6777">
                  <c:v>355.4</c:v>
                </c:pt>
                <c:pt idx="6778">
                  <c:v>355.6</c:v>
                </c:pt>
                <c:pt idx="6779">
                  <c:v>355.8</c:v>
                </c:pt>
                <c:pt idx="6780">
                  <c:v>356</c:v>
                </c:pt>
                <c:pt idx="6781">
                  <c:v>356.2</c:v>
                </c:pt>
                <c:pt idx="6782">
                  <c:v>356.4</c:v>
                </c:pt>
                <c:pt idx="6783">
                  <c:v>356.6</c:v>
                </c:pt>
                <c:pt idx="6784">
                  <c:v>356.8</c:v>
                </c:pt>
                <c:pt idx="6785">
                  <c:v>357</c:v>
                </c:pt>
                <c:pt idx="6786">
                  <c:v>357.2</c:v>
                </c:pt>
                <c:pt idx="6787">
                  <c:v>357.4</c:v>
                </c:pt>
                <c:pt idx="6788">
                  <c:v>357.6</c:v>
                </c:pt>
                <c:pt idx="6789">
                  <c:v>357.8</c:v>
                </c:pt>
                <c:pt idx="6790">
                  <c:v>358</c:v>
                </c:pt>
                <c:pt idx="6791">
                  <c:v>358.2</c:v>
                </c:pt>
                <c:pt idx="6792">
                  <c:v>358.4</c:v>
                </c:pt>
                <c:pt idx="6793">
                  <c:v>358.6</c:v>
                </c:pt>
                <c:pt idx="6794">
                  <c:v>358.8</c:v>
                </c:pt>
                <c:pt idx="6795">
                  <c:v>359</c:v>
                </c:pt>
                <c:pt idx="6796">
                  <c:v>359.2</c:v>
                </c:pt>
                <c:pt idx="6797">
                  <c:v>359.4</c:v>
                </c:pt>
                <c:pt idx="6798">
                  <c:v>359.6</c:v>
                </c:pt>
                <c:pt idx="6799">
                  <c:v>359.8</c:v>
                </c:pt>
                <c:pt idx="6800">
                  <c:v>360</c:v>
                </c:pt>
                <c:pt idx="6801">
                  <c:v>360.2</c:v>
                </c:pt>
                <c:pt idx="6802">
                  <c:v>360.4</c:v>
                </c:pt>
                <c:pt idx="6803">
                  <c:v>360.6</c:v>
                </c:pt>
                <c:pt idx="6804">
                  <c:v>360.8</c:v>
                </c:pt>
                <c:pt idx="6805">
                  <c:v>361</c:v>
                </c:pt>
                <c:pt idx="6806">
                  <c:v>361.2</c:v>
                </c:pt>
                <c:pt idx="6807">
                  <c:v>361.4</c:v>
                </c:pt>
                <c:pt idx="6808">
                  <c:v>361.6</c:v>
                </c:pt>
                <c:pt idx="6809">
                  <c:v>361.8</c:v>
                </c:pt>
                <c:pt idx="6810">
                  <c:v>362</c:v>
                </c:pt>
                <c:pt idx="6811">
                  <c:v>362.2</c:v>
                </c:pt>
                <c:pt idx="6812">
                  <c:v>362.4</c:v>
                </c:pt>
                <c:pt idx="6813">
                  <c:v>362.6</c:v>
                </c:pt>
                <c:pt idx="6814">
                  <c:v>362.8</c:v>
                </c:pt>
                <c:pt idx="6815">
                  <c:v>363</c:v>
                </c:pt>
                <c:pt idx="6816">
                  <c:v>363.2</c:v>
                </c:pt>
                <c:pt idx="6817">
                  <c:v>363.4</c:v>
                </c:pt>
                <c:pt idx="6818">
                  <c:v>363.6</c:v>
                </c:pt>
                <c:pt idx="6819">
                  <c:v>363.8</c:v>
                </c:pt>
                <c:pt idx="6820">
                  <c:v>364</c:v>
                </c:pt>
                <c:pt idx="6821">
                  <c:v>364.2</c:v>
                </c:pt>
                <c:pt idx="6822">
                  <c:v>364.4</c:v>
                </c:pt>
                <c:pt idx="6823">
                  <c:v>364.6</c:v>
                </c:pt>
                <c:pt idx="6824">
                  <c:v>364.8</c:v>
                </c:pt>
                <c:pt idx="6825">
                  <c:v>365</c:v>
                </c:pt>
                <c:pt idx="6826">
                  <c:v>365.2</c:v>
                </c:pt>
                <c:pt idx="6827">
                  <c:v>365.4</c:v>
                </c:pt>
                <c:pt idx="6828">
                  <c:v>365.6</c:v>
                </c:pt>
                <c:pt idx="6829">
                  <c:v>365.8</c:v>
                </c:pt>
                <c:pt idx="6830">
                  <c:v>366</c:v>
                </c:pt>
                <c:pt idx="6831">
                  <c:v>366.2</c:v>
                </c:pt>
                <c:pt idx="6832">
                  <c:v>366.4</c:v>
                </c:pt>
                <c:pt idx="6833">
                  <c:v>366.6</c:v>
                </c:pt>
                <c:pt idx="6834">
                  <c:v>366.8</c:v>
                </c:pt>
                <c:pt idx="6835">
                  <c:v>367</c:v>
                </c:pt>
                <c:pt idx="6836">
                  <c:v>367.2</c:v>
                </c:pt>
                <c:pt idx="6837">
                  <c:v>367.4</c:v>
                </c:pt>
                <c:pt idx="6838">
                  <c:v>367.6</c:v>
                </c:pt>
                <c:pt idx="6839">
                  <c:v>367.8</c:v>
                </c:pt>
                <c:pt idx="6840">
                  <c:v>368</c:v>
                </c:pt>
                <c:pt idx="6841">
                  <c:v>368.2</c:v>
                </c:pt>
                <c:pt idx="6842">
                  <c:v>368.4</c:v>
                </c:pt>
                <c:pt idx="6843">
                  <c:v>368.6</c:v>
                </c:pt>
                <c:pt idx="6844">
                  <c:v>368.8</c:v>
                </c:pt>
                <c:pt idx="6845">
                  <c:v>369</c:v>
                </c:pt>
                <c:pt idx="6846">
                  <c:v>369.2</c:v>
                </c:pt>
                <c:pt idx="6847">
                  <c:v>369.4</c:v>
                </c:pt>
                <c:pt idx="6848">
                  <c:v>369.6</c:v>
                </c:pt>
                <c:pt idx="6849">
                  <c:v>369.8</c:v>
                </c:pt>
                <c:pt idx="6850">
                  <c:v>370</c:v>
                </c:pt>
                <c:pt idx="6851">
                  <c:v>370.2</c:v>
                </c:pt>
                <c:pt idx="6852">
                  <c:v>370.4</c:v>
                </c:pt>
                <c:pt idx="6853">
                  <c:v>370.6</c:v>
                </c:pt>
                <c:pt idx="6854">
                  <c:v>370.8</c:v>
                </c:pt>
                <c:pt idx="6855">
                  <c:v>371</c:v>
                </c:pt>
                <c:pt idx="6856">
                  <c:v>371.2</c:v>
                </c:pt>
                <c:pt idx="6857">
                  <c:v>371.4</c:v>
                </c:pt>
                <c:pt idx="6858">
                  <c:v>371.6</c:v>
                </c:pt>
                <c:pt idx="6859">
                  <c:v>371.8</c:v>
                </c:pt>
                <c:pt idx="6860">
                  <c:v>372</c:v>
                </c:pt>
                <c:pt idx="6861">
                  <c:v>372.2</c:v>
                </c:pt>
                <c:pt idx="6862">
                  <c:v>372.4</c:v>
                </c:pt>
                <c:pt idx="6863">
                  <c:v>372.6</c:v>
                </c:pt>
                <c:pt idx="6864">
                  <c:v>372.8</c:v>
                </c:pt>
                <c:pt idx="6865">
                  <c:v>373</c:v>
                </c:pt>
                <c:pt idx="6866">
                  <c:v>373.2</c:v>
                </c:pt>
                <c:pt idx="6867">
                  <c:v>373.4</c:v>
                </c:pt>
                <c:pt idx="6868">
                  <c:v>373.6</c:v>
                </c:pt>
                <c:pt idx="6869">
                  <c:v>373.8</c:v>
                </c:pt>
                <c:pt idx="6870">
                  <c:v>374</c:v>
                </c:pt>
                <c:pt idx="6871">
                  <c:v>374.2</c:v>
                </c:pt>
                <c:pt idx="6872">
                  <c:v>374.4</c:v>
                </c:pt>
                <c:pt idx="6873">
                  <c:v>374.6</c:v>
                </c:pt>
                <c:pt idx="6874">
                  <c:v>374.8</c:v>
                </c:pt>
                <c:pt idx="6875">
                  <c:v>375</c:v>
                </c:pt>
                <c:pt idx="6876">
                  <c:v>375.2</c:v>
                </c:pt>
                <c:pt idx="6877">
                  <c:v>375.4</c:v>
                </c:pt>
                <c:pt idx="6878">
                  <c:v>375.6</c:v>
                </c:pt>
                <c:pt idx="6879">
                  <c:v>375.8</c:v>
                </c:pt>
                <c:pt idx="6880">
                  <c:v>376</c:v>
                </c:pt>
                <c:pt idx="6881">
                  <c:v>376.2</c:v>
                </c:pt>
                <c:pt idx="6882">
                  <c:v>376.4</c:v>
                </c:pt>
                <c:pt idx="6883">
                  <c:v>376.6</c:v>
                </c:pt>
                <c:pt idx="6884">
                  <c:v>376.8</c:v>
                </c:pt>
                <c:pt idx="6885">
                  <c:v>377</c:v>
                </c:pt>
                <c:pt idx="6886">
                  <c:v>377.2</c:v>
                </c:pt>
                <c:pt idx="6887">
                  <c:v>377.4</c:v>
                </c:pt>
                <c:pt idx="6888">
                  <c:v>377.6</c:v>
                </c:pt>
                <c:pt idx="6889">
                  <c:v>377.8</c:v>
                </c:pt>
                <c:pt idx="6890">
                  <c:v>378</c:v>
                </c:pt>
                <c:pt idx="6891">
                  <c:v>378.2</c:v>
                </c:pt>
                <c:pt idx="6892">
                  <c:v>378.4</c:v>
                </c:pt>
                <c:pt idx="6893">
                  <c:v>378.6</c:v>
                </c:pt>
                <c:pt idx="6894">
                  <c:v>378.8</c:v>
                </c:pt>
                <c:pt idx="6895">
                  <c:v>379</c:v>
                </c:pt>
                <c:pt idx="6896">
                  <c:v>379.2</c:v>
                </c:pt>
                <c:pt idx="6897">
                  <c:v>379.4</c:v>
                </c:pt>
                <c:pt idx="6898">
                  <c:v>379.6</c:v>
                </c:pt>
                <c:pt idx="6899">
                  <c:v>379.8</c:v>
                </c:pt>
                <c:pt idx="6900">
                  <c:v>380</c:v>
                </c:pt>
                <c:pt idx="6901">
                  <c:v>380.2</c:v>
                </c:pt>
                <c:pt idx="6902">
                  <c:v>380.4</c:v>
                </c:pt>
                <c:pt idx="6903">
                  <c:v>380.6</c:v>
                </c:pt>
                <c:pt idx="6904">
                  <c:v>380.8</c:v>
                </c:pt>
                <c:pt idx="6905">
                  <c:v>381</c:v>
                </c:pt>
                <c:pt idx="6906">
                  <c:v>381.2</c:v>
                </c:pt>
                <c:pt idx="6907">
                  <c:v>381.4</c:v>
                </c:pt>
                <c:pt idx="6908">
                  <c:v>381.6</c:v>
                </c:pt>
                <c:pt idx="6909">
                  <c:v>381.8</c:v>
                </c:pt>
                <c:pt idx="6910">
                  <c:v>382</c:v>
                </c:pt>
                <c:pt idx="6911">
                  <c:v>382.2</c:v>
                </c:pt>
                <c:pt idx="6912">
                  <c:v>382.4</c:v>
                </c:pt>
                <c:pt idx="6913">
                  <c:v>382.6</c:v>
                </c:pt>
                <c:pt idx="6914">
                  <c:v>382.8</c:v>
                </c:pt>
                <c:pt idx="6915">
                  <c:v>383</c:v>
                </c:pt>
                <c:pt idx="6916">
                  <c:v>383.2</c:v>
                </c:pt>
                <c:pt idx="6917">
                  <c:v>383.4</c:v>
                </c:pt>
                <c:pt idx="6918">
                  <c:v>383.6</c:v>
                </c:pt>
                <c:pt idx="6919">
                  <c:v>383.8</c:v>
                </c:pt>
                <c:pt idx="6920">
                  <c:v>384</c:v>
                </c:pt>
                <c:pt idx="6921">
                  <c:v>384.2</c:v>
                </c:pt>
                <c:pt idx="6922">
                  <c:v>384.4</c:v>
                </c:pt>
                <c:pt idx="6923">
                  <c:v>384.6</c:v>
                </c:pt>
                <c:pt idx="6924">
                  <c:v>384.8</c:v>
                </c:pt>
                <c:pt idx="6925">
                  <c:v>385</c:v>
                </c:pt>
                <c:pt idx="6926">
                  <c:v>385.2</c:v>
                </c:pt>
                <c:pt idx="6927">
                  <c:v>385.4</c:v>
                </c:pt>
                <c:pt idx="6928">
                  <c:v>385.6</c:v>
                </c:pt>
                <c:pt idx="6929">
                  <c:v>385.8</c:v>
                </c:pt>
                <c:pt idx="6930">
                  <c:v>386</c:v>
                </c:pt>
                <c:pt idx="6931">
                  <c:v>386.2</c:v>
                </c:pt>
                <c:pt idx="6932">
                  <c:v>386.4</c:v>
                </c:pt>
                <c:pt idx="6933">
                  <c:v>386.6</c:v>
                </c:pt>
                <c:pt idx="6934">
                  <c:v>386.8</c:v>
                </c:pt>
                <c:pt idx="6935">
                  <c:v>387</c:v>
                </c:pt>
                <c:pt idx="6936">
                  <c:v>387.2</c:v>
                </c:pt>
                <c:pt idx="6937">
                  <c:v>387.4</c:v>
                </c:pt>
                <c:pt idx="6938">
                  <c:v>387.6</c:v>
                </c:pt>
                <c:pt idx="6939">
                  <c:v>387.8</c:v>
                </c:pt>
                <c:pt idx="6940">
                  <c:v>388</c:v>
                </c:pt>
                <c:pt idx="6941">
                  <c:v>388.2</c:v>
                </c:pt>
                <c:pt idx="6942">
                  <c:v>388.4</c:v>
                </c:pt>
                <c:pt idx="6943">
                  <c:v>388.6</c:v>
                </c:pt>
                <c:pt idx="6944">
                  <c:v>388.8</c:v>
                </c:pt>
                <c:pt idx="6945">
                  <c:v>389</c:v>
                </c:pt>
                <c:pt idx="6946">
                  <c:v>389.2</c:v>
                </c:pt>
                <c:pt idx="6947">
                  <c:v>389.4</c:v>
                </c:pt>
                <c:pt idx="6948">
                  <c:v>389.6</c:v>
                </c:pt>
                <c:pt idx="6949">
                  <c:v>389.8</c:v>
                </c:pt>
                <c:pt idx="6950">
                  <c:v>390</c:v>
                </c:pt>
                <c:pt idx="6951">
                  <c:v>390.2</c:v>
                </c:pt>
                <c:pt idx="6952">
                  <c:v>390.4</c:v>
                </c:pt>
                <c:pt idx="6953">
                  <c:v>390.6</c:v>
                </c:pt>
                <c:pt idx="6954">
                  <c:v>390.8</c:v>
                </c:pt>
                <c:pt idx="6955">
                  <c:v>391</c:v>
                </c:pt>
                <c:pt idx="6956">
                  <c:v>391.2</c:v>
                </c:pt>
                <c:pt idx="6957">
                  <c:v>391.4</c:v>
                </c:pt>
                <c:pt idx="6958">
                  <c:v>391.6</c:v>
                </c:pt>
                <c:pt idx="6959">
                  <c:v>391.8</c:v>
                </c:pt>
                <c:pt idx="6960">
                  <c:v>392</c:v>
                </c:pt>
                <c:pt idx="6961">
                  <c:v>392.2</c:v>
                </c:pt>
                <c:pt idx="6962">
                  <c:v>392.4</c:v>
                </c:pt>
                <c:pt idx="6963">
                  <c:v>392.6</c:v>
                </c:pt>
                <c:pt idx="6964">
                  <c:v>392.8</c:v>
                </c:pt>
                <c:pt idx="6965">
                  <c:v>393</c:v>
                </c:pt>
                <c:pt idx="6966">
                  <c:v>393.2</c:v>
                </c:pt>
                <c:pt idx="6967">
                  <c:v>393.4</c:v>
                </c:pt>
                <c:pt idx="6968">
                  <c:v>393.6</c:v>
                </c:pt>
                <c:pt idx="6969">
                  <c:v>393.8</c:v>
                </c:pt>
                <c:pt idx="6970">
                  <c:v>394</c:v>
                </c:pt>
                <c:pt idx="6971">
                  <c:v>394.2</c:v>
                </c:pt>
                <c:pt idx="6972">
                  <c:v>394.4</c:v>
                </c:pt>
                <c:pt idx="6973">
                  <c:v>394.6</c:v>
                </c:pt>
                <c:pt idx="6974">
                  <c:v>394.8</c:v>
                </c:pt>
                <c:pt idx="6975">
                  <c:v>395</c:v>
                </c:pt>
                <c:pt idx="6976">
                  <c:v>395.2</c:v>
                </c:pt>
                <c:pt idx="6977">
                  <c:v>395.4</c:v>
                </c:pt>
                <c:pt idx="6978">
                  <c:v>395.6</c:v>
                </c:pt>
                <c:pt idx="6979">
                  <c:v>395.8</c:v>
                </c:pt>
                <c:pt idx="6980">
                  <c:v>396</c:v>
                </c:pt>
                <c:pt idx="6981">
                  <c:v>396.2</c:v>
                </c:pt>
                <c:pt idx="6982">
                  <c:v>396.4</c:v>
                </c:pt>
                <c:pt idx="6983">
                  <c:v>396.6</c:v>
                </c:pt>
                <c:pt idx="6984">
                  <c:v>396.8</c:v>
                </c:pt>
                <c:pt idx="6985">
                  <c:v>397</c:v>
                </c:pt>
                <c:pt idx="6986">
                  <c:v>397.2</c:v>
                </c:pt>
                <c:pt idx="6987">
                  <c:v>397.4</c:v>
                </c:pt>
                <c:pt idx="6988">
                  <c:v>397.6</c:v>
                </c:pt>
                <c:pt idx="6989">
                  <c:v>397.8</c:v>
                </c:pt>
                <c:pt idx="6990">
                  <c:v>398</c:v>
                </c:pt>
                <c:pt idx="6991">
                  <c:v>398.2</c:v>
                </c:pt>
                <c:pt idx="6992">
                  <c:v>398.4</c:v>
                </c:pt>
                <c:pt idx="6993">
                  <c:v>398.6</c:v>
                </c:pt>
                <c:pt idx="6994">
                  <c:v>398.8</c:v>
                </c:pt>
                <c:pt idx="6995">
                  <c:v>399</c:v>
                </c:pt>
                <c:pt idx="6996">
                  <c:v>399.2</c:v>
                </c:pt>
                <c:pt idx="6997">
                  <c:v>399.4</c:v>
                </c:pt>
                <c:pt idx="6998">
                  <c:v>399.6</c:v>
                </c:pt>
                <c:pt idx="6999">
                  <c:v>399.8</c:v>
                </c:pt>
                <c:pt idx="7000">
                  <c:v>400</c:v>
                </c:pt>
                <c:pt idx="7001">
                  <c:v>400.2</c:v>
                </c:pt>
                <c:pt idx="7002">
                  <c:v>400.4</c:v>
                </c:pt>
                <c:pt idx="7003">
                  <c:v>400.6</c:v>
                </c:pt>
                <c:pt idx="7004">
                  <c:v>400.8</c:v>
                </c:pt>
                <c:pt idx="7005">
                  <c:v>401</c:v>
                </c:pt>
                <c:pt idx="7006">
                  <c:v>401.2</c:v>
                </c:pt>
                <c:pt idx="7007">
                  <c:v>401.4</c:v>
                </c:pt>
                <c:pt idx="7008">
                  <c:v>401.6</c:v>
                </c:pt>
                <c:pt idx="7009">
                  <c:v>401.8</c:v>
                </c:pt>
                <c:pt idx="7010">
                  <c:v>402</c:v>
                </c:pt>
                <c:pt idx="7011">
                  <c:v>402.2</c:v>
                </c:pt>
                <c:pt idx="7012">
                  <c:v>402.4</c:v>
                </c:pt>
                <c:pt idx="7013">
                  <c:v>402.6</c:v>
                </c:pt>
                <c:pt idx="7014">
                  <c:v>402.8</c:v>
                </c:pt>
                <c:pt idx="7015">
                  <c:v>403</c:v>
                </c:pt>
                <c:pt idx="7016">
                  <c:v>403.2</c:v>
                </c:pt>
                <c:pt idx="7017">
                  <c:v>403.4</c:v>
                </c:pt>
                <c:pt idx="7018">
                  <c:v>403.6</c:v>
                </c:pt>
                <c:pt idx="7019">
                  <c:v>403.8</c:v>
                </c:pt>
                <c:pt idx="7020">
                  <c:v>404</c:v>
                </c:pt>
                <c:pt idx="7021">
                  <c:v>404.2</c:v>
                </c:pt>
                <c:pt idx="7022">
                  <c:v>404.4</c:v>
                </c:pt>
                <c:pt idx="7023">
                  <c:v>404.6</c:v>
                </c:pt>
                <c:pt idx="7024">
                  <c:v>404.8</c:v>
                </c:pt>
                <c:pt idx="7025">
                  <c:v>405</c:v>
                </c:pt>
                <c:pt idx="7026">
                  <c:v>405.2</c:v>
                </c:pt>
                <c:pt idx="7027">
                  <c:v>405.4</c:v>
                </c:pt>
                <c:pt idx="7028">
                  <c:v>405.6</c:v>
                </c:pt>
                <c:pt idx="7029">
                  <c:v>405.8</c:v>
                </c:pt>
                <c:pt idx="7030">
                  <c:v>406</c:v>
                </c:pt>
                <c:pt idx="7031">
                  <c:v>406.2</c:v>
                </c:pt>
                <c:pt idx="7032">
                  <c:v>406.4</c:v>
                </c:pt>
                <c:pt idx="7033">
                  <c:v>406.6</c:v>
                </c:pt>
                <c:pt idx="7034">
                  <c:v>406.8</c:v>
                </c:pt>
                <c:pt idx="7035">
                  <c:v>407</c:v>
                </c:pt>
                <c:pt idx="7036">
                  <c:v>407.2</c:v>
                </c:pt>
                <c:pt idx="7037">
                  <c:v>407.4</c:v>
                </c:pt>
                <c:pt idx="7038">
                  <c:v>407.6</c:v>
                </c:pt>
                <c:pt idx="7039">
                  <c:v>407.8</c:v>
                </c:pt>
                <c:pt idx="7040">
                  <c:v>408</c:v>
                </c:pt>
                <c:pt idx="7041">
                  <c:v>408.2</c:v>
                </c:pt>
                <c:pt idx="7042">
                  <c:v>408.4</c:v>
                </c:pt>
                <c:pt idx="7043">
                  <c:v>408.6</c:v>
                </c:pt>
                <c:pt idx="7044">
                  <c:v>408.8</c:v>
                </c:pt>
                <c:pt idx="7045">
                  <c:v>409</c:v>
                </c:pt>
                <c:pt idx="7046">
                  <c:v>409.2</c:v>
                </c:pt>
                <c:pt idx="7047">
                  <c:v>409.4</c:v>
                </c:pt>
                <c:pt idx="7048">
                  <c:v>409.6</c:v>
                </c:pt>
                <c:pt idx="7049">
                  <c:v>409.8</c:v>
                </c:pt>
                <c:pt idx="7050">
                  <c:v>410</c:v>
                </c:pt>
                <c:pt idx="7051">
                  <c:v>410.2</c:v>
                </c:pt>
                <c:pt idx="7052">
                  <c:v>410.4</c:v>
                </c:pt>
                <c:pt idx="7053">
                  <c:v>410.6</c:v>
                </c:pt>
                <c:pt idx="7054">
                  <c:v>410.8</c:v>
                </c:pt>
                <c:pt idx="7055">
                  <c:v>411</c:v>
                </c:pt>
                <c:pt idx="7056">
                  <c:v>411.2</c:v>
                </c:pt>
                <c:pt idx="7057">
                  <c:v>411.4</c:v>
                </c:pt>
                <c:pt idx="7058">
                  <c:v>411.6</c:v>
                </c:pt>
                <c:pt idx="7059">
                  <c:v>411.8</c:v>
                </c:pt>
                <c:pt idx="7060">
                  <c:v>412</c:v>
                </c:pt>
                <c:pt idx="7061">
                  <c:v>412.2</c:v>
                </c:pt>
                <c:pt idx="7062">
                  <c:v>412.4</c:v>
                </c:pt>
                <c:pt idx="7063">
                  <c:v>412.6</c:v>
                </c:pt>
                <c:pt idx="7064">
                  <c:v>412.8</c:v>
                </c:pt>
                <c:pt idx="7065">
                  <c:v>413</c:v>
                </c:pt>
                <c:pt idx="7066">
                  <c:v>413.2</c:v>
                </c:pt>
                <c:pt idx="7067">
                  <c:v>413.4</c:v>
                </c:pt>
                <c:pt idx="7068">
                  <c:v>413.6</c:v>
                </c:pt>
                <c:pt idx="7069">
                  <c:v>413.8</c:v>
                </c:pt>
                <c:pt idx="7070">
                  <c:v>414</c:v>
                </c:pt>
                <c:pt idx="7071">
                  <c:v>414.2</c:v>
                </c:pt>
                <c:pt idx="7072">
                  <c:v>414.4</c:v>
                </c:pt>
                <c:pt idx="7073">
                  <c:v>414.6</c:v>
                </c:pt>
                <c:pt idx="7074">
                  <c:v>414.8</c:v>
                </c:pt>
                <c:pt idx="7075">
                  <c:v>415</c:v>
                </c:pt>
                <c:pt idx="7076">
                  <c:v>415.2</c:v>
                </c:pt>
                <c:pt idx="7077">
                  <c:v>415.4</c:v>
                </c:pt>
                <c:pt idx="7078">
                  <c:v>415.6</c:v>
                </c:pt>
                <c:pt idx="7079">
                  <c:v>415.8</c:v>
                </c:pt>
                <c:pt idx="7080">
                  <c:v>416</c:v>
                </c:pt>
                <c:pt idx="7081">
                  <c:v>416.2</c:v>
                </c:pt>
                <c:pt idx="7082">
                  <c:v>416.4</c:v>
                </c:pt>
                <c:pt idx="7083">
                  <c:v>416.6</c:v>
                </c:pt>
                <c:pt idx="7084">
                  <c:v>416.8</c:v>
                </c:pt>
                <c:pt idx="7085">
                  <c:v>417</c:v>
                </c:pt>
                <c:pt idx="7086">
                  <c:v>417.2</c:v>
                </c:pt>
                <c:pt idx="7087">
                  <c:v>417.4</c:v>
                </c:pt>
                <c:pt idx="7088">
                  <c:v>417.6</c:v>
                </c:pt>
                <c:pt idx="7089">
                  <c:v>417.8</c:v>
                </c:pt>
                <c:pt idx="7090">
                  <c:v>418</c:v>
                </c:pt>
                <c:pt idx="7091">
                  <c:v>418.2</c:v>
                </c:pt>
                <c:pt idx="7092">
                  <c:v>418.4</c:v>
                </c:pt>
                <c:pt idx="7093">
                  <c:v>418.6</c:v>
                </c:pt>
                <c:pt idx="7094">
                  <c:v>418.8</c:v>
                </c:pt>
                <c:pt idx="7095">
                  <c:v>419</c:v>
                </c:pt>
                <c:pt idx="7096">
                  <c:v>419.2</c:v>
                </c:pt>
                <c:pt idx="7097">
                  <c:v>419.4</c:v>
                </c:pt>
                <c:pt idx="7098">
                  <c:v>419.6</c:v>
                </c:pt>
                <c:pt idx="7099">
                  <c:v>419.8</c:v>
                </c:pt>
                <c:pt idx="7100">
                  <c:v>420</c:v>
                </c:pt>
                <c:pt idx="7101">
                  <c:v>420.2</c:v>
                </c:pt>
                <c:pt idx="7102">
                  <c:v>420.4</c:v>
                </c:pt>
                <c:pt idx="7103">
                  <c:v>420.6</c:v>
                </c:pt>
                <c:pt idx="7104">
                  <c:v>420.8</c:v>
                </c:pt>
                <c:pt idx="7105">
                  <c:v>421</c:v>
                </c:pt>
                <c:pt idx="7106">
                  <c:v>421.2</c:v>
                </c:pt>
                <c:pt idx="7107">
                  <c:v>421.4</c:v>
                </c:pt>
                <c:pt idx="7108">
                  <c:v>421.6</c:v>
                </c:pt>
                <c:pt idx="7109">
                  <c:v>421.8</c:v>
                </c:pt>
                <c:pt idx="7110">
                  <c:v>422</c:v>
                </c:pt>
                <c:pt idx="7111">
                  <c:v>422.2</c:v>
                </c:pt>
                <c:pt idx="7112">
                  <c:v>422.4</c:v>
                </c:pt>
                <c:pt idx="7113">
                  <c:v>422.6</c:v>
                </c:pt>
                <c:pt idx="7114">
                  <c:v>422.8</c:v>
                </c:pt>
                <c:pt idx="7115">
                  <c:v>423</c:v>
                </c:pt>
                <c:pt idx="7116">
                  <c:v>423.2</c:v>
                </c:pt>
                <c:pt idx="7117">
                  <c:v>423.4</c:v>
                </c:pt>
                <c:pt idx="7118">
                  <c:v>423.6</c:v>
                </c:pt>
                <c:pt idx="7119">
                  <c:v>423.8</c:v>
                </c:pt>
                <c:pt idx="7120">
                  <c:v>424</c:v>
                </c:pt>
                <c:pt idx="7121">
                  <c:v>424.2</c:v>
                </c:pt>
                <c:pt idx="7122">
                  <c:v>424.4</c:v>
                </c:pt>
                <c:pt idx="7123">
                  <c:v>424.6</c:v>
                </c:pt>
                <c:pt idx="7124">
                  <c:v>424.8</c:v>
                </c:pt>
                <c:pt idx="7125">
                  <c:v>425</c:v>
                </c:pt>
                <c:pt idx="7126">
                  <c:v>425.2</c:v>
                </c:pt>
                <c:pt idx="7127">
                  <c:v>425.4</c:v>
                </c:pt>
                <c:pt idx="7128">
                  <c:v>425.6</c:v>
                </c:pt>
                <c:pt idx="7129">
                  <c:v>425.8</c:v>
                </c:pt>
                <c:pt idx="7130">
                  <c:v>426</c:v>
                </c:pt>
                <c:pt idx="7131">
                  <c:v>426.2</c:v>
                </c:pt>
                <c:pt idx="7132">
                  <c:v>426.4</c:v>
                </c:pt>
                <c:pt idx="7133">
                  <c:v>426.6</c:v>
                </c:pt>
                <c:pt idx="7134">
                  <c:v>426.8</c:v>
                </c:pt>
                <c:pt idx="7135">
                  <c:v>427</c:v>
                </c:pt>
                <c:pt idx="7136">
                  <c:v>427.2</c:v>
                </c:pt>
                <c:pt idx="7137">
                  <c:v>427.4</c:v>
                </c:pt>
                <c:pt idx="7138">
                  <c:v>427.6</c:v>
                </c:pt>
                <c:pt idx="7139">
                  <c:v>427.8</c:v>
                </c:pt>
                <c:pt idx="7140">
                  <c:v>428</c:v>
                </c:pt>
                <c:pt idx="7141">
                  <c:v>428.2</c:v>
                </c:pt>
                <c:pt idx="7142">
                  <c:v>428.4</c:v>
                </c:pt>
                <c:pt idx="7143">
                  <c:v>428.6</c:v>
                </c:pt>
                <c:pt idx="7144">
                  <c:v>428.8</c:v>
                </c:pt>
                <c:pt idx="7145">
                  <c:v>429</c:v>
                </c:pt>
                <c:pt idx="7146">
                  <c:v>429.2</c:v>
                </c:pt>
                <c:pt idx="7147">
                  <c:v>429.4</c:v>
                </c:pt>
                <c:pt idx="7148">
                  <c:v>429.6</c:v>
                </c:pt>
                <c:pt idx="7149">
                  <c:v>429.8</c:v>
                </c:pt>
                <c:pt idx="7150">
                  <c:v>430</c:v>
                </c:pt>
                <c:pt idx="7151">
                  <c:v>430.2</c:v>
                </c:pt>
                <c:pt idx="7152">
                  <c:v>430.4</c:v>
                </c:pt>
                <c:pt idx="7153">
                  <c:v>430.6</c:v>
                </c:pt>
                <c:pt idx="7154">
                  <c:v>430.8</c:v>
                </c:pt>
                <c:pt idx="7155">
                  <c:v>431</c:v>
                </c:pt>
                <c:pt idx="7156">
                  <c:v>431.2</c:v>
                </c:pt>
                <c:pt idx="7157">
                  <c:v>431.4</c:v>
                </c:pt>
                <c:pt idx="7158">
                  <c:v>431.6</c:v>
                </c:pt>
                <c:pt idx="7159">
                  <c:v>431.8</c:v>
                </c:pt>
                <c:pt idx="7160">
                  <c:v>432</c:v>
                </c:pt>
                <c:pt idx="7161">
                  <c:v>432.2</c:v>
                </c:pt>
                <c:pt idx="7162">
                  <c:v>432.4</c:v>
                </c:pt>
                <c:pt idx="7163">
                  <c:v>432.6</c:v>
                </c:pt>
                <c:pt idx="7164">
                  <c:v>432.8</c:v>
                </c:pt>
                <c:pt idx="7165">
                  <c:v>433</c:v>
                </c:pt>
                <c:pt idx="7166">
                  <c:v>433.2</c:v>
                </c:pt>
                <c:pt idx="7167">
                  <c:v>433.4</c:v>
                </c:pt>
                <c:pt idx="7168">
                  <c:v>433.6</c:v>
                </c:pt>
                <c:pt idx="7169">
                  <c:v>433.8</c:v>
                </c:pt>
                <c:pt idx="7170">
                  <c:v>434</c:v>
                </c:pt>
                <c:pt idx="7171">
                  <c:v>434.2</c:v>
                </c:pt>
                <c:pt idx="7172">
                  <c:v>434.4</c:v>
                </c:pt>
                <c:pt idx="7173">
                  <c:v>434.6</c:v>
                </c:pt>
                <c:pt idx="7174">
                  <c:v>434.8</c:v>
                </c:pt>
                <c:pt idx="7175">
                  <c:v>435</c:v>
                </c:pt>
                <c:pt idx="7176">
                  <c:v>435.2</c:v>
                </c:pt>
                <c:pt idx="7177">
                  <c:v>435.4</c:v>
                </c:pt>
                <c:pt idx="7178">
                  <c:v>435.6</c:v>
                </c:pt>
                <c:pt idx="7179">
                  <c:v>435.8</c:v>
                </c:pt>
                <c:pt idx="7180">
                  <c:v>436</c:v>
                </c:pt>
                <c:pt idx="7181">
                  <c:v>436.2</c:v>
                </c:pt>
                <c:pt idx="7182">
                  <c:v>436.4</c:v>
                </c:pt>
                <c:pt idx="7183">
                  <c:v>436.6</c:v>
                </c:pt>
                <c:pt idx="7184">
                  <c:v>436.8</c:v>
                </c:pt>
                <c:pt idx="7185">
                  <c:v>437</c:v>
                </c:pt>
                <c:pt idx="7186">
                  <c:v>437.2</c:v>
                </c:pt>
                <c:pt idx="7187">
                  <c:v>437.4</c:v>
                </c:pt>
                <c:pt idx="7188">
                  <c:v>437.6</c:v>
                </c:pt>
                <c:pt idx="7189">
                  <c:v>437.8</c:v>
                </c:pt>
                <c:pt idx="7190">
                  <c:v>438</c:v>
                </c:pt>
                <c:pt idx="7191">
                  <c:v>438.2</c:v>
                </c:pt>
                <c:pt idx="7192">
                  <c:v>438.4</c:v>
                </c:pt>
                <c:pt idx="7193">
                  <c:v>438.6</c:v>
                </c:pt>
                <c:pt idx="7194">
                  <c:v>438.8</c:v>
                </c:pt>
                <c:pt idx="7195">
                  <c:v>439</c:v>
                </c:pt>
                <c:pt idx="7196">
                  <c:v>439.2</c:v>
                </c:pt>
                <c:pt idx="7197">
                  <c:v>439.4</c:v>
                </c:pt>
                <c:pt idx="7198">
                  <c:v>439.6</c:v>
                </c:pt>
                <c:pt idx="7199">
                  <c:v>439.8</c:v>
                </c:pt>
                <c:pt idx="7200">
                  <c:v>440</c:v>
                </c:pt>
                <c:pt idx="7201">
                  <c:v>440.2</c:v>
                </c:pt>
                <c:pt idx="7202">
                  <c:v>440.4</c:v>
                </c:pt>
                <c:pt idx="7203">
                  <c:v>440.6</c:v>
                </c:pt>
                <c:pt idx="7204">
                  <c:v>440.8</c:v>
                </c:pt>
                <c:pt idx="7205">
                  <c:v>441</c:v>
                </c:pt>
                <c:pt idx="7206">
                  <c:v>441.2</c:v>
                </c:pt>
                <c:pt idx="7207">
                  <c:v>441.4</c:v>
                </c:pt>
                <c:pt idx="7208">
                  <c:v>441.6</c:v>
                </c:pt>
                <c:pt idx="7209">
                  <c:v>441.8</c:v>
                </c:pt>
                <c:pt idx="7210">
                  <c:v>442</c:v>
                </c:pt>
                <c:pt idx="7211">
                  <c:v>442.2</c:v>
                </c:pt>
                <c:pt idx="7212">
                  <c:v>442.4</c:v>
                </c:pt>
                <c:pt idx="7213">
                  <c:v>442.6</c:v>
                </c:pt>
                <c:pt idx="7214">
                  <c:v>442.8</c:v>
                </c:pt>
                <c:pt idx="7215">
                  <c:v>443</c:v>
                </c:pt>
                <c:pt idx="7216">
                  <c:v>443.2</c:v>
                </c:pt>
                <c:pt idx="7217">
                  <c:v>443.4</c:v>
                </c:pt>
                <c:pt idx="7218">
                  <c:v>443.6</c:v>
                </c:pt>
                <c:pt idx="7219">
                  <c:v>443.8</c:v>
                </c:pt>
                <c:pt idx="7220">
                  <c:v>444</c:v>
                </c:pt>
                <c:pt idx="7221">
                  <c:v>444.2</c:v>
                </c:pt>
                <c:pt idx="7222">
                  <c:v>444.4</c:v>
                </c:pt>
                <c:pt idx="7223">
                  <c:v>444.6</c:v>
                </c:pt>
                <c:pt idx="7224">
                  <c:v>444.8</c:v>
                </c:pt>
                <c:pt idx="7225">
                  <c:v>445</c:v>
                </c:pt>
                <c:pt idx="7226">
                  <c:v>445.2</c:v>
                </c:pt>
                <c:pt idx="7227">
                  <c:v>445.4</c:v>
                </c:pt>
                <c:pt idx="7228">
                  <c:v>445.6</c:v>
                </c:pt>
                <c:pt idx="7229">
                  <c:v>445.8</c:v>
                </c:pt>
                <c:pt idx="7230">
                  <c:v>446</c:v>
                </c:pt>
                <c:pt idx="7231">
                  <c:v>446.2</c:v>
                </c:pt>
                <c:pt idx="7232">
                  <c:v>446.4</c:v>
                </c:pt>
                <c:pt idx="7233">
                  <c:v>446.6</c:v>
                </c:pt>
                <c:pt idx="7234">
                  <c:v>446.8</c:v>
                </c:pt>
                <c:pt idx="7235">
                  <c:v>447</c:v>
                </c:pt>
                <c:pt idx="7236">
                  <c:v>447.2</c:v>
                </c:pt>
                <c:pt idx="7237">
                  <c:v>447.4</c:v>
                </c:pt>
                <c:pt idx="7238">
                  <c:v>447.6</c:v>
                </c:pt>
                <c:pt idx="7239">
                  <c:v>447.8</c:v>
                </c:pt>
                <c:pt idx="7240">
                  <c:v>448</c:v>
                </c:pt>
                <c:pt idx="7241">
                  <c:v>448.2</c:v>
                </c:pt>
                <c:pt idx="7242">
                  <c:v>448.4</c:v>
                </c:pt>
                <c:pt idx="7243">
                  <c:v>448.6</c:v>
                </c:pt>
                <c:pt idx="7244">
                  <c:v>448.8</c:v>
                </c:pt>
                <c:pt idx="7245">
                  <c:v>449</c:v>
                </c:pt>
                <c:pt idx="7246">
                  <c:v>449.2</c:v>
                </c:pt>
                <c:pt idx="7247">
                  <c:v>449.4</c:v>
                </c:pt>
                <c:pt idx="7248">
                  <c:v>449.6</c:v>
                </c:pt>
                <c:pt idx="7249">
                  <c:v>449.8</c:v>
                </c:pt>
                <c:pt idx="7250">
                  <c:v>450</c:v>
                </c:pt>
                <c:pt idx="7251">
                  <c:v>450.2</c:v>
                </c:pt>
                <c:pt idx="7252">
                  <c:v>450.4</c:v>
                </c:pt>
                <c:pt idx="7253">
                  <c:v>450.6</c:v>
                </c:pt>
                <c:pt idx="7254">
                  <c:v>450.8</c:v>
                </c:pt>
                <c:pt idx="7255">
                  <c:v>451</c:v>
                </c:pt>
                <c:pt idx="7256">
                  <c:v>451.2</c:v>
                </c:pt>
                <c:pt idx="7257">
                  <c:v>451.4</c:v>
                </c:pt>
                <c:pt idx="7258">
                  <c:v>451.6</c:v>
                </c:pt>
                <c:pt idx="7259">
                  <c:v>451.8</c:v>
                </c:pt>
                <c:pt idx="7260">
                  <c:v>452</c:v>
                </c:pt>
                <c:pt idx="7261">
                  <c:v>452.2</c:v>
                </c:pt>
                <c:pt idx="7262">
                  <c:v>452.4</c:v>
                </c:pt>
                <c:pt idx="7263">
                  <c:v>452.6</c:v>
                </c:pt>
                <c:pt idx="7264">
                  <c:v>452.8</c:v>
                </c:pt>
                <c:pt idx="7265">
                  <c:v>453</c:v>
                </c:pt>
                <c:pt idx="7266">
                  <c:v>453.2</c:v>
                </c:pt>
                <c:pt idx="7267">
                  <c:v>453.4</c:v>
                </c:pt>
                <c:pt idx="7268">
                  <c:v>453.6</c:v>
                </c:pt>
                <c:pt idx="7269">
                  <c:v>453.8</c:v>
                </c:pt>
                <c:pt idx="7270">
                  <c:v>454</c:v>
                </c:pt>
                <c:pt idx="7271">
                  <c:v>454.2</c:v>
                </c:pt>
                <c:pt idx="7272">
                  <c:v>454.4</c:v>
                </c:pt>
                <c:pt idx="7273">
                  <c:v>454.6</c:v>
                </c:pt>
                <c:pt idx="7274">
                  <c:v>454.8</c:v>
                </c:pt>
                <c:pt idx="7275">
                  <c:v>455</c:v>
                </c:pt>
                <c:pt idx="7276">
                  <c:v>455.2</c:v>
                </c:pt>
                <c:pt idx="7277">
                  <c:v>455.4</c:v>
                </c:pt>
                <c:pt idx="7278">
                  <c:v>455.6</c:v>
                </c:pt>
                <c:pt idx="7279">
                  <c:v>455.8</c:v>
                </c:pt>
                <c:pt idx="7280">
                  <c:v>456</c:v>
                </c:pt>
                <c:pt idx="7281">
                  <c:v>456.2</c:v>
                </c:pt>
                <c:pt idx="7282">
                  <c:v>456.4</c:v>
                </c:pt>
                <c:pt idx="7283">
                  <c:v>456.6</c:v>
                </c:pt>
                <c:pt idx="7284">
                  <c:v>456.8</c:v>
                </c:pt>
                <c:pt idx="7285">
                  <c:v>457</c:v>
                </c:pt>
                <c:pt idx="7286">
                  <c:v>457.2</c:v>
                </c:pt>
                <c:pt idx="7287">
                  <c:v>457.4</c:v>
                </c:pt>
                <c:pt idx="7288">
                  <c:v>457.6</c:v>
                </c:pt>
                <c:pt idx="7289">
                  <c:v>457.8</c:v>
                </c:pt>
                <c:pt idx="7290">
                  <c:v>458</c:v>
                </c:pt>
                <c:pt idx="7291">
                  <c:v>458.2</c:v>
                </c:pt>
                <c:pt idx="7292">
                  <c:v>458.4</c:v>
                </c:pt>
                <c:pt idx="7293">
                  <c:v>458.6</c:v>
                </c:pt>
                <c:pt idx="7294">
                  <c:v>458.8</c:v>
                </c:pt>
                <c:pt idx="7295">
                  <c:v>459</c:v>
                </c:pt>
                <c:pt idx="7296">
                  <c:v>459.2</c:v>
                </c:pt>
                <c:pt idx="7297">
                  <c:v>459.4</c:v>
                </c:pt>
                <c:pt idx="7298">
                  <c:v>459.6</c:v>
                </c:pt>
                <c:pt idx="7299">
                  <c:v>459.8</c:v>
                </c:pt>
                <c:pt idx="7300">
                  <c:v>460</c:v>
                </c:pt>
                <c:pt idx="7301">
                  <c:v>460.2</c:v>
                </c:pt>
                <c:pt idx="7302">
                  <c:v>460.4</c:v>
                </c:pt>
                <c:pt idx="7303">
                  <c:v>460.6</c:v>
                </c:pt>
                <c:pt idx="7304">
                  <c:v>460.8</c:v>
                </c:pt>
                <c:pt idx="7305">
                  <c:v>461</c:v>
                </c:pt>
                <c:pt idx="7306">
                  <c:v>461.2</c:v>
                </c:pt>
                <c:pt idx="7307">
                  <c:v>461.4</c:v>
                </c:pt>
                <c:pt idx="7308">
                  <c:v>461.6</c:v>
                </c:pt>
                <c:pt idx="7309">
                  <c:v>461.8</c:v>
                </c:pt>
                <c:pt idx="7310">
                  <c:v>462</c:v>
                </c:pt>
                <c:pt idx="7311">
                  <c:v>462.2</c:v>
                </c:pt>
                <c:pt idx="7312">
                  <c:v>462.4</c:v>
                </c:pt>
                <c:pt idx="7313">
                  <c:v>462.6</c:v>
                </c:pt>
                <c:pt idx="7314">
                  <c:v>462.8</c:v>
                </c:pt>
                <c:pt idx="7315">
                  <c:v>463</c:v>
                </c:pt>
                <c:pt idx="7316">
                  <c:v>463.2</c:v>
                </c:pt>
                <c:pt idx="7317">
                  <c:v>463.4</c:v>
                </c:pt>
                <c:pt idx="7318">
                  <c:v>463.6</c:v>
                </c:pt>
                <c:pt idx="7319">
                  <c:v>463.8</c:v>
                </c:pt>
                <c:pt idx="7320">
                  <c:v>464</c:v>
                </c:pt>
                <c:pt idx="7321">
                  <c:v>464.2</c:v>
                </c:pt>
                <c:pt idx="7322">
                  <c:v>464.4</c:v>
                </c:pt>
                <c:pt idx="7323">
                  <c:v>464.6</c:v>
                </c:pt>
                <c:pt idx="7324">
                  <c:v>464.8</c:v>
                </c:pt>
                <c:pt idx="7325">
                  <c:v>465</c:v>
                </c:pt>
                <c:pt idx="7326">
                  <c:v>465.2</c:v>
                </c:pt>
                <c:pt idx="7327">
                  <c:v>465.4</c:v>
                </c:pt>
                <c:pt idx="7328">
                  <c:v>465.6</c:v>
                </c:pt>
                <c:pt idx="7329">
                  <c:v>465.8</c:v>
                </c:pt>
                <c:pt idx="7330">
                  <c:v>466</c:v>
                </c:pt>
                <c:pt idx="7331">
                  <c:v>466.2</c:v>
                </c:pt>
                <c:pt idx="7332">
                  <c:v>466.4</c:v>
                </c:pt>
                <c:pt idx="7333">
                  <c:v>466.6</c:v>
                </c:pt>
                <c:pt idx="7334">
                  <c:v>466.8</c:v>
                </c:pt>
                <c:pt idx="7335">
                  <c:v>467</c:v>
                </c:pt>
                <c:pt idx="7336">
                  <c:v>467.2</c:v>
                </c:pt>
                <c:pt idx="7337">
                  <c:v>467.4</c:v>
                </c:pt>
                <c:pt idx="7338">
                  <c:v>467.6</c:v>
                </c:pt>
                <c:pt idx="7339">
                  <c:v>467.8</c:v>
                </c:pt>
                <c:pt idx="7340">
                  <c:v>468</c:v>
                </c:pt>
                <c:pt idx="7341">
                  <c:v>468.2</c:v>
                </c:pt>
                <c:pt idx="7342">
                  <c:v>468.4</c:v>
                </c:pt>
                <c:pt idx="7343">
                  <c:v>468.6</c:v>
                </c:pt>
                <c:pt idx="7344">
                  <c:v>468.8</c:v>
                </c:pt>
                <c:pt idx="7345">
                  <c:v>469</c:v>
                </c:pt>
                <c:pt idx="7346">
                  <c:v>469.2</c:v>
                </c:pt>
                <c:pt idx="7347">
                  <c:v>469.4</c:v>
                </c:pt>
                <c:pt idx="7348">
                  <c:v>469.6</c:v>
                </c:pt>
                <c:pt idx="7349">
                  <c:v>469.8</c:v>
                </c:pt>
                <c:pt idx="7350">
                  <c:v>470</c:v>
                </c:pt>
                <c:pt idx="7351">
                  <c:v>470.2</c:v>
                </c:pt>
                <c:pt idx="7352">
                  <c:v>470.4</c:v>
                </c:pt>
                <c:pt idx="7353">
                  <c:v>470.6</c:v>
                </c:pt>
                <c:pt idx="7354">
                  <c:v>470.8</c:v>
                </c:pt>
                <c:pt idx="7355">
                  <c:v>471</c:v>
                </c:pt>
                <c:pt idx="7356">
                  <c:v>471.2</c:v>
                </c:pt>
                <c:pt idx="7357">
                  <c:v>471.4</c:v>
                </c:pt>
                <c:pt idx="7358">
                  <c:v>471.6</c:v>
                </c:pt>
                <c:pt idx="7359">
                  <c:v>471.8</c:v>
                </c:pt>
                <c:pt idx="7360">
                  <c:v>472</c:v>
                </c:pt>
                <c:pt idx="7361">
                  <c:v>472.2</c:v>
                </c:pt>
                <c:pt idx="7362">
                  <c:v>472.4</c:v>
                </c:pt>
                <c:pt idx="7363">
                  <c:v>472.6</c:v>
                </c:pt>
                <c:pt idx="7364">
                  <c:v>472.8</c:v>
                </c:pt>
                <c:pt idx="7365">
                  <c:v>473</c:v>
                </c:pt>
                <c:pt idx="7366">
                  <c:v>473.2</c:v>
                </c:pt>
                <c:pt idx="7367">
                  <c:v>473.4</c:v>
                </c:pt>
                <c:pt idx="7368">
                  <c:v>473.6</c:v>
                </c:pt>
                <c:pt idx="7369">
                  <c:v>473.8</c:v>
                </c:pt>
                <c:pt idx="7370">
                  <c:v>474</c:v>
                </c:pt>
                <c:pt idx="7371">
                  <c:v>474.2</c:v>
                </c:pt>
                <c:pt idx="7372">
                  <c:v>474.4</c:v>
                </c:pt>
                <c:pt idx="7373">
                  <c:v>474.6</c:v>
                </c:pt>
                <c:pt idx="7374">
                  <c:v>474.8</c:v>
                </c:pt>
                <c:pt idx="7375">
                  <c:v>475</c:v>
                </c:pt>
                <c:pt idx="7376">
                  <c:v>475.2</c:v>
                </c:pt>
                <c:pt idx="7377">
                  <c:v>475.4</c:v>
                </c:pt>
                <c:pt idx="7378">
                  <c:v>475.6</c:v>
                </c:pt>
                <c:pt idx="7379">
                  <c:v>475.8</c:v>
                </c:pt>
                <c:pt idx="7380">
                  <c:v>476</c:v>
                </c:pt>
                <c:pt idx="7381">
                  <c:v>476.2</c:v>
                </c:pt>
                <c:pt idx="7382">
                  <c:v>476.4</c:v>
                </c:pt>
                <c:pt idx="7383">
                  <c:v>476.6</c:v>
                </c:pt>
                <c:pt idx="7384">
                  <c:v>476.8</c:v>
                </c:pt>
                <c:pt idx="7385">
                  <c:v>477</c:v>
                </c:pt>
                <c:pt idx="7386">
                  <c:v>477.2</c:v>
                </c:pt>
                <c:pt idx="7387">
                  <c:v>477.4</c:v>
                </c:pt>
                <c:pt idx="7388">
                  <c:v>477.6</c:v>
                </c:pt>
                <c:pt idx="7389">
                  <c:v>477.8</c:v>
                </c:pt>
                <c:pt idx="7390">
                  <c:v>478</c:v>
                </c:pt>
                <c:pt idx="7391">
                  <c:v>478.2</c:v>
                </c:pt>
                <c:pt idx="7392">
                  <c:v>478.4</c:v>
                </c:pt>
                <c:pt idx="7393">
                  <c:v>478.6</c:v>
                </c:pt>
                <c:pt idx="7394">
                  <c:v>478.8</c:v>
                </c:pt>
                <c:pt idx="7395">
                  <c:v>479</c:v>
                </c:pt>
                <c:pt idx="7396">
                  <c:v>479.2</c:v>
                </c:pt>
                <c:pt idx="7397">
                  <c:v>479.4</c:v>
                </c:pt>
                <c:pt idx="7398">
                  <c:v>479.6</c:v>
                </c:pt>
                <c:pt idx="7399">
                  <c:v>479.8</c:v>
                </c:pt>
                <c:pt idx="7400">
                  <c:v>480</c:v>
                </c:pt>
                <c:pt idx="7401">
                  <c:v>480.2</c:v>
                </c:pt>
                <c:pt idx="7402">
                  <c:v>480.4</c:v>
                </c:pt>
                <c:pt idx="7403">
                  <c:v>480.6</c:v>
                </c:pt>
                <c:pt idx="7404">
                  <c:v>480.8</c:v>
                </c:pt>
                <c:pt idx="7405">
                  <c:v>481</c:v>
                </c:pt>
                <c:pt idx="7406">
                  <c:v>481.2</c:v>
                </c:pt>
                <c:pt idx="7407">
                  <c:v>481.4</c:v>
                </c:pt>
                <c:pt idx="7408">
                  <c:v>481.6</c:v>
                </c:pt>
                <c:pt idx="7409">
                  <c:v>481.8</c:v>
                </c:pt>
                <c:pt idx="7410">
                  <c:v>482</c:v>
                </c:pt>
                <c:pt idx="7411">
                  <c:v>482.2</c:v>
                </c:pt>
                <c:pt idx="7412">
                  <c:v>482.4</c:v>
                </c:pt>
                <c:pt idx="7413">
                  <c:v>482.6</c:v>
                </c:pt>
                <c:pt idx="7414">
                  <c:v>482.8</c:v>
                </c:pt>
                <c:pt idx="7415">
                  <c:v>483</c:v>
                </c:pt>
                <c:pt idx="7416">
                  <c:v>483.2</c:v>
                </c:pt>
                <c:pt idx="7417">
                  <c:v>483.4</c:v>
                </c:pt>
                <c:pt idx="7418">
                  <c:v>483.6</c:v>
                </c:pt>
                <c:pt idx="7419">
                  <c:v>483.8</c:v>
                </c:pt>
                <c:pt idx="7420">
                  <c:v>484</c:v>
                </c:pt>
                <c:pt idx="7421">
                  <c:v>484.2</c:v>
                </c:pt>
                <c:pt idx="7422">
                  <c:v>484.4</c:v>
                </c:pt>
                <c:pt idx="7423">
                  <c:v>484.6</c:v>
                </c:pt>
                <c:pt idx="7424">
                  <c:v>484.8</c:v>
                </c:pt>
                <c:pt idx="7425">
                  <c:v>485</c:v>
                </c:pt>
                <c:pt idx="7426">
                  <c:v>485.2</c:v>
                </c:pt>
                <c:pt idx="7427">
                  <c:v>485.4</c:v>
                </c:pt>
                <c:pt idx="7428">
                  <c:v>485.6</c:v>
                </c:pt>
                <c:pt idx="7429">
                  <c:v>485.8</c:v>
                </c:pt>
                <c:pt idx="7430">
                  <c:v>486</c:v>
                </c:pt>
                <c:pt idx="7431">
                  <c:v>486.2</c:v>
                </c:pt>
                <c:pt idx="7432">
                  <c:v>486.4</c:v>
                </c:pt>
                <c:pt idx="7433">
                  <c:v>486.6</c:v>
                </c:pt>
                <c:pt idx="7434">
                  <c:v>486.8</c:v>
                </c:pt>
                <c:pt idx="7435">
                  <c:v>487</c:v>
                </c:pt>
                <c:pt idx="7436">
                  <c:v>487.2</c:v>
                </c:pt>
                <c:pt idx="7437">
                  <c:v>487.4</c:v>
                </c:pt>
                <c:pt idx="7438">
                  <c:v>487.6</c:v>
                </c:pt>
                <c:pt idx="7439">
                  <c:v>487.8</c:v>
                </c:pt>
                <c:pt idx="7440">
                  <c:v>488</c:v>
                </c:pt>
                <c:pt idx="7441">
                  <c:v>488.2</c:v>
                </c:pt>
                <c:pt idx="7442">
                  <c:v>488.4</c:v>
                </c:pt>
                <c:pt idx="7443">
                  <c:v>488.6</c:v>
                </c:pt>
                <c:pt idx="7444">
                  <c:v>488.8</c:v>
                </c:pt>
                <c:pt idx="7445">
                  <c:v>489</c:v>
                </c:pt>
                <c:pt idx="7446">
                  <c:v>489.2</c:v>
                </c:pt>
                <c:pt idx="7447">
                  <c:v>489.4</c:v>
                </c:pt>
                <c:pt idx="7448">
                  <c:v>489.6</c:v>
                </c:pt>
                <c:pt idx="7449">
                  <c:v>489.8</c:v>
                </c:pt>
                <c:pt idx="7450">
                  <c:v>490</c:v>
                </c:pt>
                <c:pt idx="7451">
                  <c:v>490.2</c:v>
                </c:pt>
                <c:pt idx="7452">
                  <c:v>490.4</c:v>
                </c:pt>
                <c:pt idx="7453">
                  <c:v>490.6</c:v>
                </c:pt>
                <c:pt idx="7454">
                  <c:v>490.8</c:v>
                </c:pt>
                <c:pt idx="7455">
                  <c:v>491</c:v>
                </c:pt>
                <c:pt idx="7456">
                  <c:v>491.2</c:v>
                </c:pt>
                <c:pt idx="7457">
                  <c:v>491.4</c:v>
                </c:pt>
                <c:pt idx="7458">
                  <c:v>491.6</c:v>
                </c:pt>
                <c:pt idx="7459">
                  <c:v>491.8</c:v>
                </c:pt>
                <c:pt idx="7460">
                  <c:v>492</c:v>
                </c:pt>
                <c:pt idx="7461">
                  <c:v>492.2</c:v>
                </c:pt>
                <c:pt idx="7462">
                  <c:v>492.4</c:v>
                </c:pt>
                <c:pt idx="7463">
                  <c:v>492.6</c:v>
                </c:pt>
                <c:pt idx="7464">
                  <c:v>492.8</c:v>
                </c:pt>
                <c:pt idx="7465">
                  <c:v>493</c:v>
                </c:pt>
                <c:pt idx="7466">
                  <c:v>493.2</c:v>
                </c:pt>
                <c:pt idx="7467">
                  <c:v>493.4</c:v>
                </c:pt>
                <c:pt idx="7468">
                  <c:v>493.6</c:v>
                </c:pt>
                <c:pt idx="7469">
                  <c:v>493.8</c:v>
                </c:pt>
                <c:pt idx="7470">
                  <c:v>494</c:v>
                </c:pt>
                <c:pt idx="7471">
                  <c:v>494.2</c:v>
                </c:pt>
                <c:pt idx="7472">
                  <c:v>494.4</c:v>
                </c:pt>
                <c:pt idx="7473">
                  <c:v>494.6</c:v>
                </c:pt>
                <c:pt idx="7474">
                  <c:v>494.8</c:v>
                </c:pt>
                <c:pt idx="7475">
                  <c:v>495</c:v>
                </c:pt>
                <c:pt idx="7476">
                  <c:v>495.2</c:v>
                </c:pt>
                <c:pt idx="7477">
                  <c:v>495.4</c:v>
                </c:pt>
                <c:pt idx="7478">
                  <c:v>495.6</c:v>
                </c:pt>
                <c:pt idx="7479">
                  <c:v>495.8</c:v>
                </c:pt>
                <c:pt idx="7480">
                  <c:v>496</c:v>
                </c:pt>
                <c:pt idx="7481">
                  <c:v>496.2</c:v>
                </c:pt>
                <c:pt idx="7482">
                  <c:v>496.4</c:v>
                </c:pt>
                <c:pt idx="7483">
                  <c:v>496.6</c:v>
                </c:pt>
                <c:pt idx="7484">
                  <c:v>496.8</c:v>
                </c:pt>
                <c:pt idx="7485">
                  <c:v>497</c:v>
                </c:pt>
                <c:pt idx="7486">
                  <c:v>497.2</c:v>
                </c:pt>
                <c:pt idx="7487">
                  <c:v>497.4</c:v>
                </c:pt>
                <c:pt idx="7488">
                  <c:v>497.6</c:v>
                </c:pt>
                <c:pt idx="7489">
                  <c:v>497.8</c:v>
                </c:pt>
                <c:pt idx="7490">
                  <c:v>498</c:v>
                </c:pt>
                <c:pt idx="7491">
                  <c:v>498.2</c:v>
                </c:pt>
                <c:pt idx="7492">
                  <c:v>498.4</c:v>
                </c:pt>
                <c:pt idx="7493">
                  <c:v>498.6</c:v>
                </c:pt>
                <c:pt idx="7494">
                  <c:v>498.8</c:v>
                </c:pt>
                <c:pt idx="7495">
                  <c:v>499</c:v>
                </c:pt>
                <c:pt idx="7496">
                  <c:v>499.2</c:v>
                </c:pt>
                <c:pt idx="7497">
                  <c:v>499.4</c:v>
                </c:pt>
                <c:pt idx="7498">
                  <c:v>499.6</c:v>
                </c:pt>
                <c:pt idx="7499">
                  <c:v>499.8</c:v>
                </c:pt>
                <c:pt idx="7500">
                  <c:v>500</c:v>
                </c:pt>
                <c:pt idx="7501">
                  <c:v>500.2</c:v>
                </c:pt>
                <c:pt idx="7502">
                  <c:v>500.4</c:v>
                </c:pt>
                <c:pt idx="7503">
                  <c:v>500.6</c:v>
                </c:pt>
                <c:pt idx="7504">
                  <c:v>500.8</c:v>
                </c:pt>
                <c:pt idx="7505">
                  <c:v>501</c:v>
                </c:pt>
                <c:pt idx="7506">
                  <c:v>501.2</c:v>
                </c:pt>
                <c:pt idx="7507">
                  <c:v>501.4</c:v>
                </c:pt>
                <c:pt idx="7508">
                  <c:v>501.6</c:v>
                </c:pt>
                <c:pt idx="7509">
                  <c:v>501.8</c:v>
                </c:pt>
                <c:pt idx="7510">
                  <c:v>502</c:v>
                </c:pt>
                <c:pt idx="7511">
                  <c:v>502.2</c:v>
                </c:pt>
                <c:pt idx="7512">
                  <c:v>502.4</c:v>
                </c:pt>
                <c:pt idx="7513">
                  <c:v>502.6</c:v>
                </c:pt>
                <c:pt idx="7514">
                  <c:v>502.8</c:v>
                </c:pt>
                <c:pt idx="7515">
                  <c:v>503</c:v>
                </c:pt>
                <c:pt idx="7516">
                  <c:v>503.2</c:v>
                </c:pt>
                <c:pt idx="7517">
                  <c:v>503.4</c:v>
                </c:pt>
                <c:pt idx="7518">
                  <c:v>503.6</c:v>
                </c:pt>
                <c:pt idx="7519">
                  <c:v>503.8</c:v>
                </c:pt>
                <c:pt idx="7520">
                  <c:v>504</c:v>
                </c:pt>
                <c:pt idx="7521">
                  <c:v>504.2</c:v>
                </c:pt>
                <c:pt idx="7522">
                  <c:v>504.4</c:v>
                </c:pt>
                <c:pt idx="7523">
                  <c:v>504.6</c:v>
                </c:pt>
                <c:pt idx="7524">
                  <c:v>504.8</c:v>
                </c:pt>
                <c:pt idx="7525">
                  <c:v>505</c:v>
                </c:pt>
                <c:pt idx="7526">
                  <c:v>505.2</c:v>
                </c:pt>
                <c:pt idx="7527">
                  <c:v>505.4</c:v>
                </c:pt>
                <c:pt idx="7528">
                  <c:v>505.6</c:v>
                </c:pt>
                <c:pt idx="7529">
                  <c:v>505.8</c:v>
                </c:pt>
                <c:pt idx="7530">
                  <c:v>506</c:v>
                </c:pt>
                <c:pt idx="7531">
                  <c:v>506.2</c:v>
                </c:pt>
                <c:pt idx="7532">
                  <c:v>506.4</c:v>
                </c:pt>
                <c:pt idx="7533">
                  <c:v>506.6</c:v>
                </c:pt>
                <c:pt idx="7534">
                  <c:v>506.8</c:v>
                </c:pt>
                <c:pt idx="7535">
                  <c:v>507</c:v>
                </c:pt>
                <c:pt idx="7536">
                  <c:v>507.2</c:v>
                </c:pt>
                <c:pt idx="7537">
                  <c:v>507.4</c:v>
                </c:pt>
                <c:pt idx="7538">
                  <c:v>507.6</c:v>
                </c:pt>
                <c:pt idx="7539">
                  <c:v>507.8</c:v>
                </c:pt>
                <c:pt idx="7540">
                  <c:v>508</c:v>
                </c:pt>
                <c:pt idx="7541">
                  <c:v>508.2</c:v>
                </c:pt>
                <c:pt idx="7542">
                  <c:v>508.4</c:v>
                </c:pt>
                <c:pt idx="7543">
                  <c:v>508.6</c:v>
                </c:pt>
                <c:pt idx="7544">
                  <c:v>508.8</c:v>
                </c:pt>
                <c:pt idx="7545">
                  <c:v>509</c:v>
                </c:pt>
                <c:pt idx="7546">
                  <c:v>509.2</c:v>
                </c:pt>
                <c:pt idx="7547">
                  <c:v>509.4</c:v>
                </c:pt>
                <c:pt idx="7548">
                  <c:v>509.6</c:v>
                </c:pt>
                <c:pt idx="7549">
                  <c:v>509.8</c:v>
                </c:pt>
                <c:pt idx="7550">
                  <c:v>510</c:v>
                </c:pt>
                <c:pt idx="7551">
                  <c:v>510.2</c:v>
                </c:pt>
                <c:pt idx="7552">
                  <c:v>510.4</c:v>
                </c:pt>
                <c:pt idx="7553">
                  <c:v>510.6</c:v>
                </c:pt>
                <c:pt idx="7554">
                  <c:v>510.8</c:v>
                </c:pt>
                <c:pt idx="7555">
                  <c:v>511</c:v>
                </c:pt>
                <c:pt idx="7556">
                  <c:v>511.2</c:v>
                </c:pt>
                <c:pt idx="7557">
                  <c:v>511.4</c:v>
                </c:pt>
                <c:pt idx="7558">
                  <c:v>511.6</c:v>
                </c:pt>
                <c:pt idx="7559">
                  <c:v>511.8</c:v>
                </c:pt>
                <c:pt idx="7560">
                  <c:v>512</c:v>
                </c:pt>
                <c:pt idx="7561">
                  <c:v>512.20000000000005</c:v>
                </c:pt>
                <c:pt idx="7562">
                  <c:v>512.4</c:v>
                </c:pt>
                <c:pt idx="7563">
                  <c:v>512.6</c:v>
                </c:pt>
                <c:pt idx="7564">
                  <c:v>512.79999999999995</c:v>
                </c:pt>
                <c:pt idx="7565">
                  <c:v>513</c:v>
                </c:pt>
                <c:pt idx="7566">
                  <c:v>513.20000000000005</c:v>
                </c:pt>
                <c:pt idx="7567">
                  <c:v>513.4</c:v>
                </c:pt>
                <c:pt idx="7568">
                  <c:v>513.6</c:v>
                </c:pt>
                <c:pt idx="7569">
                  <c:v>513.79999999999995</c:v>
                </c:pt>
                <c:pt idx="7570">
                  <c:v>514</c:v>
                </c:pt>
                <c:pt idx="7571">
                  <c:v>514.20000000000005</c:v>
                </c:pt>
                <c:pt idx="7572">
                  <c:v>514.4</c:v>
                </c:pt>
                <c:pt idx="7573">
                  <c:v>514.6</c:v>
                </c:pt>
                <c:pt idx="7574">
                  <c:v>514.79999999999995</c:v>
                </c:pt>
                <c:pt idx="7575">
                  <c:v>515</c:v>
                </c:pt>
                <c:pt idx="7576">
                  <c:v>515.20000000000005</c:v>
                </c:pt>
                <c:pt idx="7577">
                  <c:v>515.4</c:v>
                </c:pt>
                <c:pt idx="7578">
                  <c:v>515.6</c:v>
                </c:pt>
                <c:pt idx="7579">
                  <c:v>515.79999999999995</c:v>
                </c:pt>
                <c:pt idx="7580">
                  <c:v>516</c:v>
                </c:pt>
                <c:pt idx="7581">
                  <c:v>516.20000000000005</c:v>
                </c:pt>
                <c:pt idx="7582">
                  <c:v>516.4</c:v>
                </c:pt>
                <c:pt idx="7583">
                  <c:v>516.6</c:v>
                </c:pt>
                <c:pt idx="7584">
                  <c:v>516.79999999999995</c:v>
                </c:pt>
                <c:pt idx="7585">
                  <c:v>517</c:v>
                </c:pt>
                <c:pt idx="7586">
                  <c:v>517.20000000000005</c:v>
                </c:pt>
                <c:pt idx="7587">
                  <c:v>517.4</c:v>
                </c:pt>
                <c:pt idx="7588">
                  <c:v>517.6</c:v>
                </c:pt>
                <c:pt idx="7589">
                  <c:v>517.79999999999995</c:v>
                </c:pt>
                <c:pt idx="7590">
                  <c:v>518</c:v>
                </c:pt>
                <c:pt idx="7591">
                  <c:v>518.20000000000005</c:v>
                </c:pt>
                <c:pt idx="7592">
                  <c:v>518.4</c:v>
                </c:pt>
                <c:pt idx="7593">
                  <c:v>518.6</c:v>
                </c:pt>
                <c:pt idx="7594">
                  <c:v>518.79999999999995</c:v>
                </c:pt>
                <c:pt idx="7595">
                  <c:v>519</c:v>
                </c:pt>
                <c:pt idx="7596">
                  <c:v>519.20000000000005</c:v>
                </c:pt>
                <c:pt idx="7597">
                  <c:v>519.4</c:v>
                </c:pt>
                <c:pt idx="7598">
                  <c:v>519.6</c:v>
                </c:pt>
                <c:pt idx="7599">
                  <c:v>519.79999999999995</c:v>
                </c:pt>
                <c:pt idx="7600">
                  <c:v>520</c:v>
                </c:pt>
                <c:pt idx="7601">
                  <c:v>520.20000000000005</c:v>
                </c:pt>
                <c:pt idx="7602">
                  <c:v>520.4</c:v>
                </c:pt>
                <c:pt idx="7603">
                  <c:v>520.6</c:v>
                </c:pt>
                <c:pt idx="7604">
                  <c:v>520.79999999999995</c:v>
                </c:pt>
                <c:pt idx="7605">
                  <c:v>521</c:v>
                </c:pt>
                <c:pt idx="7606">
                  <c:v>521.20000000000005</c:v>
                </c:pt>
                <c:pt idx="7607">
                  <c:v>521.4</c:v>
                </c:pt>
                <c:pt idx="7608">
                  <c:v>521.6</c:v>
                </c:pt>
                <c:pt idx="7609">
                  <c:v>521.79999999999995</c:v>
                </c:pt>
                <c:pt idx="7610">
                  <c:v>522</c:v>
                </c:pt>
                <c:pt idx="7611">
                  <c:v>522.20000000000005</c:v>
                </c:pt>
                <c:pt idx="7612">
                  <c:v>522.4</c:v>
                </c:pt>
                <c:pt idx="7613">
                  <c:v>522.6</c:v>
                </c:pt>
                <c:pt idx="7614">
                  <c:v>522.79999999999995</c:v>
                </c:pt>
                <c:pt idx="7615">
                  <c:v>523</c:v>
                </c:pt>
                <c:pt idx="7616">
                  <c:v>523.20000000000005</c:v>
                </c:pt>
                <c:pt idx="7617">
                  <c:v>523.4</c:v>
                </c:pt>
                <c:pt idx="7618">
                  <c:v>523.6</c:v>
                </c:pt>
                <c:pt idx="7619">
                  <c:v>523.79999999999995</c:v>
                </c:pt>
                <c:pt idx="7620">
                  <c:v>524</c:v>
                </c:pt>
                <c:pt idx="7621">
                  <c:v>524.20000000000005</c:v>
                </c:pt>
                <c:pt idx="7622">
                  <c:v>524.4</c:v>
                </c:pt>
                <c:pt idx="7623">
                  <c:v>524.6</c:v>
                </c:pt>
                <c:pt idx="7624">
                  <c:v>524.79999999999995</c:v>
                </c:pt>
                <c:pt idx="7625">
                  <c:v>525</c:v>
                </c:pt>
                <c:pt idx="7626">
                  <c:v>525.20000000000005</c:v>
                </c:pt>
                <c:pt idx="7627">
                  <c:v>525.4</c:v>
                </c:pt>
                <c:pt idx="7628">
                  <c:v>525.6</c:v>
                </c:pt>
                <c:pt idx="7629">
                  <c:v>525.79999999999995</c:v>
                </c:pt>
                <c:pt idx="7630">
                  <c:v>526</c:v>
                </c:pt>
                <c:pt idx="7631">
                  <c:v>526.20000000000005</c:v>
                </c:pt>
                <c:pt idx="7632">
                  <c:v>526.4</c:v>
                </c:pt>
                <c:pt idx="7633">
                  <c:v>526.6</c:v>
                </c:pt>
                <c:pt idx="7634">
                  <c:v>526.79999999999995</c:v>
                </c:pt>
                <c:pt idx="7635">
                  <c:v>527</c:v>
                </c:pt>
                <c:pt idx="7636">
                  <c:v>527.20000000000005</c:v>
                </c:pt>
                <c:pt idx="7637">
                  <c:v>527.4</c:v>
                </c:pt>
                <c:pt idx="7638">
                  <c:v>527.6</c:v>
                </c:pt>
                <c:pt idx="7639">
                  <c:v>527.79999999999995</c:v>
                </c:pt>
                <c:pt idx="7640">
                  <c:v>528</c:v>
                </c:pt>
                <c:pt idx="7641">
                  <c:v>528.20000000000005</c:v>
                </c:pt>
                <c:pt idx="7642">
                  <c:v>528.4</c:v>
                </c:pt>
                <c:pt idx="7643">
                  <c:v>528.6</c:v>
                </c:pt>
                <c:pt idx="7644">
                  <c:v>528.79999999999995</c:v>
                </c:pt>
                <c:pt idx="7645">
                  <c:v>529</c:v>
                </c:pt>
                <c:pt idx="7646">
                  <c:v>529.20000000000005</c:v>
                </c:pt>
                <c:pt idx="7647">
                  <c:v>529.4</c:v>
                </c:pt>
                <c:pt idx="7648">
                  <c:v>529.6</c:v>
                </c:pt>
                <c:pt idx="7649">
                  <c:v>529.79999999999995</c:v>
                </c:pt>
                <c:pt idx="7650">
                  <c:v>530</c:v>
                </c:pt>
                <c:pt idx="7651">
                  <c:v>530.20000000000005</c:v>
                </c:pt>
                <c:pt idx="7652">
                  <c:v>530.4</c:v>
                </c:pt>
                <c:pt idx="7653">
                  <c:v>530.6</c:v>
                </c:pt>
                <c:pt idx="7654">
                  <c:v>530.79999999999995</c:v>
                </c:pt>
                <c:pt idx="7655">
                  <c:v>531</c:v>
                </c:pt>
                <c:pt idx="7656">
                  <c:v>531.20000000000005</c:v>
                </c:pt>
                <c:pt idx="7657">
                  <c:v>531.4</c:v>
                </c:pt>
                <c:pt idx="7658">
                  <c:v>531.6</c:v>
                </c:pt>
                <c:pt idx="7659">
                  <c:v>531.79999999999995</c:v>
                </c:pt>
                <c:pt idx="7660">
                  <c:v>532</c:v>
                </c:pt>
                <c:pt idx="7661">
                  <c:v>532.20000000000005</c:v>
                </c:pt>
                <c:pt idx="7662">
                  <c:v>532.4</c:v>
                </c:pt>
                <c:pt idx="7663">
                  <c:v>532.6</c:v>
                </c:pt>
                <c:pt idx="7664">
                  <c:v>532.79999999999995</c:v>
                </c:pt>
                <c:pt idx="7665">
                  <c:v>533</c:v>
                </c:pt>
                <c:pt idx="7666">
                  <c:v>533.20000000000005</c:v>
                </c:pt>
                <c:pt idx="7667">
                  <c:v>533.4</c:v>
                </c:pt>
                <c:pt idx="7668">
                  <c:v>533.6</c:v>
                </c:pt>
                <c:pt idx="7669">
                  <c:v>533.79999999999995</c:v>
                </c:pt>
                <c:pt idx="7670">
                  <c:v>534</c:v>
                </c:pt>
                <c:pt idx="7671">
                  <c:v>534.20000000000005</c:v>
                </c:pt>
                <c:pt idx="7672">
                  <c:v>534.4</c:v>
                </c:pt>
                <c:pt idx="7673">
                  <c:v>534.6</c:v>
                </c:pt>
                <c:pt idx="7674">
                  <c:v>534.79999999999995</c:v>
                </c:pt>
                <c:pt idx="7675">
                  <c:v>535</c:v>
                </c:pt>
                <c:pt idx="7676">
                  <c:v>535.20000000000005</c:v>
                </c:pt>
                <c:pt idx="7677">
                  <c:v>535.4</c:v>
                </c:pt>
                <c:pt idx="7678">
                  <c:v>535.6</c:v>
                </c:pt>
                <c:pt idx="7679">
                  <c:v>535.79999999999995</c:v>
                </c:pt>
                <c:pt idx="7680">
                  <c:v>536</c:v>
                </c:pt>
                <c:pt idx="7681">
                  <c:v>536.20000000000005</c:v>
                </c:pt>
                <c:pt idx="7682">
                  <c:v>536.4</c:v>
                </c:pt>
                <c:pt idx="7683">
                  <c:v>536.6</c:v>
                </c:pt>
                <c:pt idx="7684">
                  <c:v>536.79999999999995</c:v>
                </c:pt>
                <c:pt idx="7685">
                  <c:v>537</c:v>
                </c:pt>
                <c:pt idx="7686">
                  <c:v>537.20000000000005</c:v>
                </c:pt>
                <c:pt idx="7687">
                  <c:v>537.4</c:v>
                </c:pt>
                <c:pt idx="7688">
                  <c:v>537.6</c:v>
                </c:pt>
                <c:pt idx="7689">
                  <c:v>537.79999999999995</c:v>
                </c:pt>
                <c:pt idx="7690">
                  <c:v>538</c:v>
                </c:pt>
                <c:pt idx="7691">
                  <c:v>538.20000000000005</c:v>
                </c:pt>
                <c:pt idx="7692">
                  <c:v>538.4</c:v>
                </c:pt>
                <c:pt idx="7693">
                  <c:v>538.6</c:v>
                </c:pt>
                <c:pt idx="7694">
                  <c:v>538.79999999999995</c:v>
                </c:pt>
                <c:pt idx="7695">
                  <c:v>539</c:v>
                </c:pt>
                <c:pt idx="7696">
                  <c:v>539.20000000000005</c:v>
                </c:pt>
                <c:pt idx="7697">
                  <c:v>539.4</c:v>
                </c:pt>
                <c:pt idx="7698">
                  <c:v>539.6</c:v>
                </c:pt>
                <c:pt idx="7699">
                  <c:v>539.79999999999995</c:v>
                </c:pt>
                <c:pt idx="7700">
                  <c:v>540</c:v>
                </c:pt>
                <c:pt idx="7701">
                  <c:v>540.20000000000005</c:v>
                </c:pt>
                <c:pt idx="7702">
                  <c:v>540.4</c:v>
                </c:pt>
                <c:pt idx="7703">
                  <c:v>540.6</c:v>
                </c:pt>
                <c:pt idx="7704">
                  <c:v>540.79999999999995</c:v>
                </c:pt>
                <c:pt idx="7705">
                  <c:v>541</c:v>
                </c:pt>
                <c:pt idx="7706">
                  <c:v>541.20000000000005</c:v>
                </c:pt>
                <c:pt idx="7707">
                  <c:v>541.4</c:v>
                </c:pt>
                <c:pt idx="7708">
                  <c:v>541.6</c:v>
                </c:pt>
                <c:pt idx="7709">
                  <c:v>541.79999999999995</c:v>
                </c:pt>
                <c:pt idx="7710">
                  <c:v>542</c:v>
                </c:pt>
                <c:pt idx="7711">
                  <c:v>542.20000000000005</c:v>
                </c:pt>
                <c:pt idx="7712">
                  <c:v>542.4</c:v>
                </c:pt>
                <c:pt idx="7713">
                  <c:v>542.6</c:v>
                </c:pt>
                <c:pt idx="7714">
                  <c:v>542.79999999999995</c:v>
                </c:pt>
                <c:pt idx="7715">
                  <c:v>543</c:v>
                </c:pt>
                <c:pt idx="7716">
                  <c:v>543.20000000000005</c:v>
                </c:pt>
                <c:pt idx="7717">
                  <c:v>543.4</c:v>
                </c:pt>
                <c:pt idx="7718">
                  <c:v>543.6</c:v>
                </c:pt>
                <c:pt idx="7719">
                  <c:v>543.79999999999995</c:v>
                </c:pt>
                <c:pt idx="7720">
                  <c:v>544</c:v>
                </c:pt>
                <c:pt idx="7721">
                  <c:v>544.20000000000005</c:v>
                </c:pt>
                <c:pt idx="7722">
                  <c:v>544.4</c:v>
                </c:pt>
                <c:pt idx="7723">
                  <c:v>544.6</c:v>
                </c:pt>
                <c:pt idx="7724">
                  <c:v>544.79999999999995</c:v>
                </c:pt>
                <c:pt idx="7725">
                  <c:v>545</c:v>
                </c:pt>
                <c:pt idx="7726">
                  <c:v>545.20000000000005</c:v>
                </c:pt>
                <c:pt idx="7727">
                  <c:v>545.4</c:v>
                </c:pt>
                <c:pt idx="7728">
                  <c:v>545.6</c:v>
                </c:pt>
                <c:pt idx="7729">
                  <c:v>545.79999999999995</c:v>
                </c:pt>
                <c:pt idx="7730">
                  <c:v>546</c:v>
                </c:pt>
                <c:pt idx="7731">
                  <c:v>546.20000000000005</c:v>
                </c:pt>
                <c:pt idx="7732">
                  <c:v>546.4</c:v>
                </c:pt>
                <c:pt idx="7733">
                  <c:v>546.6</c:v>
                </c:pt>
                <c:pt idx="7734">
                  <c:v>546.79999999999995</c:v>
                </c:pt>
                <c:pt idx="7735">
                  <c:v>547</c:v>
                </c:pt>
                <c:pt idx="7736">
                  <c:v>547.20000000000005</c:v>
                </c:pt>
                <c:pt idx="7737">
                  <c:v>547.4</c:v>
                </c:pt>
                <c:pt idx="7738">
                  <c:v>547.6</c:v>
                </c:pt>
                <c:pt idx="7739">
                  <c:v>547.79999999999995</c:v>
                </c:pt>
                <c:pt idx="7740">
                  <c:v>548</c:v>
                </c:pt>
                <c:pt idx="7741">
                  <c:v>548.20000000000005</c:v>
                </c:pt>
                <c:pt idx="7742">
                  <c:v>548.4</c:v>
                </c:pt>
                <c:pt idx="7743">
                  <c:v>548.6</c:v>
                </c:pt>
                <c:pt idx="7744">
                  <c:v>548.79999999999995</c:v>
                </c:pt>
                <c:pt idx="7745">
                  <c:v>549</c:v>
                </c:pt>
                <c:pt idx="7746">
                  <c:v>549.20000000000005</c:v>
                </c:pt>
                <c:pt idx="7747">
                  <c:v>549.4</c:v>
                </c:pt>
                <c:pt idx="7748">
                  <c:v>549.6</c:v>
                </c:pt>
                <c:pt idx="7749">
                  <c:v>549.79999999999995</c:v>
                </c:pt>
                <c:pt idx="7750">
                  <c:v>550</c:v>
                </c:pt>
                <c:pt idx="7751">
                  <c:v>550.20000000000005</c:v>
                </c:pt>
                <c:pt idx="7752">
                  <c:v>550.4</c:v>
                </c:pt>
                <c:pt idx="7753">
                  <c:v>550.6</c:v>
                </c:pt>
                <c:pt idx="7754">
                  <c:v>550.79999999999995</c:v>
                </c:pt>
                <c:pt idx="7755">
                  <c:v>551</c:v>
                </c:pt>
                <c:pt idx="7756">
                  <c:v>551.20000000000005</c:v>
                </c:pt>
                <c:pt idx="7757">
                  <c:v>551.4</c:v>
                </c:pt>
                <c:pt idx="7758">
                  <c:v>551.6</c:v>
                </c:pt>
                <c:pt idx="7759">
                  <c:v>551.79999999999995</c:v>
                </c:pt>
                <c:pt idx="7760">
                  <c:v>552</c:v>
                </c:pt>
                <c:pt idx="7761">
                  <c:v>552.20000000000005</c:v>
                </c:pt>
                <c:pt idx="7762">
                  <c:v>552.4</c:v>
                </c:pt>
                <c:pt idx="7763">
                  <c:v>552.6</c:v>
                </c:pt>
                <c:pt idx="7764">
                  <c:v>552.79999999999995</c:v>
                </c:pt>
                <c:pt idx="7765">
                  <c:v>553</c:v>
                </c:pt>
                <c:pt idx="7766">
                  <c:v>553.20000000000005</c:v>
                </c:pt>
                <c:pt idx="7767">
                  <c:v>553.4</c:v>
                </c:pt>
                <c:pt idx="7768">
                  <c:v>553.6</c:v>
                </c:pt>
                <c:pt idx="7769">
                  <c:v>553.79999999999995</c:v>
                </c:pt>
                <c:pt idx="7770">
                  <c:v>554</c:v>
                </c:pt>
                <c:pt idx="7771">
                  <c:v>554.20000000000005</c:v>
                </c:pt>
                <c:pt idx="7772">
                  <c:v>554.4</c:v>
                </c:pt>
                <c:pt idx="7773">
                  <c:v>554.6</c:v>
                </c:pt>
                <c:pt idx="7774">
                  <c:v>554.79999999999995</c:v>
                </c:pt>
                <c:pt idx="7775">
                  <c:v>555</c:v>
                </c:pt>
                <c:pt idx="7776">
                  <c:v>555.20000000000005</c:v>
                </c:pt>
                <c:pt idx="7777">
                  <c:v>555.4</c:v>
                </c:pt>
                <c:pt idx="7778">
                  <c:v>555.6</c:v>
                </c:pt>
                <c:pt idx="7779">
                  <c:v>555.79999999999995</c:v>
                </c:pt>
                <c:pt idx="7780">
                  <c:v>556</c:v>
                </c:pt>
                <c:pt idx="7781">
                  <c:v>556.20000000000005</c:v>
                </c:pt>
                <c:pt idx="7782">
                  <c:v>556.4</c:v>
                </c:pt>
                <c:pt idx="7783">
                  <c:v>556.6</c:v>
                </c:pt>
                <c:pt idx="7784">
                  <c:v>556.79999999999995</c:v>
                </c:pt>
                <c:pt idx="7785">
                  <c:v>557</c:v>
                </c:pt>
                <c:pt idx="7786">
                  <c:v>557.20000000000005</c:v>
                </c:pt>
                <c:pt idx="7787">
                  <c:v>557.4</c:v>
                </c:pt>
                <c:pt idx="7788">
                  <c:v>557.6</c:v>
                </c:pt>
                <c:pt idx="7789">
                  <c:v>557.79999999999995</c:v>
                </c:pt>
                <c:pt idx="7790">
                  <c:v>558</c:v>
                </c:pt>
                <c:pt idx="7791">
                  <c:v>558.20000000000005</c:v>
                </c:pt>
                <c:pt idx="7792">
                  <c:v>558.4</c:v>
                </c:pt>
                <c:pt idx="7793">
                  <c:v>558.6</c:v>
                </c:pt>
                <c:pt idx="7794">
                  <c:v>558.79999999999995</c:v>
                </c:pt>
                <c:pt idx="7795">
                  <c:v>559</c:v>
                </c:pt>
                <c:pt idx="7796">
                  <c:v>559.20000000000005</c:v>
                </c:pt>
                <c:pt idx="7797">
                  <c:v>559.4</c:v>
                </c:pt>
                <c:pt idx="7798">
                  <c:v>559.6</c:v>
                </c:pt>
                <c:pt idx="7799">
                  <c:v>559.79999999999995</c:v>
                </c:pt>
                <c:pt idx="7800">
                  <c:v>560</c:v>
                </c:pt>
                <c:pt idx="7801">
                  <c:v>560.20000000000005</c:v>
                </c:pt>
                <c:pt idx="7802">
                  <c:v>560.4</c:v>
                </c:pt>
                <c:pt idx="7803">
                  <c:v>560.6</c:v>
                </c:pt>
                <c:pt idx="7804">
                  <c:v>560.79999999999995</c:v>
                </c:pt>
                <c:pt idx="7805">
                  <c:v>561</c:v>
                </c:pt>
                <c:pt idx="7806">
                  <c:v>561.20000000000005</c:v>
                </c:pt>
                <c:pt idx="7807">
                  <c:v>561.4</c:v>
                </c:pt>
                <c:pt idx="7808">
                  <c:v>561.6</c:v>
                </c:pt>
                <c:pt idx="7809">
                  <c:v>561.79999999999995</c:v>
                </c:pt>
                <c:pt idx="7810">
                  <c:v>562</c:v>
                </c:pt>
                <c:pt idx="7811">
                  <c:v>562.20000000000005</c:v>
                </c:pt>
                <c:pt idx="7812">
                  <c:v>562.4</c:v>
                </c:pt>
                <c:pt idx="7813">
                  <c:v>562.6</c:v>
                </c:pt>
                <c:pt idx="7814">
                  <c:v>562.79999999999995</c:v>
                </c:pt>
                <c:pt idx="7815">
                  <c:v>563</c:v>
                </c:pt>
                <c:pt idx="7816">
                  <c:v>563.20000000000005</c:v>
                </c:pt>
                <c:pt idx="7817">
                  <c:v>563.4</c:v>
                </c:pt>
                <c:pt idx="7818">
                  <c:v>563.6</c:v>
                </c:pt>
                <c:pt idx="7819">
                  <c:v>563.79999999999995</c:v>
                </c:pt>
                <c:pt idx="7820">
                  <c:v>564</c:v>
                </c:pt>
                <c:pt idx="7821">
                  <c:v>564.20000000000005</c:v>
                </c:pt>
                <c:pt idx="7822">
                  <c:v>564.4</c:v>
                </c:pt>
                <c:pt idx="7823">
                  <c:v>564.6</c:v>
                </c:pt>
                <c:pt idx="7824">
                  <c:v>564.79999999999995</c:v>
                </c:pt>
                <c:pt idx="7825">
                  <c:v>565</c:v>
                </c:pt>
                <c:pt idx="7826">
                  <c:v>565.20000000000005</c:v>
                </c:pt>
                <c:pt idx="7827">
                  <c:v>565.4</c:v>
                </c:pt>
                <c:pt idx="7828">
                  <c:v>565.6</c:v>
                </c:pt>
                <c:pt idx="7829">
                  <c:v>565.79999999999995</c:v>
                </c:pt>
                <c:pt idx="7830">
                  <c:v>566</c:v>
                </c:pt>
                <c:pt idx="7831">
                  <c:v>566.20000000000005</c:v>
                </c:pt>
                <c:pt idx="7832">
                  <c:v>566.4</c:v>
                </c:pt>
                <c:pt idx="7833">
                  <c:v>566.6</c:v>
                </c:pt>
                <c:pt idx="7834">
                  <c:v>566.79999999999995</c:v>
                </c:pt>
                <c:pt idx="7835">
                  <c:v>567</c:v>
                </c:pt>
                <c:pt idx="7836">
                  <c:v>567.20000000000005</c:v>
                </c:pt>
                <c:pt idx="7837">
                  <c:v>567.4</c:v>
                </c:pt>
                <c:pt idx="7838">
                  <c:v>567.6</c:v>
                </c:pt>
                <c:pt idx="7839">
                  <c:v>567.79999999999995</c:v>
                </c:pt>
                <c:pt idx="7840">
                  <c:v>568</c:v>
                </c:pt>
                <c:pt idx="7841">
                  <c:v>568.20000000000005</c:v>
                </c:pt>
                <c:pt idx="7842">
                  <c:v>568.4</c:v>
                </c:pt>
                <c:pt idx="7843">
                  <c:v>568.6</c:v>
                </c:pt>
                <c:pt idx="7844">
                  <c:v>568.79999999999995</c:v>
                </c:pt>
                <c:pt idx="7845">
                  <c:v>569</c:v>
                </c:pt>
                <c:pt idx="7846">
                  <c:v>569.20000000000005</c:v>
                </c:pt>
                <c:pt idx="7847">
                  <c:v>569.4</c:v>
                </c:pt>
                <c:pt idx="7848">
                  <c:v>569.6</c:v>
                </c:pt>
                <c:pt idx="7849">
                  <c:v>569.79999999999995</c:v>
                </c:pt>
                <c:pt idx="7850">
                  <c:v>570</c:v>
                </c:pt>
                <c:pt idx="7851">
                  <c:v>570.20000000000005</c:v>
                </c:pt>
                <c:pt idx="7852">
                  <c:v>570.4</c:v>
                </c:pt>
                <c:pt idx="7853">
                  <c:v>570.6</c:v>
                </c:pt>
                <c:pt idx="7854">
                  <c:v>570.79999999999995</c:v>
                </c:pt>
                <c:pt idx="7855">
                  <c:v>571</c:v>
                </c:pt>
                <c:pt idx="7856">
                  <c:v>571.20000000000005</c:v>
                </c:pt>
                <c:pt idx="7857">
                  <c:v>571.4</c:v>
                </c:pt>
                <c:pt idx="7858">
                  <c:v>571.6</c:v>
                </c:pt>
                <c:pt idx="7859">
                  <c:v>571.79999999999995</c:v>
                </c:pt>
                <c:pt idx="7860">
                  <c:v>572</c:v>
                </c:pt>
                <c:pt idx="7861">
                  <c:v>572.20000000000005</c:v>
                </c:pt>
                <c:pt idx="7862">
                  <c:v>572.4</c:v>
                </c:pt>
                <c:pt idx="7863">
                  <c:v>572.6</c:v>
                </c:pt>
                <c:pt idx="7864">
                  <c:v>572.79999999999995</c:v>
                </c:pt>
                <c:pt idx="7865">
                  <c:v>573</c:v>
                </c:pt>
                <c:pt idx="7866">
                  <c:v>573.20000000000005</c:v>
                </c:pt>
                <c:pt idx="7867">
                  <c:v>573.4</c:v>
                </c:pt>
                <c:pt idx="7868">
                  <c:v>573.6</c:v>
                </c:pt>
                <c:pt idx="7869">
                  <c:v>573.79999999999995</c:v>
                </c:pt>
                <c:pt idx="7870">
                  <c:v>574</c:v>
                </c:pt>
                <c:pt idx="7871">
                  <c:v>574.20000000000005</c:v>
                </c:pt>
                <c:pt idx="7872">
                  <c:v>574.4</c:v>
                </c:pt>
                <c:pt idx="7873">
                  <c:v>574.6</c:v>
                </c:pt>
                <c:pt idx="7874">
                  <c:v>574.79999999999995</c:v>
                </c:pt>
                <c:pt idx="7875">
                  <c:v>575</c:v>
                </c:pt>
                <c:pt idx="7876">
                  <c:v>575.20000000000005</c:v>
                </c:pt>
                <c:pt idx="7877">
                  <c:v>575.4</c:v>
                </c:pt>
                <c:pt idx="7878">
                  <c:v>575.6</c:v>
                </c:pt>
                <c:pt idx="7879">
                  <c:v>575.79999999999995</c:v>
                </c:pt>
                <c:pt idx="7880">
                  <c:v>576</c:v>
                </c:pt>
                <c:pt idx="7881">
                  <c:v>576.20000000000005</c:v>
                </c:pt>
                <c:pt idx="7882">
                  <c:v>576.4</c:v>
                </c:pt>
                <c:pt idx="7883">
                  <c:v>576.6</c:v>
                </c:pt>
                <c:pt idx="7884">
                  <c:v>576.79999999999995</c:v>
                </c:pt>
                <c:pt idx="7885">
                  <c:v>577</c:v>
                </c:pt>
                <c:pt idx="7886">
                  <c:v>577.20000000000005</c:v>
                </c:pt>
                <c:pt idx="7887">
                  <c:v>577.4</c:v>
                </c:pt>
                <c:pt idx="7888">
                  <c:v>577.6</c:v>
                </c:pt>
                <c:pt idx="7889">
                  <c:v>577.79999999999995</c:v>
                </c:pt>
                <c:pt idx="7890">
                  <c:v>578</c:v>
                </c:pt>
                <c:pt idx="7891">
                  <c:v>578.20000000000005</c:v>
                </c:pt>
                <c:pt idx="7892">
                  <c:v>578.4</c:v>
                </c:pt>
                <c:pt idx="7893">
                  <c:v>578.6</c:v>
                </c:pt>
                <c:pt idx="7894">
                  <c:v>578.79999999999995</c:v>
                </c:pt>
                <c:pt idx="7895">
                  <c:v>579</c:v>
                </c:pt>
                <c:pt idx="7896">
                  <c:v>579.20000000000005</c:v>
                </c:pt>
                <c:pt idx="7897">
                  <c:v>579.4</c:v>
                </c:pt>
                <c:pt idx="7898">
                  <c:v>579.6</c:v>
                </c:pt>
                <c:pt idx="7899">
                  <c:v>579.79999999999995</c:v>
                </c:pt>
                <c:pt idx="7900">
                  <c:v>580</c:v>
                </c:pt>
                <c:pt idx="7901">
                  <c:v>580.20000000000005</c:v>
                </c:pt>
                <c:pt idx="7902">
                  <c:v>580.4</c:v>
                </c:pt>
                <c:pt idx="7903">
                  <c:v>580.6</c:v>
                </c:pt>
                <c:pt idx="7904">
                  <c:v>580.79999999999995</c:v>
                </c:pt>
                <c:pt idx="7905">
                  <c:v>581</c:v>
                </c:pt>
                <c:pt idx="7906">
                  <c:v>581.20000000000005</c:v>
                </c:pt>
                <c:pt idx="7907">
                  <c:v>581.4</c:v>
                </c:pt>
                <c:pt idx="7908">
                  <c:v>581.6</c:v>
                </c:pt>
                <c:pt idx="7909">
                  <c:v>581.79999999999995</c:v>
                </c:pt>
                <c:pt idx="7910">
                  <c:v>582</c:v>
                </c:pt>
                <c:pt idx="7911">
                  <c:v>582.20000000000005</c:v>
                </c:pt>
                <c:pt idx="7912">
                  <c:v>582.4</c:v>
                </c:pt>
                <c:pt idx="7913">
                  <c:v>582.6</c:v>
                </c:pt>
                <c:pt idx="7914">
                  <c:v>582.79999999999995</c:v>
                </c:pt>
                <c:pt idx="7915">
                  <c:v>583</c:v>
                </c:pt>
                <c:pt idx="7916">
                  <c:v>583.20000000000005</c:v>
                </c:pt>
                <c:pt idx="7917">
                  <c:v>583.4</c:v>
                </c:pt>
                <c:pt idx="7918">
                  <c:v>583.6</c:v>
                </c:pt>
                <c:pt idx="7919">
                  <c:v>583.79999999999995</c:v>
                </c:pt>
                <c:pt idx="7920">
                  <c:v>584</c:v>
                </c:pt>
                <c:pt idx="7921">
                  <c:v>584.20000000000005</c:v>
                </c:pt>
                <c:pt idx="7922">
                  <c:v>584.4</c:v>
                </c:pt>
                <c:pt idx="7923">
                  <c:v>584.6</c:v>
                </c:pt>
                <c:pt idx="7924">
                  <c:v>584.79999999999995</c:v>
                </c:pt>
                <c:pt idx="7925">
                  <c:v>585</c:v>
                </c:pt>
                <c:pt idx="7926">
                  <c:v>585.20000000000005</c:v>
                </c:pt>
                <c:pt idx="7927">
                  <c:v>585.4</c:v>
                </c:pt>
                <c:pt idx="7928">
                  <c:v>585.6</c:v>
                </c:pt>
                <c:pt idx="7929">
                  <c:v>585.79999999999995</c:v>
                </c:pt>
                <c:pt idx="7930">
                  <c:v>586</c:v>
                </c:pt>
                <c:pt idx="7931">
                  <c:v>586.20000000000005</c:v>
                </c:pt>
                <c:pt idx="7932">
                  <c:v>586.4</c:v>
                </c:pt>
                <c:pt idx="7933">
                  <c:v>586.6</c:v>
                </c:pt>
                <c:pt idx="7934">
                  <c:v>586.79999999999995</c:v>
                </c:pt>
                <c:pt idx="7935">
                  <c:v>587</c:v>
                </c:pt>
                <c:pt idx="7936">
                  <c:v>587.20000000000005</c:v>
                </c:pt>
                <c:pt idx="7937">
                  <c:v>587.4</c:v>
                </c:pt>
                <c:pt idx="7938">
                  <c:v>587.6</c:v>
                </c:pt>
                <c:pt idx="7939">
                  <c:v>587.79999999999995</c:v>
                </c:pt>
                <c:pt idx="7940">
                  <c:v>588</c:v>
                </c:pt>
                <c:pt idx="7941">
                  <c:v>588.20000000000005</c:v>
                </c:pt>
                <c:pt idx="7942">
                  <c:v>588.4</c:v>
                </c:pt>
                <c:pt idx="7943">
                  <c:v>588.6</c:v>
                </c:pt>
                <c:pt idx="7944">
                  <c:v>588.79999999999995</c:v>
                </c:pt>
                <c:pt idx="7945">
                  <c:v>589</c:v>
                </c:pt>
                <c:pt idx="7946">
                  <c:v>589.20000000000005</c:v>
                </c:pt>
                <c:pt idx="7947">
                  <c:v>589.4</c:v>
                </c:pt>
                <c:pt idx="7948">
                  <c:v>589.6</c:v>
                </c:pt>
                <c:pt idx="7949">
                  <c:v>589.79999999999995</c:v>
                </c:pt>
                <c:pt idx="7950">
                  <c:v>590</c:v>
                </c:pt>
                <c:pt idx="7951">
                  <c:v>590.20000000000005</c:v>
                </c:pt>
                <c:pt idx="7952">
                  <c:v>590.4</c:v>
                </c:pt>
                <c:pt idx="7953">
                  <c:v>590.6</c:v>
                </c:pt>
                <c:pt idx="7954">
                  <c:v>590.79999999999995</c:v>
                </c:pt>
                <c:pt idx="7955">
                  <c:v>591</c:v>
                </c:pt>
                <c:pt idx="7956">
                  <c:v>591.20000000000005</c:v>
                </c:pt>
                <c:pt idx="7957">
                  <c:v>591.4</c:v>
                </c:pt>
                <c:pt idx="7958">
                  <c:v>591.6</c:v>
                </c:pt>
                <c:pt idx="7959">
                  <c:v>591.79999999999995</c:v>
                </c:pt>
                <c:pt idx="7960">
                  <c:v>592</c:v>
                </c:pt>
                <c:pt idx="7961">
                  <c:v>592.20000000000005</c:v>
                </c:pt>
                <c:pt idx="7962">
                  <c:v>592.4</c:v>
                </c:pt>
                <c:pt idx="7963">
                  <c:v>592.6</c:v>
                </c:pt>
                <c:pt idx="7964">
                  <c:v>592.79999999999995</c:v>
                </c:pt>
                <c:pt idx="7965">
                  <c:v>593</c:v>
                </c:pt>
                <c:pt idx="7966">
                  <c:v>593.20000000000005</c:v>
                </c:pt>
                <c:pt idx="7967">
                  <c:v>593.4</c:v>
                </c:pt>
                <c:pt idx="7968">
                  <c:v>593.6</c:v>
                </c:pt>
                <c:pt idx="7969">
                  <c:v>593.79999999999995</c:v>
                </c:pt>
                <c:pt idx="7970">
                  <c:v>594</c:v>
                </c:pt>
                <c:pt idx="7971">
                  <c:v>594.20000000000005</c:v>
                </c:pt>
                <c:pt idx="7972">
                  <c:v>594.4</c:v>
                </c:pt>
                <c:pt idx="7973">
                  <c:v>594.6</c:v>
                </c:pt>
                <c:pt idx="7974">
                  <c:v>594.79999999999995</c:v>
                </c:pt>
                <c:pt idx="7975">
                  <c:v>595</c:v>
                </c:pt>
                <c:pt idx="7976">
                  <c:v>595.20000000000005</c:v>
                </c:pt>
                <c:pt idx="7977">
                  <c:v>595.4</c:v>
                </c:pt>
                <c:pt idx="7978">
                  <c:v>595.6</c:v>
                </c:pt>
                <c:pt idx="7979">
                  <c:v>595.79999999999995</c:v>
                </c:pt>
                <c:pt idx="7980">
                  <c:v>596</c:v>
                </c:pt>
                <c:pt idx="7981">
                  <c:v>596.20000000000005</c:v>
                </c:pt>
                <c:pt idx="7982">
                  <c:v>596.4</c:v>
                </c:pt>
                <c:pt idx="7983">
                  <c:v>596.6</c:v>
                </c:pt>
                <c:pt idx="7984">
                  <c:v>596.79999999999995</c:v>
                </c:pt>
                <c:pt idx="7985">
                  <c:v>597</c:v>
                </c:pt>
                <c:pt idx="7986">
                  <c:v>597.20000000000005</c:v>
                </c:pt>
                <c:pt idx="7987">
                  <c:v>597.4</c:v>
                </c:pt>
                <c:pt idx="7988">
                  <c:v>597.6</c:v>
                </c:pt>
                <c:pt idx="7989">
                  <c:v>597.79999999999995</c:v>
                </c:pt>
                <c:pt idx="7990">
                  <c:v>598</c:v>
                </c:pt>
                <c:pt idx="7991">
                  <c:v>598.20000000000005</c:v>
                </c:pt>
                <c:pt idx="7992">
                  <c:v>598.4</c:v>
                </c:pt>
                <c:pt idx="7993">
                  <c:v>598.6</c:v>
                </c:pt>
                <c:pt idx="7994">
                  <c:v>598.79999999999995</c:v>
                </c:pt>
                <c:pt idx="7995">
                  <c:v>599</c:v>
                </c:pt>
                <c:pt idx="7996">
                  <c:v>599.20000000000005</c:v>
                </c:pt>
                <c:pt idx="7997">
                  <c:v>599.4</c:v>
                </c:pt>
                <c:pt idx="7998">
                  <c:v>599.6</c:v>
                </c:pt>
                <c:pt idx="7999">
                  <c:v>599.79999999999995</c:v>
                </c:pt>
                <c:pt idx="8000">
                  <c:v>600</c:v>
                </c:pt>
                <c:pt idx="8001">
                  <c:v>600.20000000000005</c:v>
                </c:pt>
                <c:pt idx="8002">
                  <c:v>600.4</c:v>
                </c:pt>
                <c:pt idx="8003">
                  <c:v>600.6</c:v>
                </c:pt>
                <c:pt idx="8004">
                  <c:v>600.79999999999995</c:v>
                </c:pt>
                <c:pt idx="8005">
                  <c:v>601</c:v>
                </c:pt>
                <c:pt idx="8006">
                  <c:v>601.20000000000005</c:v>
                </c:pt>
                <c:pt idx="8007">
                  <c:v>601.4</c:v>
                </c:pt>
                <c:pt idx="8008">
                  <c:v>601.6</c:v>
                </c:pt>
                <c:pt idx="8009">
                  <c:v>601.79999999999995</c:v>
                </c:pt>
                <c:pt idx="8010">
                  <c:v>602</c:v>
                </c:pt>
                <c:pt idx="8011">
                  <c:v>602.20000000000005</c:v>
                </c:pt>
                <c:pt idx="8012">
                  <c:v>602.4</c:v>
                </c:pt>
                <c:pt idx="8013">
                  <c:v>602.6</c:v>
                </c:pt>
                <c:pt idx="8014">
                  <c:v>602.79999999999995</c:v>
                </c:pt>
                <c:pt idx="8015">
                  <c:v>603</c:v>
                </c:pt>
                <c:pt idx="8016">
                  <c:v>603.20000000000005</c:v>
                </c:pt>
                <c:pt idx="8017">
                  <c:v>603.4</c:v>
                </c:pt>
                <c:pt idx="8018">
                  <c:v>603.6</c:v>
                </c:pt>
                <c:pt idx="8019">
                  <c:v>603.79999999999995</c:v>
                </c:pt>
                <c:pt idx="8020">
                  <c:v>604</c:v>
                </c:pt>
                <c:pt idx="8021">
                  <c:v>604.20000000000005</c:v>
                </c:pt>
                <c:pt idx="8022">
                  <c:v>604.4</c:v>
                </c:pt>
                <c:pt idx="8023">
                  <c:v>604.6</c:v>
                </c:pt>
                <c:pt idx="8024">
                  <c:v>604.79999999999995</c:v>
                </c:pt>
                <c:pt idx="8025">
                  <c:v>605</c:v>
                </c:pt>
                <c:pt idx="8026">
                  <c:v>605.20000000000005</c:v>
                </c:pt>
                <c:pt idx="8027">
                  <c:v>605.4</c:v>
                </c:pt>
                <c:pt idx="8028">
                  <c:v>605.6</c:v>
                </c:pt>
                <c:pt idx="8029">
                  <c:v>605.79999999999995</c:v>
                </c:pt>
                <c:pt idx="8030">
                  <c:v>606</c:v>
                </c:pt>
                <c:pt idx="8031">
                  <c:v>606.20000000000005</c:v>
                </c:pt>
                <c:pt idx="8032">
                  <c:v>606.4</c:v>
                </c:pt>
                <c:pt idx="8033">
                  <c:v>606.6</c:v>
                </c:pt>
                <c:pt idx="8034">
                  <c:v>606.79999999999995</c:v>
                </c:pt>
                <c:pt idx="8035">
                  <c:v>607</c:v>
                </c:pt>
                <c:pt idx="8036">
                  <c:v>607.20000000000005</c:v>
                </c:pt>
                <c:pt idx="8037">
                  <c:v>607.4</c:v>
                </c:pt>
                <c:pt idx="8038">
                  <c:v>607.6</c:v>
                </c:pt>
                <c:pt idx="8039">
                  <c:v>607.79999999999995</c:v>
                </c:pt>
                <c:pt idx="8040">
                  <c:v>608</c:v>
                </c:pt>
                <c:pt idx="8041">
                  <c:v>608.20000000000005</c:v>
                </c:pt>
                <c:pt idx="8042">
                  <c:v>608.4</c:v>
                </c:pt>
                <c:pt idx="8043">
                  <c:v>608.6</c:v>
                </c:pt>
                <c:pt idx="8044">
                  <c:v>608.79999999999995</c:v>
                </c:pt>
                <c:pt idx="8045">
                  <c:v>609</c:v>
                </c:pt>
                <c:pt idx="8046">
                  <c:v>609.20000000000005</c:v>
                </c:pt>
                <c:pt idx="8047">
                  <c:v>609.4</c:v>
                </c:pt>
                <c:pt idx="8048">
                  <c:v>609.6</c:v>
                </c:pt>
                <c:pt idx="8049">
                  <c:v>609.79999999999995</c:v>
                </c:pt>
                <c:pt idx="8050">
                  <c:v>610</c:v>
                </c:pt>
                <c:pt idx="8051">
                  <c:v>610.20000000000005</c:v>
                </c:pt>
                <c:pt idx="8052">
                  <c:v>610.4</c:v>
                </c:pt>
                <c:pt idx="8053">
                  <c:v>610.6</c:v>
                </c:pt>
                <c:pt idx="8054">
                  <c:v>610.79999999999995</c:v>
                </c:pt>
                <c:pt idx="8055">
                  <c:v>611</c:v>
                </c:pt>
                <c:pt idx="8056">
                  <c:v>611.20000000000005</c:v>
                </c:pt>
                <c:pt idx="8057">
                  <c:v>611.4</c:v>
                </c:pt>
                <c:pt idx="8058">
                  <c:v>611.6</c:v>
                </c:pt>
                <c:pt idx="8059">
                  <c:v>611.79999999999995</c:v>
                </c:pt>
                <c:pt idx="8060">
                  <c:v>612</c:v>
                </c:pt>
                <c:pt idx="8061">
                  <c:v>612.20000000000005</c:v>
                </c:pt>
                <c:pt idx="8062">
                  <c:v>612.4</c:v>
                </c:pt>
                <c:pt idx="8063">
                  <c:v>612.6</c:v>
                </c:pt>
                <c:pt idx="8064">
                  <c:v>612.79999999999995</c:v>
                </c:pt>
                <c:pt idx="8065">
                  <c:v>613</c:v>
                </c:pt>
                <c:pt idx="8066">
                  <c:v>613.20000000000005</c:v>
                </c:pt>
                <c:pt idx="8067">
                  <c:v>613.4</c:v>
                </c:pt>
                <c:pt idx="8068">
                  <c:v>613.6</c:v>
                </c:pt>
                <c:pt idx="8069">
                  <c:v>613.79999999999995</c:v>
                </c:pt>
                <c:pt idx="8070">
                  <c:v>614</c:v>
                </c:pt>
                <c:pt idx="8071">
                  <c:v>614.20000000000005</c:v>
                </c:pt>
                <c:pt idx="8072">
                  <c:v>614.4</c:v>
                </c:pt>
                <c:pt idx="8073">
                  <c:v>614.6</c:v>
                </c:pt>
                <c:pt idx="8074">
                  <c:v>614.79999999999995</c:v>
                </c:pt>
                <c:pt idx="8075">
                  <c:v>615</c:v>
                </c:pt>
                <c:pt idx="8076">
                  <c:v>615.20000000000005</c:v>
                </c:pt>
                <c:pt idx="8077">
                  <c:v>615.4</c:v>
                </c:pt>
                <c:pt idx="8078">
                  <c:v>615.6</c:v>
                </c:pt>
                <c:pt idx="8079">
                  <c:v>615.79999999999995</c:v>
                </c:pt>
                <c:pt idx="8080">
                  <c:v>616</c:v>
                </c:pt>
                <c:pt idx="8081">
                  <c:v>616.20000000000005</c:v>
                </c:pt>
                <c:pt idx="8082">
                  <c:v>616.4</c:v>
                </c:pt>
                <c:pt idx="8083">
                  <c:v>616.6</c:v>
                </c:pt>
                <c:pt idx="8084">
                  <c:v>616.79999999999995</c:v>
                </c:pt>
                <c:pt idx="8085">
                  <c:v>617</c:v>
                </c:pt>
                <c:pt idx="8086">
                  <c:v>617.20000000000005</c:v>
                </c:pt>
                <c:pt idx="8087">
                  <c:v>617.4</c:v>
                </c:pt>
                <c:pt idx="8088">
                  <c:v>617.6</c:v>
                </c:pt>
                <c:pt idx="8089">
                  <c:v>617.79999999999995</c:v>
                </c:pt>
                <c:pt idx="8090">
                  <c:v>618</c:v>
                </c:pt>
                <c:pt idx="8091">
                  <c:v>618.20000000000005</c:v>
                </c:pt>
                <c:pt idx="8092">
                  <c:v>618.4</c:v>
                </c:pt>
                <c:pt idx="8093">
                  <c:v>618.6</c:v>
                </c:pt>
                <c:pt idx="8094">
                  <c:v>618.79999999999995</c:v>
                </c:pt>
                <c:pt idx="8095">
                  <c:v>619</c:v>
                </c:pt>
                <c:pt idx="8096">
                  <c:v>619.20000000000005</c:v>
                </c:pt>
                <c:pt idx="8097">
                  <c:v>619.4</c:v>
                </c:pt>
                <c:pt idx="8098">
                  <c:v>619.6</c:v>
                </c:pt>
                <c:pt idx="8099">
                  <c:v>619.79999999999995</c:v>
                </c:pt>
                <c:pt idx="8100">
                  <c:v>620</c:v>
                </c:pt>
                <c:pt idx="8101">
                  <c:v>620.20000000000005</c:v>
                </c:pt>
                <c:pt idx="8102">
                  <c:v>620.4</c:v>
                </c:pt>
                <c:pt idx="8103">
                  <c:v>620.6</c:v>
                </c:pt>
                <c:pt idx="8104">
                  <c:v>620.79999999999995</c:v>
                </c:pt>
                <c:pt idx="8105">
                  <c:v>621</c:v>
                </c:pt>
                <c:pt idx="8106">
                  <c:v>621.20000000000005</c:v>
                </c:pt>
                <c:pt idx="8107">
                  <c:v>621.4</c:v>
                </c:pt>
                <c:pt idx="8108">
                  <c:v>621.6</c:v>
                </c:pt>
                <c:pt idx="8109">
                  <c:v>621.79999999999995</c:v>
                </c:pt>
                <c:pt idx="8110">
                  <c:v>622</c:v>
                </c:pt>
                <c:pt idx="8111">
                  <c:v>622.20000000000005</c:v>
                </c:pt>
                <c:pt idx="8112">
                  <c:v>622.4</c:v>
                </c:pt>
                <c:pt idx="8113">
                  <c:v>622.6</c:v>
                </c:pt>
                <c:pt idx="8114">
                  <c:v>622.79999999999995</c:v>
                </c:pt>
                <c:pt idx="8115">
                  <c:v>623</c:v>
                </c:pt>
                <c:pt idx="8116">
                  <c:v>623.20000000000005</c:v>
                </c:pt>
                <c:pt idx="8117">
                  <c:v>623.4</c:v>
                </c:pt>
                <c:pt idx="8118">
                  <c:v>623.6</c:v>
                </c:pt>
                <c:pt idx="8119">
                  <c:v>623.79999999999995</c:v>
                </c:pt>
                <c:pt idx="8120">
                  <c:v>624</c:v>
                </c:pt>
                <c:pt idx="8121">
                  <c:v>624.20000000000005</c:v>
                </c:pt>
                <c:pt idx="8122">
                  <c:v>624.4</c:v>
                </c:pt>
                <c:pt idx="8123">
                  <c:v>624.6</c:v>
                </c:pt>
                <c:pt idx="8124">
                  <c:v>624.79999999999995</c:v>
                </c:pt>
                <c:pt idx="8125">
                  <c:v>625</c:v>
                </c:pt>
                <c:pt idx="8126">
                  <c:v>625.20000000000005</c:v>
                </c:pt>
                <c:pt idx="8127">
                  <c:v>625.4</c:v>
                </c:pt>
                <c:pt idx="8128">
                  <c:v>625.6</c:v>
                </c:pt>
                <c:pt idx="8129">
                  <c:v>625.79999999999995</c:v>
                </c:pt>
                <c:pt idx="8130">
                  <c:v>626</c:v>
                </c:pt>
                <c:pt idx="8131">
                  <c:v>626.20000000000005</c:v>
                </c:pt>
                <c:pt idx="8132">
                  <c:v>626.4</c:v>
                </c:pt>
                <c:pt idx="8133">
                  <c:v>626.6</c:v>
                </c:pt>
                <c:pt idx="8134">
                  <c:v>626.79999999999995</c:v>
                </c:pt>
                <c:pt idx="8135">
                  <c:v>627</c:v>
                </c:pt>
                <c:pt idx="8136">
                  <c:v>627.20000000000005</c:v>
                </c:pt>
                <c:pt idx="8137">
                  <c:v>627.4</c:v>
                </c:pt>
                <c:pt idx="8138">
                  <c:v>627.6</c:v>
                </c:pt>
                <c:pt idx="8139">
                  <c:v>627.79999999999995</c:v>
                </c:pt>
                <c:pt idx="8140">
                  <c:v>628</c:v>
                </c:pt>
                <c:pt idx="8141">
                  <c:v>628.20000000000005</c:v>
                </c:pt>
                <c:pt idx="8142">
                  <c:v>628.4</c:v>
                </c:pt>
                <c:pt idx="8143">
                  <c:v>628.6</c:v>
                </c:pt>
                <c:pt idx="8144">
                  <c:v>628.79999999999995</c:v>
                </c:pt>
                <c:pt idx="8145">
                  <c:v>629</c:v>
                </c:pt>
                <c:pt idx="8146">
                  <c:v>629.20000000000005</c:v>
                </c:pt>
                <c:pt idx="8147">
                  <c:v>629.4</c:v>
                </c:pt>
                <c:pt idx="8148">
                  <c:v>629.6</c:v>
                </c:pt>
                <c:pt idx="8149">
                  <c:v>629.79999999999995</c:v>
                </c:pt>
                <c:pt idx="8150">
                  <c:v>630</c:v>
                </c:pt>
                <c:pt idx="8151">
                  <c:v>630.20000000000005</c:v>
                </c:pt>
                <c:pt idx="8152">
                  <c:v>630.4</c:v>
                </c:pt>
                <c:pt idx="8153">
                  <c:v>630.6</c:v>
                </c:pt>
                <c:pt idx="8154">
                  <c:v>630.79999999999995</c:v>
                </c:pt>
                <c:pt idx="8155">
                  <c:v>631</c:v>
                </c:pt>
                <c:pt idx="8156">
                  <c:v>631.20000000000005</c:v>
                </c:pt>
                <c:pt idx="8157">
                  <c:v>631.4</c:v>
                </c:pt>
                <c:pt idx="8158">
                  <c:v>631.6</c:v>
                </c:pt>
                <c:pt idx="8159">
                  <c:v>631.79999999999995</c:v>
                </c:pt>
                <c:pt idx="8160">
                  <c:v>632</c:v>
                </c:pt>
                <c:pt idx="8161">
                  <c:v>632.20000000000005</c:v>
                </c:pt>
                <c:pt idx="8162">
                  <c:v>632.4</c:v>
                </c:pt>
                <c:pt idx="8163">
                  <c:v>632.6</c:v>
                </c:pt>
                <c:pt idx="8164">
                  <c:v>632.79999999999995</c:v>
                </c:pt>
                <c:pt idx="8165">
                  <c:v>633</c:v>
                </c:pt>
                <c:pt idx="8166">
                  <c:v>633.20000000000005</c:v>
                </c:pt>
                <c:pt idx="8167">
                  <c:v>633.4</c:v>
                </c:pt>
                <c:pt idx="8168">
                  <c:v>633.6</c:v>
                </c:pt>
                <c:pt idx="8169">
                  <c:v>633.79999999999995</c:v>
                </c:pt>
                <c:pt idx="8170">
                  <c:v>634</c:v>
                </c:pt>
                <c:pt idx="8171">
                  <c:v>634.20000000000005</c:v>
                </c:pt>
                <c:pt idx="8172">
                  <c:v>634.4</c:v>
                </c:pt>
                <c:pt idx="8173">
                  <c:v>634.6</c:v>
                </c:pt>
                <c:pt idx="8174">
                  <c:v>634.79999999999995</c:v>
                </c:pt>
                <c:pt idx="8175">
                  <c:v>635</c:v>
                </c:pt>
                <c:pt idx="8176">
                  <c:v>635.20000000000005</c:v>
                </c:pt>
                <c:pt idx="8177">
                  <c:v>635.4</c:v>
                </c:pt>
                <c:pt idx="8178">
                  <c:v>635.6</c:v>
                </c:pt>
                <c:pt idx="8179">
                  <c:v>635.79999999999995</c:v>
                </c:pt>
                <c:pt idx="8180">
                  <c:v>636</c:v>
                </c:pt>
                <c:pt idx="8181">
                  <c:v>636.20000000000005</c:v>
                </c:pt>
                <c:pt idx="8182">
                  <c:v>636.4</c:v>
                </c:pt>
                <c:pt idx="8183">
                  <c:v>636.6</c:v>
                </c:pt>
                <c:pt idx="8184">
                  <c:v>636.79999999999995</c:v>
                </c:pt>
                <c:pt idx="8185">
                  <c:v>637</c:v>
                </c:pt>
                <c:pt idx="8186">
                  <c:v>637.20000000000005</c:v>
                </c:pt>
                <c:pt idx="8187">
                  <c:v>637.4</c:v>
                </c:pt>
                <c:pt idx="8188">
                  <c:v>637.6</c:v>
                </c:pt>
                <c:pt idx="8189">
                  <c:v>637.79999999999995</c:v>
                </c:pt>
                <c:pt idx="8190">
                  <c:v>638</c:v>
                </c:pt>
                <c:pt idx="8191">
                  <c:v>638.20000000000005</c:v>
                </c:pt>
                <c:pt idx="8192">
                  <c:v>638.4</c:v>
                </c:pt>
                <c:pt idx="8193">
                  <c:v>638.6</c:v>
                </c:pt>
                <c:pt idx="8194">
                  <c:v>638.79999999999995</c:v>
                </c:pt>
                <c:pt idx="8195">
                  <c:v>639</c:v>
                </c:pt>
                <c:pt idx="8196">
                  <c:v>639.20000000000005</c:v>
                </c:pt>
                <c:pt idx="8197">
                  <c:v>639.4</c:v>
                </c:pt>
                <c:pt idx="8198">
                  <c:v>639.6</c:v>
                </c:pt>
                <c:pt idx="8199">
                  <c:v>639.79999999999995</c:v>
                </c:pt>
                <c:pt idx="8200">
                  <c:v>640</c:v>
                </c:pt>
                <c:pt idx="8201">
                  <c:v>640.20000000000005</c:v>
                </c:pt>
                <c:pt idx="8202">
                  <c:v>640.4</c:v>
                </c:pt>
                <c:pt idx="8203">
                  <c:v>640.6</c:v>
                </c:pt>
                <c:pt idx="8204">
                  <c:v>640.79999999999995</c:v>
                </c:pt>
                <c:pt idx="8205">
                  <c:v>641</c:v>
                </c:pt>
                <c:pt idx="8206">
                  <c:v>641.20000000000005</c:v>
                </c:pt>
                <c:pt idx="8207">
                  <c:v>641.4</c:v>
                </c:pt>
                <c:pt idx="8208">
                  <c:v>641.6</c:v>
                </c:pt>
                <c:pt idx="8209">
                  <c:v>641.79999999999995</c:v>
                </c:pt>
                <c:pt idx="8210">
                  <c:v>642</c:v>
                </c:pt>
                <c:pt idx="8211">
                  <c:v>642.20000000000005</c:v>
                </c:pt>
                <c:pt idx="8212">
                  <c:v>642.4</c:v>
                </c:pt>
                <c:pt idx="8213">
                  <c:v>642.6</c:v>
                </c:pt>
                <c:pt idx="8214">
                  <c:v>642.79999999999995</c:v>
                </c:pt>
                <c:pt idx="8215">
                  <c:v>643</c:v>
                </c:pt>
                <c:pt idx="8216">
                  <c:v>643.20000000000005</c:v>
                </c:pt>
                <c:pt idx="8217">
                  <c:v>643.4</c:v>
                </c:pt>
                <c:pt idx="8218">
                  <c:v>643.6</c:v>
                </c:pt>
                <c:pt idx="8219">
                  <c:v>643.79999999999995</c:v>
                </c:pt>
                <c:pt idx="8220">
                  <c:v>644</c:v>
                </c:pt>
                <c:pt idx="8221">
                  <c:v>644.20000000000005</c:v>
                </c:pt>
                <c:pt idx="8222">
                  <c:v>644.4</c:v>
                </c:pt>
                <c:pt idx="8223">
                  <c:v>644.6</c:v>
                </c:pt>
                <c:pt idx="8224">
                  <c:v>644.79999999999995</c:v>
                </c:pt>
                <c:pt idx="8225">
                  <c:v>645</c:v>
                </c:pt>
                <c:pt idx="8226">
                  <c:v>645.20000000000005</c:v>
                </c:pt>
                <c:pt idx="8227">
                  <c:v>645.4</c:v>
                </c:pt>
                <c:pt idx="8228">
                  <c:v>645.6</c:v>
                </c:pt>
                <c:pt idx="8229">
                  <c:v>645.79999999999995</c:v>
                </c:pt>
                <c:pt idx="8230">
                  <c:v>646</c:v>
                </c:pt>
                <c:pt idx="8231">
                  <c:v>646.20000000000005</c:v>
                </c:pt>
                <c:pt idx="8232">
                  <c:v>646.4</c:v>
                </c:pt>
                <c:pt idx="8233">
                  <c:v>646.6</c:v>
                </c:pt>
                <c:pt idx="8234">
                  <c:v>646.79999999999995</c:v>
                </c:pt>
                <c:pt idx="8235">
                  <c:v>647</c:v>
                </c:pt>
                <c:pt idx="8236">
                  <c:v>647.20000000000005</c:v>
                </c:pt>
                <c:pt idx="8237">
                  <c:v>647.4</c:v>
                </c:pt>
                <c:pt idx="8238">
                  <c:v>647.6</c:v>
                </c:pt>
                <c:pt idx="8239">
                  <c:v>647.79999999999995</c:v>
                </c:pt>
                <c:pt idx="8240">
                  <c:v>648</c:v>
                </c:pt>
                <c:pt idx="8241">
                  <c:v>648.20000000000005</c:v>
                </c:pt>
                <c:pt idx="8242">
                  <c:v>648.4</c:v>
                </c:pt>
                <c:pt idx="8243">
                  <c:v>648.6</c:v>
                </c:pt>
                <c:pt idx="8244">
                  <c:v>648.79999999999995</c:v>
                </c:pt>
                <c:pt idx="8245">
                  <c:v>649</c:v>
                </c:pt>
                <c:pt idx="8246">
                  <c:v>649.20000000000005</c:v>
                </c:pt>
                <c:pt idx="8247">
                  <c:v>649.4</c:v>
                </c:pt>
                <c:pt idx="8248">
                  <c:v>649.6</c:v>
                </c:pt>
                <c:pt idx="8249">
                  <c:v>649.79999999999995</c:v>
                </c:pt>
                <c:pt idx="8250">
                  <c:v>650</c:v>
                </c:pt>
                <c:pt idx="8251">
                  <c:v>650.20000000000005</c:v>
                </c:pt>
                <c:pt idx="8252">
                  <c:v>650.4</c:v>
                </c:pt>
                <c:pt idx="8253">
                  <c:v>650.6</c:v>
                </c:pt>
                <c:pt idx="8254">
                  <c:v>650.79999999999995</c:v>
                </c:pt>
                <c:pt idx="8255">
                  <c:v>651</c:v>
                </c:pt>
                <c:pt idx="8256">
                  <c:v>651.20000000000005</c:v>
                </c:pt>
                <c:pt idx="8257">
                  <c:v>651.4</c:v>
                </c:pt>
                <c:pt idx="8258">
                  <c:v>651.6</c:v>
                </c:pt>
                <c:pt idx="8259">
                  <c:v>651.79999999999995</c:v>
                </c:pt>
                <c:pt idx="8260">
                  <c:v>652</c:v>
                </c:pt>
                <c:pt idx="8261">
                  <c:v>652.20000000000005</c:v>
                </c:pt>
                <c:pt idx="8262">
                  <c:v>652.4</c:v>
                </c:pt>
                <c:pt idx="8263">
                  <c:v>652.6</c:v>
                </c:pt>
                <c:pt idx="8264">
                  <c:v>652.79999999999995</c:v>
                </c:pt>
                <c:pt idx="8265">
                  <c:v>653</c:v>
                </c:pt>
                <c:pt idx="8266">
                  <c:v>653.20000000000005</c:v>
                </c:pt>
                <c:pt idx="8267">
                  <c:v>653.4</c:v>
                </c:pt>
                <c:pt idx="8268">
                  <c:v>653.6</c:v>
                </c:pt>
                <c:pt idx="8269">
                  <c:v>653.79999999999995</c:v>
                </c:pt>
                <c:pt idx="8270">
                  <c:v>654</c:v>
                </c:pt>
                <c:pt idx="8271">
                  <c:v>654.20000000000005</c:v>
                </c:pt>
                <c:pt idx="8272">
                  <c:v>654.4</c:v>
                </c:pt>
                <c:pt idx="8273">
                  <c:v>654.6</c:v>
                </c:pt>
                <c:pt idx="8274">
                  <c:v>654.79999999999995</c:v>
                </c:pt>
                <c:pt idx="8275">
                  <c:v>655</c:v>
                </c:pt>
                <c:pt idx="8276">
                  <c:v>655.20000000000005</c:v>
                </c:pt>
                <c:pt idx="8277">
                  <c:v>655.4</c:v>
                </c:pt>
                <c:pt idx="8278">
                  <c:v>655.6</c:v>
                </c:pt>
                <c:pt idx="8279">
                  <c:v>655.8</c:v>
                </c:pt>
                <c:pt idx="8280">
                  <c:v>656</c:v>
                </c:pt>
                <c:pt idx="8281">
                  <c:v>656.2</c:v>
                </c:pt>
                <c:pt idx="8282">
                  <c:v>656.4</c:v>
                </c:pt>
                <c:pt idx="8283">
                  <c:v>656.6</c:v>
                </c:pt>
                <c:pt idx="8284">
                  <c:v>656.8</c:v>
                </c:pt>
                <c:pt idx="8285">
                  <c:v>657</c:v>
                </c:pt>
                <c:pt idx="8286">
                  <c:v>657.2</c:v>
                </c:pt>
                <c:pt idx="8287">
                  <c:v>657.4</c:v>
                </c:pt>
                <c:pt idx="8288">
                  <c:v>657.6</c:v>
                </c:pt>
                <c:pt idx="8289">
                  <c:v>657.8</c:v>
                </c:pt>
                <c:pt idx="8290">
                  <c:v>658</c:v>
                </c:pt>
                <c:pt idx="8291">
                  <c:v>658.2</c:v>
                </c:pt>
                <c:pt idx="8292">
                  <c:v>658.4</c:v>
                </c:pt>
                <c:pt idx="8293">
                  <c:v>658.6</c:v>
                </c:pt>
                <c:pt idx="8294">
                  <c:v>658.8</c:v>
                </c:pt>
                <c:pt idx="8295">
                  <c:v>659</c:v>
                </c:pt>
                <c:pt idx="8296">
                  <c:v>659.2</c:v>
                </c:pt>
                <c:pt idx="8297">
                  <c:v>659.4</c:v>
                </c:pt>
                <c:pt idx="8298">
                  <c:v>659.6</c:v>
                </c:pt>
                <c:pt idx="8299">
                  <c:v>659.8</c:v>
                </c:pt>
                <c:pt idx="8300">
                  <c:v>660</c:v>
                </c:pt>
                <c:pt idx="8301">
                  <c:v>660.2</c:v>
                </c:pt>
                <c:pt idx="8302">
                  <c:v>660.4</c:v>
                </c:pt>
                <c:pt idx="8303">
                  <c:v>660.6</c:v>
                </c:pt>
                <c:pt idx="8304">
                  <c:v>660.8</c:v>
                </c:pt>
                <c:pt idx="8305">
                  <c:v>661</c:v>
                </c:pt>
                <c:pt idx="8306">
                  <c:v>661.2</c:v>
                </c:pt>
                <c:pt idx="8307">
                  <c:v>661.4</c:v>
                </c:pt>
                <c:pt idx="8308">
                  <c:v>661.6</c:v>
                </c:pt>
                <c:pt idx="8309">
                  <c:v>661.8</c:v>
                </c:pt>
                <c:pt idx="8310">
                  <c:v>662</c:v>
                </c:pt>
                <c:pt idx="8311">
                  <c:v>662.2</c:v>
                </c:pt>
                <c:pt idx="8312">
                  <c:v>662.4</c:v>
                </c:pt>
                <c:pt idx="8313">
                  <c:v>662.6</c:v>
                </c:pt>
                <c:pt idx="8314">
                  <c:v>662.8</c:v>
                </c:pt>
                <c:pt idx="8315">
                  <c:v>663</c:v>
                </c:pt>
                <c:pt idx="8316">
                  <c:v>663.2</c:v>
                </c:pt>
                <c:pt idx="8317">
                  <c:v>663.4</c:v>
                </c:pt>
                <c:pt idx="8318">
                  <c:v>663.6</c:v>
                </c:pt>
                <c:pt idx="8319">
                  <c:v>663.8</c:v>
                </c:pt>
                <c:pt idx="8320">
                  <c:v>664</c:v>
                </c:pt>
                <c:pt idx="8321">
                  <c:v>664.2</c:v>
                </c:pt>
                <c:pt idx="8322">
                  <c:v>664.4</c:v>
                </c:pt>
                <c:pt idx="8323">
                  <c:v>664.6</c:v>
                </c:pt>
                <c:pt idx="8324">
                  <c:v>664.8</c:v>
                </c:pt>
                <c:pt idx="8325">
                  <c:v>665</c:v>
                </c:pt>
                <c:pt idx="8326">
                  <c:v>665.2</c:v>
                </c:pt>
                <c:pt idx="8327">
                  <c:v>665.4</c:v>
                </c:pt>
                <c:pt idx="8328">
                  <c:v>665.6</c:v>
                </c:pt>
                <c:pt idx="8329">
                  <c:v>665.8</c:v>
                </c:pt>
                <c:pt idx="8330">
                  <c:v>666</c:v>
                </c:pt>
                <c:pt idx="8331">
                  <c:v>666.2</c:v>
                </c:pt>
                <c:pt idx="8332">
                  <c:v>666.4</c:v>
                </c:pt>
                <c:pt idx="8333">
                  <c:v>666.6</c:v>
                </c:pt>
                <c:pt idx="8334">
                  <c:v>666.8</c:v>
                </c:pt>
                <c:pt idx="8335">
                  <c:v>667</c:v>
                </c:pt>
                <c:pt idx="8336">
                  <c:v>667.2</c:v>
                </c:pt>
                <c:pt idx="8337">
                  <c:v>667.4</c:v>
                </c:pt>
                <c:pt idx="8338">
                  <c:v>667.6</c:v>
                </c:pt>
                <c:pt idx="8339">
                  <c:v>667.8</c:v>
                </c:pt>
                <c:pt idx="8340">
                  <c:v>668</c:v>
                </c:pt>
                <c:pt idx="8341">
                  <c:v>668.2</c:v>
                </c:pt>
                <c:pt idx="8342">
                  <c:v>668.4</c:v>
                </c:pt>
                <c:pt idx="8343">
                  <c:v>668.6</c:v>
                </c:pt>
                <c:pt idx="8344">
                  <c:v>668.8</c:v>
                </c:pt>
                <c:pt idx="8345">
                  <c:v>669</c:v>
                </c:pt>
                <c:pt idx="8346">
                  <c:v>669.2</c:v>
                </c:pt>
                <c:pt idx="8347">
                  <c:v>669.4</c:v>
                </c:pt>
                <c:pt idx="8348">
                  <c:v>669.6</c:v>
                </c:pt>
                <c:pt idx="8349">
                  <c:v>669.8</c:v>
                </c:pt>
                <c:pt idx="8350">
                  <c:v>670</c:v>
                </c:pt>
                <c:pt idx="8351">
                  <c:v>670.2</c:v>
                </c:pt>
                <c:pt idx="8352">
                  <c:v>670.4</c:v>
                </c:pt>
                <c:pt idx="8353">
                  <c:v>670.6</c:v>
                </c:pt>
                <c:pt idx="8354">
                  <c:v>670.8</c:v>
                </c:pt>
                <c:pt idx="8355">
                  <c:v>671</c:v>
                </c:pt>
                <c:pt idx="8356">
                  <c:v>671.2</c:v>
                </c:pt>
                <c:pt idx="8357">
                  <c:v>671.4</c:v>
                </c:pt>
                <c:pt idx="8358">
                  <c:v>671.6</c:v>
                </c:pt>
                <c:pt idx="8359">
                  <c:v>671.8</c:v>
                </c:pt>
                <c:pt idx="8360">
                  <c:v>672</c:v>
                </c:pt>
                <c:pt idx="8361">
                  <c:v>672.2</c:v>
                </c:pt>
                <c:pt idx="8362">
                  <c:v>672.4</c:v>
                </c:pt>
                <c:pt idx="8363">
                  <c:v>672.6</c:v>
                </c:pt>
                <c:pt idx="8364">
                  <c:v>672.8</c:v>
                </c:pt>
                <c:pt idx="8365">
                  <c:v>673</c:v>
                </c:pt>
                <c:pt idx="8366">
                  <c:v>673.2</c:v>
                </c:pt>
                <c:pt idx="8367">
                  <c:v>673.4</c:v>
                </c:pt>
                <c:pt idx="8368">
                  <c:v>673.6</c:v>
                </c:pt>
                <c:pt idx="8369">
                  <c:v>673.8</c:v>
                </c:pt>
                <c:pt idx="8370">
                  <c:v>674</c:v>
                </c:pt>
                <c:pt idx="8371">
                  <c:v>674.2</c:v>
                </c:pt>
                <c:pt idx="8372">
                  <c:v>674.4</c:v>
                </c:pt>
                <c:pt idx="8373">
                  <c:v>674.6</c:v>
                </c:pt>
                <c:pt idx="8374">
                  <c:v>674.8</c:v>
                </c:pt>
                <c:pt idx="8375">
                  <c:v>675</c:v>
                </c:pt>
                <c:pt idx="8376">
                  <c:v>675.2</c:v>
                </c:pt>
                <c:pt idx="8377">
                  <c:v>675.4</c:v>
                </c:pt>
                <c:pt idx="8378">
                  <c:v>675.6</c:v>
                </c:pt>
                <c:pt idx="8379">
                  <c:v>675.8</c:v>
                </c:pt>
                <c:pt idx="8380">
                  <c:v>676</c:v>
                </c:pt>
                <c:pt idx="8381">
                  <c:v>676.2</c:v>
                </c:pt>
                <c:pt idx="8382">
                  <c:v>676.4</c:v>
                </c:pt>
                <c:pt idx="8383">
                  <c:v>676.6</c:v>
                </c:pt>
                <c:pt idx="8384">
                  <c:v>676.8</c:v>
                </c:pt>
                <c:pt idx="8385">
                  <c:v>677</c:v>
                </c:pt>
                <c:pt idx="8386">
                  <c:v>677.2</c:v>
                </c:pt>
                <c:pt idx="8387">
                  <c:v>677.4</c:v>
                </c:pt>
                <c:pt idx="8388">
                  <c:v>677.6</c:v>
                </c:pt>
                <c:pt idx="8389">
                  <c:v>677.8</c:v>
                </c:pt>
                <c:pt idx="8390">
                  <c:v>678</c:v>
                </c:pt>
                <c:pt idx="8391">
                  <c:v>678.2</c:v>
                </c:pt>
                <c:pt idx="8392">
                  <c:v>678.4</c:v>
                </c:pt>
                <c:pt idx="8393">
                  <c:v>678.6</c:v>
                </c:pt>
                <c:pt idx="8394">
                  <c:v>678.8</c:v>
                </c:pt>
                <c:pt idx="8395">
                  <c:v>679</c:v>
                </c:pt>
                <c:pt idx="8396">
                  <c:v>679.2</c:v>
                </c:pt>
                <c:pt idx="8397">
                  <c:v>679.4</c:v>
                </c:pt>
                <c:pt idx="8398">
                  <c:v>679.6</c:v>
                </c:pt>
                <c:pt idx="8399">
                  <c:v>679.8</c:v>
                </c:pt>
                <c:pt idx="8400">
                  <c:v>680</c:v>
                </c:pt>
                <c:pt idx="8401">
                  <c:v>680.2</c:v>
                </c:pt>
                <c:pt idx="8402">
                  <c:v>680.4</c:v>
                </c:pt>
                <c:pt idx="8403">
                  <c:v>680.6</c:v>
                </c:pt>
                <c:pt idx="8404">
                  <c:v>680.8</c:v>
                </c:pt>
                <c:pt idx="8405">
                  <c:v>681</c:v>
                </c:pt>
                <c:pt idx="8406">
                  <c:v>681.2</c:v>
                </c:pt>
                <c:pt idx="8407">
                  <c:v>681.4</c:v>
                </c:pt>
                <c:pt idx="8408">
                  <c:v>681.6</c:v>
                </c:pt>
                <c:pt idx="8409">
                  <c:v>681.8</c:v>
                </c:pt>
                <c:pt idx="8410">
                  <c:v>682</c:v>
                </c:pt>
                <c:pt idx="8411">
                  <c:v>682.2</c:v>
                </c:pt>
                <c:pt idx="8412">
                  <c:v>682.4</c:v>
                </c:pt>
                <c:pt idx="8413">
                  <c:v>682.6</c:v>
                </c:pt>
                <c:pt idx="8414">
                  <c:v>682.8</c:v>
                </c:pt>
                <c:pt idx="8415">
                  <c:v>683</c:v>
                </c:pt>
                <c:pt idx="8416">
                  <c:v>683.2</c:v>
                </c:pt>
                <c:pt idx="8417">
                  <c:v>683.4</c:v>
                </c:pt>
                <c:pt idx="8418">
                  <c:v>683.6</c:v>
                </c:pt>
                <c:pt idx="8419">
                  <c:v>683.8</c:v>
                </c:pt>
                <c:pt idx="8420">
                  <c:v>684</c:v>
                </c:pt>
                <c:pt idx="8421">
                  <c:v>684.2</c:v>
                </c:pt>
                <c:pt idx="8422">
                  <c:v>684.4</c:v>
                </c:pt>
                <c:pt idx="8423">
                  <c:v>684.6</c:v>
                </c:pt>
                <c:pt idx="8424">
                  <c:v>684.8</c:v>
                </c:pt>
                <c:pt idx="8425">
                  <c:v>685</c:v>
                </c:pt>
                <c:pt idx="8426">
                  <c:v>685.2</c:v>
                </c:pt>
                <c:pt idx="8427">
                  <c:v>685.4</c:v>
                </c:pt>
                <c:pt idx="8428">
                  <c:v>685.6</c:v>
                </c:pt>
                <c:pt idx="8429">
                  <c:v>685.8</c:v>
                </c:pt>
                <c:pt idx="8430">
                  <c:v>686</c:v>
                </c:pt>
                <c:pt idx="8431">
                  <c:v>686.2</c:v>
                </c:pt>
                <c:pt idx="8432">
                  <c:v>686.4</c:v>
                </c:pt>
                <c:pt idx="8433">
                  <c:v>686.6</c:v>
                </c:pt>
                <c:pt idx="8434">
                  <c:v>686.8</c:v>
                </c:pt>
                <c:pt idx="8435">
                  <c:v>687</c:v>
                </c:pt>
                <c:pt idx="8436">
                  <c:v>687.2</c:v>
                </c:pt>
                <c:pt idx="8437">
                  <c:v>687.4</c:v>
                </c:pt>
                <c:pt idx="8438">
                  <c:v>687.6</c:v>
                </c:pt>
                <c:pt idx="8439">
                  <c:v>687.8</c:v>
                </c:pt>
                <c:pt idx="8440">
                  <c:v>688</c:v>
                </c:pt>
                <c:pt idx="8441">
                  <c:v>688.2</c:v>
                </c:pt>
                <c:pt idx="8442">
                  <c:v>688.4</c:v>
                </c:pt>
                <c:pt idx="8443">
                  <c:v>688.6</c:v>
                </c:pt>
                <c:pt idx="8444">
                  <c:v>688.8</c:v>
                </c:pt>
                <c:pt idx="8445">
                  <c:v>689</c:v>
                </c:pt>
                <c:pt idx="8446">
                  <c:v>689.2</c:v>
                </c:pt>
                <c:pt idx="8447">
                  <c:v>689.4</c:v>
                </c:pt>
                <c:pt idx="8448">
                  <c:v>689.6</c:v>
                </c:pt>
                <c:pt idx="8449">
                  <c:v>689.8</c:v>
                </c:pt>
                <c:pt idx="8450">
                  <c:v>690</c:v>
                </c:pt>
                <c:pt idx="8451">
                  <c:v>690.2</c:v>
                </c:pt>
                <c:pt idx="8452">
                  <c:v>690.4</c:v>
                </c:pt>
                <c:pt idx="8453">
                  <c:v>690.6</c:v>
                </c:pt>
                <c:pt idx="8454">
                  <c:v>690.8</c:v>
                </c:pt>
                <c:pt idx="8455">
                  <c:v>691</c:v>
                </c:pt>
                <c:pt idx="8456">
                  <c:v>691.2</c:v>
                </c:pt>
                <c:pt idx="8457">
                  <c:v>691.4</c:v>
                </c:pt>
                <c:pt idx="8458">
                  <c:v>691.6</c:v>
                </c:pt>
                <c:pt idx="8459">
                  <c:v>691.8</c:v>
                </c:pt>
                <c:pt idx="8460">
                  <c:v>692</c:v>
                </c:pt>
                <c:pt idx="8461">
                  <c:v>692.2</c:v>
                </c:pt>
                <c:pt idx="8462">
                  <c:v>692.4</c:v>
                </c:pt>
                <c:pt idx="8463">
                  <c:v>692.6</c:v>
                </c:pt>
                <c:pt idx="8464">
                  <c:v>692.8</c:v>
                </c:pt>
                <c:pt idx="8465">
                  <c:v>693</c:v>
                </c:pt>
                <c:pt idx="8466">
                  <c:v>693.2</c:v>
                </c:pt>
                <c:pt idx="8467">
                  <c:v>693.4</c:v>
                </c:pt>
                <c:pt idx="8468">
                  <c:v>693.6</c:v>
                </c:pt>
                <c:pt idx="8469">
                  <c:v>693.8</c:v>
                </c:pt>
                <c:pt idx="8470">
                  <c:v>694</c:v>
                </c:pt>
                <c:pt idx="8471">
                  <c:v>694.2</c:v>
                </c:pt>
                <c:pt idx="8472">
                  <c:v>694.4</c:v>
                </c:pt>
                <c:pt idx="8473">
                  <c:v>694.6</c:v>
                </c:pt>
                <c:pt idx="8474">
                  <c:v>694.8</c:v>
                </c:pt>
                <c:pt idx="8475">
                  <c:v>695</c:v>
                </c:pt>
                <c:pt idx="8476">
                  <c:v>695.2</c:v>
                </c:pt>
                <c:pt idx="8477">
                  <c:v>695.4</c:v>
                </c:pt>
                <c:pt idx="8478">
                  <c:v>695.6</c:v>
                </c:pt>
                <c:pt idx="8479">
                  <c:v>695.8</c:v>
                </c:pt>
                <c:pt idx="8480">
                  <c:v>696</c:v>
                </c:pt>
                <c:pt idx="8481">
                  <c:v>696.2</c:v>
                </c:pt>
                <c:pt idx="8482">
                  <c:v>696.4</c:v>
                </c:pt>
                <c:pt idx="8483">
                  <c:v>696.6</c:v>
                </c:pt>
                <c:pt idx="8484">
                  <c:v>696.8</c:v>
                </c:pt>
                <c:pt idx="8485">
                  <c:v>697</c:v>
                </c:pt>
                <c:pt idx="8486">
                  <c:v>697.2</c:v>
                </c:pt>
                <c:pt idx="8487">
                  <c:v>697.4</c:v>
                </c:pt>
                <c:pt idx="8488">
                  <c:v>697.6</c:v>
                </c:pt>
                <c:pt idx="8489">
                  <c:v>697.8</c:v>
                </c:pt>
                <c:pt idx="8490">
                  <c:v>698</c:v>
                </c:pt>
                <c:pt idx="8491">
                  <c:v>698.2</c:v>
                </c:pt>
                <c:pt idx="8492">
                  <c:v>698.4</c:v>
                </c:pt>
                <c:pt idx="8493">
                  <c:v>698.6</c:v>
                </c:pt>
                <c:pt idx="8494">
                  <c:v>698.8</c:v>
                </c:pt>
                <c:pt idx="8495">
                  <c:v>699</c:v>
                </c:pt>
                <c:pt idx="8496">
                  <c:v>699.2</c:v>
                </c:pt>
                <c:pt idx="8497">
                  <c:v>699.4</c:v>
                </c:pt>
                <c:pt idx="8498">
                  <c:v>699.6</c:v>
                </c:pt>
                <c:pt idx="8499">
                  <c:v>699.8</c:v>
                </c:pt>
                <c:pt idx="8500">
                  <c:v>700</c:v>
                </c:pt>
                <c:pt idx="8501">
                  <c:v>700.2</c:v>
                </c:pt>
                <c:pt idx="8502">
                  <c:v>700.4</c:v>
                </c:pt>
                <c:pt idx="8503">
                  <c:v>700.6</c:v>
                </c:pt>
                <c:pt idx="8504">
                  <c:v>700.8</c:v>
                </c:pt>
                <c:pt idx="8505">
                  <c:v>701</c:v>
                </c:pt>
                <c:pt idx="8506">
                  <c:v>701.2</c:v>
                </c:pt>
                <c:pt idx="8507">
                  <c:v>701.4</c:v>
                </c:pt>
                <c:pt idx="8508">
                  <c:v>701.6</c:v>
                </c:pt>
                <c:pt idx="8509">
                  <c:v>701.8</c:v>
                </c:pt>
                <c:pt idx="8510">
                  <c:v>702</c:v>
                </c:pt>
                <c:pt idx="8511">
                  <c:v>702.2</c:v>
                </c:pt>
                <c:pt idx="8512">
                  <c:v>702.4</c:v>
                </c:pt>
                <c:pt idx="8513">
                  <c:v>702.6</c:v>
                </c:pt>
                <c:pt idx="8514">
                  <c:v>702.8</c:v>
                </c:pt>
                <c:pt idx="8515">
                  <c:v>703</c:v>
                </c:pt>
                <c:pt idx="8516">
                  <c:v>703.2</c:v>
                </c:pt>
                <c:pt idx="8517">
                  <c:v>703.4</c:v>
                </c:pt>
                <c:pt idx="8518">
                  <c:v>703.6</c:v>
                </c:pt>
                <c:pt idx="8519">
                  <c:v>703.8</c:v>
                </c:pt>
                <c:pt idx="8520">
                  <c:v>704</c:v>
                </c:pt>
                <c:pt idx="8521">
                  <c:v>704.2</c:v>
                </c:pt>
                <c:pt idx="8522">
                  <c:v>704.4</c:v>
                </c:pt>
                <c:pt idx="8523">
                  <c:v>704.6</c:v>
                </c:pt>
                <c:pt idx="8524">
                  <c:v>704.8</c:v>
                </c:pt>
                <c:pt idx="8525">
                  <c:v>705</c:v>
                </c:pt>
                <c:pt idx="8526">
                  <c:v>705.2</c:v>
                </c:pt>
                <c:pt idx="8527">
                  <c:v>705.4</c:v>
                </c:pt>
                <c:pt idx="8528">
                  <c:v>705.6</c:v>
                </c:pt>
                <c:pt idx="8529">
                  <c:v>705.8</c:v>
                </c:pt>
                <c:pt idx="8530">
                  <c:v>706</c:v>
                </c:pt>
                <c:pt idx="8531">
                  <c:v>706.2</c:v>
                </c:pt>
                <c:pt idx="8532">
                  <c:v>706.4</c:v>
                </c:pt>
                <c:pt idx="8533">
                  <c:v>706.6</c:v>
                </c:pt>
                <c:pt idx="8534">
                  <c:v>706.8</c:v>
                </c:pt>
                <c:pt idx="8535">
                  <c:v>707</c:v>
                </c:pt>
                <c:pt idx="8536">
                  <c:v>707.2</c:v>
                </c:pt>
                <c:pt idx="8537">
                  <c:v>707.4</c:v>
                </c:pt>
                <c:pt idx="8538">
                  <c:v>707.6</c:v>
                </c:pt>
                <c:pt idx="8539">
                  <c:v>707.8</c:v>
                </c:pt>
                <c:pt idx="8540">
                  <c:v>708</c:v>
                </c:pt>
                <c:pt idx="8541">
                  <c:v>708.2</c:v>
                </c:pt>
                <c:pt idx="8542">
                  <c:v>708.4</c:v>
                </c:pt>
                <c:pt idx="8543">
                  <c:v>708.6</c:v>
                </c:pt>
                <c:pt idx="8544">
                  <c:v>708.8</c:v>
                </c:pt>
                <c:pt idx="8545">
                  <c:v>709</c:v>
                </c:pt>
                <c:pt idx="8546">
                  <c:v>709.2</c:v>
                </c:pt>
                <c:pt idx="8547">
                  <c:v>709.4</c:v>
                </c:pt>
                <c:pt idx="8548">
                  <c:v>709.6</c:v>
                </c:pt>
                <c:pt idx="8549">
                  <c:v>709.8</c:v>
                </c:pt>
                <c:pt idx="8550">
                  <c:v>710</c:v>
                </c:pt>
                <c:pt idx="8551">
                  <c:v>710.2</c:v>
                </c:pt>
                <c:pt idx="8552">
                  <c:v>710.4</c:v>
                </c:pt>
                <c:pt idx="8553">
                  <c:v>710.6</c:v>
                </c:pt>
                <c:pt idx="8554">
                  <c:v>710.8</c:v>
                </c:pt>
                <c:pt idx="8555">
                  <c:v>711</c:v>
                </c:pt>
                <c:pt idx="8556">
                  <c:v>711.2</c:v>
                </c:pt>
                <c:pt idx="8557">
                  <c:v>711.4</c:v>
                </c:pt>
                <c:pt idx="8558">
                  <c:v>711.6</c:v>
                </c:pt>
                <c:pt idx="8559">
                  <c:v>711.8</c:v>
                </c:pt>
                <c:pt idx="8560">
                  <c:v>712</c:v>
                </c:pt>
                <c:pt idx="8561">
                  <c:v>712.2</c:v>
                </c:pt>
                <c:pt idx="8562">
                  <c:v>712.4</c:v>
                </c:pt>
                <c:pt idx="8563">
                  <c:v>712.6</c:v>
                </c:pt>
                <c:pt idx="8564">
                  <c:v>712.8</c:v>
                </c:pt>
                <c:pt idx="8565">
                  <c:v>713</c:v>
                </c:pt>
                <c:pt idx="8566">
                  <c:v>713.2</c:v>
                </c:pt>
                <c:pt idx="8567">
                  <c:v>713.4</c:v>
                </c:pt>
                <c:pt idx="8568">
                  <c:v>713.6</c:v>
                </c:pt>
                <c:pt idx="8569">
                  <c:v>713.8</c:v>
                </c:pt>
                <c:pt idx="8570">
                  <c:v>714</c:v>
                </c:pt>
                <c:pt idx="8571">
                  <c:v>714.2</c:v>
                </c:pt>
                <c:pt idx="8572">
                  <c:v>714.4</c:v>
                </c:pt>
                <c:pt idx="8573">
                  <c:v>714.6</c:v>
                </c:pt>
                <c:pt idx="8574">
                  <c:v>714.8</c:v>
                </c:pt>
                <c:pt idx="8575">
                  <c:v>715</c:v>
                </c:pt>
                <c:pt idx="8576">
                  <c:v>715.2</c:v>
                </c:pt>
                <c:pt idx="8577">
                  <c:v>715.4</c:v>
                </c:pt>
                <c:pt idx="8578">
                  <c:v>715.6</c:v>
                </c:pt>
                <c:pt idx="8579">
                  <c:v>715.8</c:v>
                </c:pt>
                <c:pt idx="8580">
                  <c:v>716</c:v>
                </c:pt>
                <c:pt idx="8581">
                  <c:v>716.2</c:v>
                </c:pt>
                <c:pt idx="8582">
                  <c:v>716.4</c:v>
                </c:pt>
                <c:pt idx="8583">
                  <c:v>716.6</c:v>
                </c:pt>
                <c:pt idx="8584">
                  <c:v>716.8</c:v>
                </c:pt>
                <c:pt idx="8585">
                  <c:v>717</c:v>
                </c:pt>
                <c:pt idx="8586">
                  <c:v>717.2</c:v>
                </c:pt>
                <c:pt idx="8587">
                  <c:v>717.4</c:v>
                </c:pt>
                <c:pt idx="8588">
                  <c:v>717.6</c:v>
                </c:pt>
                <c:pt idx="8589">
                  <c:v>717.8</c:v>
                </c:pt>
                <c:pt idx="8590">
                  <c:v>718</c:v>
                </c:pt>
                <c:pt idx="8591">
                  <c:v>718.2</c:v>
                </c:pt>
                <c:pt idx="8592">
                  <c:v>718.4</c:v>
                </c:pt>
                <c:pt idx="8593">
                  <c:v>718.6</c:v>
                </c:pt>
                <c:pt idx="8594">
                  <c:v>718.8</c:v>
                </c:pt>
                <c:pt idx="8595">
                  <c:v>719</c:v>
                </c:pt>
                <c:pt idx="8596">
                  <c:v>719.2</c:v>
                </c:pt>
                <c:pt idx="8597">
                  <c:v>719.4</c:v>
                </c:pt>
                <c:pt idx="8598">
                  <c:v>719.6</c:v>
                </c:pt>
                <c:pt idx="8599">
                  <c:v>719.8</c:v>
                </c:pt>
                <c:pt idx="8600">
                  <c:v>720</c:v>
                </c:pt>
                <c:pt idx="8601">
                  <c:v>720.2</c:v>
                </c:pt>
                <c:pt idx="8602">
                  <c:v>720.4</c:v>
                </c:pt>
                <c:pt idx="8603">
                  <c:v>720.6</c:v>
                </c:pt>
                <c:pt idx="8604">
                  <c:v>720.8</c:v>
                </c:pt>
                <c:pt idx="8605">
                  <c:v>721</c:v>
                </c:pt>
                <c:pt idx="8606">
                  <c:v>721.2</c:v>
                </c:pt>
                <c:pt idx="8607">
                  <c:v>721.4</c:v>
                </c:pt>
                <c:pt idx="8608">
                  <c:v>721.6</c:v>
                </c:pt>
                <c:pt idx="8609">
                  <c:v>721.8</c:v>
                </c:pt>
                <c:pt idx="8610">
                  <c:v>722</c:v>
                </c:pt>
                <c:pt idx="8611">
                  <c:v>722.2</c:v>
                </c:pt>
                <c:pt idx="8612">
                  <c:v>722.4</c:v>
                </c:pt>
                <c:pt idx="8613">
                  <c:v>722.6</c:v>
                </c:pt>
                <c:pt idx="8614">
                  <c:v>722.8</c:v>
                </c:pt>
                <c:pt idx="8615">
                  <c:v>723</c:v>
                </c:pt>
                <c:pt idx="8616">
                  <c:v>723.2</c:v>
                </c:pt>
                <c:pt idx="8617">
                  <c:v>723.4</c:v>
                </c:pt>
                <c:pt idx="8618">
                  <c:v>723.6</c:v>
                </c:pt>
                <c:pt idx="8619">
                  <c:v>723.8</c:v>
                </c:pt>
                <c:pt idx="8620">
                  <c:v>724</c:v>
                </c:pt>
                <c:pt idx="8621">
                  <c:v>724.2</c:v>
                </c:pt>
                <c:pt idx="8622">
                  <c:v>724.4</c:v>
                </c:pt>
                <c:pt idx="8623">
                  <c:v>724.6</c:v>
                </c:pt>
                <c:pt idx="8624">
                  <c:v>724.8</c:v>
                </c:pt>
                <c:pt idx="8625">
                  <c:v>725</c:v>
                </c:pt>
                <c:pt idx="8626">
                  <c:v>725.2</c:v>
                </c:pt>
                <c:pt idx="8627">
                  <c:v>725.4</c:v>
                </c:pt>
                <c:pt idx="8628">
                  <c:v>725.6</c:v>
                </c:pt>
                <c:pt idx="8629">
                  <c:v>725.8</c:v>
                </c:pt>
                <c:pt idx="8630">
                  <c:v>726</c:v>
                </c:pt>
                <c:pt idx="8631">
                  <c:v>726.2</c:v>
                </c:pt>
                <c:pt idx="8632">
                  <c:v>726.4</c:v>
                </c:pt>
                <c:pt idx="8633">
                  <c:v>726.6</c:v>
                </c:pt>
                <c:pt idx="8634">
                  <c:v>726.8</c:v>
                </c:pt>
                <c:pt idx="8635">
                  <c:v>727</c:v>
                </c:pt>
                <c:pt idx="8636">
                  <c:v>727.2</c:v>
                </c:pt>
                <c:pt idx="8637">
                  <c:v>727.4</c:v>
                </c:pt>
                <c:pt idx="8638">
                  <c:v>727.6</c:v>
                </c:pt>
                <c:pt idx="8639">
                  <c:v>727.8</c:v>
                </c:pt>
                <c:pt idx="8640">
                  <c:v>728</c:v>
                </c:pt>
                <c:pt idx="8641">
                  <c:v>728.2</c:v>
                </c:pt>
                <c:pt idx="8642">
                  <c:v>728.4</c:v>
                </c:pt>
                <c:pt idx="8643">
                  <c:v>728.6</c:v>
                </c:pt>
                <c:pt idx="8644">
                  <c:v>728.8</c:v>
                </c:pt>
                <c:pt idx="8645">
                  <c:v>729</c:v>
                </c:pt>
                <c:pt idx="8646">
                  <c:v>729.2</c:v>
                </c:pt>
                <c:pt idx="8647">
                  <c:v>729.4</c:v>
                </c:pt>
                <c:pt idx="8648">
                  <c:v>729.6</c:v>
                </c:pt>
                <c:pt idx="8649">
                  <c:v>729.8</c:v>
                </c:pt>
                <c:pt idx="8650">
                  <c:v>730</c:v>
                </c:pt>
                <c:pt idx="8651">
                  <c:v>730.2</c:v>
                </c:pt>
                <c:pt idx="8652">
                  <c:v>730.4</c:v>
                </c:pt>
                <c:pt idx="8653">
                  <c:v>730.6</c:v>
                </c:pt>
                <c:pt idx="8654">
                  <c:v>730.8</c:v>
                </c:pt>
                <c:pt idx="8655">
                  <c:v>731</c:v>
                </c:pt>
                <c:pt idx="8656">
                  <c:v>731.2</c:v>
                </c:pt>
                <c:pt idx="8657">
                  <c:v>731.4</c:v>
                </c:pt>
                <c:pt idx="8658">
                  <c:v>731.6</c:v>
                </c:pt>
                <c:pt idx="8659">
                  <c:v>731.8</c:v>
                </c:pt>
                <c:pt idx="8660">
                  <c:v>732</c:v>
                </c:pt>
                <c:pt idx="8661">
                  <c:v>732.2</c:v>
                </c:pt>
                <c:pt idx="8662">
                  <c:v>732.4</c:v>
                </c:pt>
                <c:pt idx="8663">
                  <c:v>732.6</c:v>
                </c:pt>
                <c:pt idx="8664">
                  <c:v>732.8</c:v>
                </c:pt>
                <c:pt idx="8665">
                  <c:v>733</c:v>
                </c:pt>
                <c:pt idx="8666">
                  <c:v>733.2</c:v>
                </c:pt>
                <c:pt idx="8667">
                  <c:v>733.4</c:v>
                </c:pt>
                <c:pt idx="8668">
                  <c:v>733.6</c:v>
                </c:pt>
                <c:pt idx="8669">
                  <c:v>733.8</c:v>
                </c:pt>
                <c:pt idx="8670">
                  <c:v>734</c:v>
                </c:pt>
                <c:pt idx="8671">
                  <c:v>734.2</c:v>
                </c:pt>
                <c:pt idx="8672">
                  <c:v>734.4</c:v>
                </c:pt>
                <c:pt idx="8673">
                  <c:v>734.6</c:v>
                </c:pt>
                <c:pt idx="8674">
                  <c:v>734.8</c:v>
                </c:pt>
                <c:pt idx="8675">
                  <c:v>735</c:v>
                </c:pt>
                <c:pt idx="8676">
                  <c:v>735.2</c:v>
                </c:pt>
                <c:pt idx="8677">
                  <c:v>735.4</c:v>
                </c:pt>
                <c:pt idx="8678">
                  <c:v>735.6</c:v>
                </c:pt>
                <c:pt idx="8679">
                  <c:v>735.8</c:v>
                </c:pt>
                <c:pt idx="8680">
                  <c:v>736</c:v>
                </c:pt>
                <c:pt idx="8681">
                  <c:v>736.2</c:v>
                </c:pt>
                <c:pt idx="8682">
                  <c:v>736.4</c:v>
                </c:pt>
                <c:pt idx="8683">
                  <c:v>736.6</c:v>
                </c:pt>
                <c:pt idx="8684">
                  <c:v>736.8</c:v>
                </c:pt>
                <c:pt idx="8685">
                  <c:v>737</c:v>
                </c:pt>
                <c:pt idx="8686">
                  <c:v>737.2</c:v>
                </c:pt>
                <c:pt idx="8687">
                  <c:v>737.4</c:v>
                </c:pt>
                <c:pt idx="8688">
                  <c:v>737.6</c:v>
                </c:pt>
                <c:pt idx="8689">
                  <c:v>737.8</c:v>
                </c:pt>
                <c:pt idx="8690">
                  <c:v>738</c:v>
                </c:pt>
                <c:pt idx="8691">
                  <c:v>738.2</c:v>
                </c:pt>
                <c:pt idx="8692">
                  <c:v>738.4</c:v>
                </c:pt>
                <c:pt idx="8693">
                  <c:v>738.6</c:v>
                </c:pt>
                <c:pt idx="8694">
                  <c:v>738.8</c:v>
                </c:pt>
                <c:pt idx="8695">
                  <c:v>739</c:v>
                </c:pt>
                <c:pt idx="8696">
                  <c:v>739.2</c:v>
                </c:pt>
                <c:pt idx="8697">
                  <c:v>739.4</c:v>
                </c:pt>
                <c:pt idx="8698">
                  <c:v>739.6</c:v>
                </c:pt>
                <c:pt idx="8699">
                  <c:v>739.8</c:v>
                </c:pt>
                <c:pt idx="8700">
                  <c:v>740</c:v>
                </c:pt>
                <c:pt idx="8701">
                  <c:v>740.2</c:v>
                </c:pt>
                <c:pt idx="8702">
                  <c:v>740.4</c:v>
                </c:pt>
                <c:pt idx="8703">
                  <c:v>740.6</c:v>
                </c:pt>
                <c:pt idx="8704">
                  <c:v>740.8</c:v>
                </c:pt>
                <c:pt idx="8705">
                  <c:v>741</c:v>
                </c:pt>
                <c:pt idx="8706">
                  <c:v>741.2</c:v>
                </c:pt>
                <c:pt idx="8707">
                  <c:v>741.4</c:v>
                </c:pt>
                <c:pt idx="8708">
                  <c:v>741.6</c:v>
                </c:pt>
                <c:pt idx="8709">
                  <c:v>741.8</c:v>
                </c:pt>
                <c:pt idx="8710">
                  <c:v>742</c:v>
                </c:pt>
                <c:pt idx="8711">
                  <c:v>742.2</c:v>
                </c:pt>
                <c:pt idx="8712">
                  <c:v>742.4</c:v>
                </c:pt>
                <c:pt idx="8713">
                  <c:v>742.6</c:v>
                </c:pt>
                <c:pt idx="8714">
                  <c:v>742.8</c:v>
                </c:pt>
                <c:pt idx="8715">
                  <c:v>743</c:v>
                </c:pt>
                <c:pt idx="8716">
                  <c:v>743.2</c:v>
                </c:pt>
                <c:pt idx="8717">
                  <c:v>743.4</c:v>
                </c:pt>
                <c:pt idx="8718">
                  <c:v>743.6</c:v>
                </c:pt>
                <c:pt idx="8719">
                  <c:v>743.8</c:v>
                </c:pt>
                <c:pt idx="8720">
                  <c:v>744</c:v>
                </c:pt>
                <c:pt idx="8721">
                  <c:v>744.2</c:v>
                </c:pt>
                <c:pt idx="8722">
                  <c:v>744.4</c:v>
                </c:pt>
                <c:pt idx="8723">
                  <c:v>744.6</c:v>
                </c:pt>
                <c:pt idx="8724">
                  <c:v>744.8</c:v>
                </c:pt>
                <c:pt idx="8725">
                  <c:v>745</c:v>
                </c:pt>
                <c:pt idx="8726">
                  <c:v>745.2</c:v>
                </c:pt>
                <c:pt idx="8727">
                  <c:v>745.4</c:v>
                </c:pt>
                <c:pt idx="8728">
                  <c:v>745.6</c:v>
                </c:pt>
                <c:pt idx="8729">
                  <c:v>745.8</c:v>
                </c:pt>
                <c:pt idx="8730">
                  <c:v>746</c:v>
                </c:pt>
                <c:pt idx="8731">
                  <c:v>746.2</c:v>
                </c:pt>
                <c:pt idx="8732">
                  <c:v>746.4</c:v>
                </c:pt>
                <c:pt idx="8733">
                  <c:v>746.6</c:v>
                </c:pt>
                <c:pt idx="8734">
                  <c:v>746.8</c:v>
                </c:pt>
                <c:pt idx="8735">
                  <c:v>747</c:v>
                </c:pt>
                <c:pt idx="8736">
                  <c:v>747.2</c:v>
                </c:pt>
                <c:pt idx="8737">
                  <c:v>747.4</c:v>
                </c:pt>
                <c:pt idx="8738">
                  <c:v>747.6</c:v>
                </c:pt>
                <c:pt idx="8739">
                  <c:v>747.8</c:v>
                </c:pt>
                <c:pt idx="8740">
                  <c:v>748</c:v>
                </c:pt>
                <c:pt idx="8741">
                  <c:v>748.2</c:v>
                </c:pt>
                <c:pt idx="8742">
                  <c:v>748.4</c:v>
                </c:pt>
                <c:pt idx="8743">
                  <c:v>748.6</c:v>
                </c:pt>
                <c:pt idx="8744">
                  <c:v>748.8</c:v>
                </c:pt>
                <c:pt idx="8745">
                  <c:v>749</c:v>
                </c:pt>
                <c:pt idx="8746">
                  <c:v>749.2</c:v>
                </c:pt>
                <c:pt idx="8747">
                  <c:v>749.4</c:v>
                </c:pt>
                <c:pt idx="8748">
                  <c:v>749.6</c:v>
                </c:pt>
                <c:pt idx="8749">
                  <c:v>749.8</c:v>
                </c:pt>
                <c:pt idx="8750">
                  <c:v>750</c:v>
                </c:pt>
                <c:pt idx="8751">
                  <c:v>750.2</c:v>
                </c:pt>
                <c:pt idx="8752">
                  <c:v>750.4</c:v>
                </c:pt>
                <c:pt idx="8753">
                  <c:v>750.6</c:v>
                </c:pt>
                <c:pt idx="8754">
                  <c:v>750.8</c:v>
                </c:pt>
                <c:pt idx="8755">
                  <c:v>751</c:v>
                </c:pt>
                <c:pt idx="8756">
                  <c:v>751.2</c:v>
                </c:pt>
                <c:pt idx="8757">
                  <c:v>751.4</c:v>
                </c:pt>
                <c:pt idx="8758">
                  <c:v>751.6</c:v>
                </c:pt>
                <c:pt idx="8759">
                  <c:v>751.8</c:v>
                </c:pt>
                <c:pt idx="8760">
                  <c:v>752</c:v>
                </c:pt>
                <c:pt idx="8761">
                  <c:v>752.2</c:v>
                </c:pt>
                <c:pt idx="8762">
                  <c:v>752.4</c:v>
                </c:pt>
                <c:pt idx="8763">
                  <c:v>752.6</c:v>
                </c:pt>
                <c:pt idx="8764">
                  <c:v>752.8</c:v>
                </c:pt>
                <c:pt idx="8765">
                  <c:v>753</c:v>
                </c:pt>
                <c:pt idx="8766">
                  <c:v>753.2</c:v>
                </c:pt>
                <c:pt idx="8767">
                  <c:v>753.4</c:v>
                </c:pt>
                <c:pt idx="8768">
                  <c:v>753.6</c:v>
                </c:pt>
                <c:pt idx="8769">
                  <c:v>753.8</c:v>
                </c:pt>
                <c:pt idx="8770">
                  <c:v>754</c:v>
                </c:pt>
                <c:pt idx="8771">
                  <c:v>754.2</c:v>
                </c:pt>
                <c:pt idx="8772">
                  <c:v>754.4</c:v>
                </c:pt>
                <c:pt idx="8773">
                  <c:v>754.6</c:v>
                </c:pt>
                <c:pt idx="8774">
                  <c:v>754.8</c:v>
                </c:pt>
                <c:pt idx="8775">
                  <c:v>755</c:v>
                </c:pt>
                <c:pt idx="8776">
                  <c:v>755.2</c:v>
                </c:pt>
                <c:pt idx="8777">
                  <c:v>755.4</c:v>
                </c:pt>
                <c:pt idx="8778">
                  <c:v>755.6</c:v>
                </c:pt>
                <c:pt idx="8779">
                  <c:v>755.8</c:v>
                </c:pt>
                <c:pt idx="8780">
                  <c:v>756</c:v>
                </c:pt>
                <c:pt idx="8781">
                  <c:v>756.2</c:v>
                </c:pt>
                <c:pt idx="8782">
                  <c:v>756.4</c:v>
                </c:pt>
                <c:pt idx="8783">
                  <c:v>756.6</c:v>
                </c:pt>
                <c:pt idx="8784">
                  <c:v>756.8</c:v>
                </c:pt>
                <c:pt idx="8785">
                  <c:v>757</c:v>
                </c:pt>
                <c:pt idx="8786">
                  <c:v>757.2</c:v>
                </c:pt>
                <c:pt idx="8787">
                  <c:v>757.4</c:v>
                </c:pt>
                <c:pt idx="8788">
                  <c:v>757.6</c:v>
                </c:pt>
                <c:pt idx="8789">
                  <c:v>757.8</c:v>
                </c:pt>
                <c:pt idx="8790">
                  <c:v>758</c:v>
                </c:pt>
                <c:pt idx="8791">
                  <c:v>758.2</c:v>
                </c:pt>
                <c:pt idx="8792">
                  <c:v>758.4</c:v>
                </c:pt>
                <c:pt idx="8793">
                  <c:v>758.6</c:v>
                </c:pt>
                <c:pt idx="8794">
                  <c:v>758.8</c:v>
                </c:pt>
                <c:pt idx="8795">
                  <c:v>759</c:v>
                </c:pt>
                <c:pt idx="8796">
                  <c:v>759.2</c:v>
                </c:pt>
                <c:pt idx="8797">
                  <c:v>759.4</c:v>
                </c:pt>
                <c:pt idx="8798">
                  <c:v>759.6</c:v>
                </c:pt>
                <c:pt idx="8799">
                  <c:v>759.8</c:v>
                </c:pt>
                <c:pt idx="8800">
                  <c:v>760</c:v>
                </c:pt>
                <c:pt idx="8801">
                  <c:v>760.2</c:v>
                </c:pt>
                <c:pt idx="8802">
                  <c:v>760.4</c:v>
                </c:pt>
                <c:pt idx="8803">
                  <c:v>760.6</c:v>
                </c:pt>
                <c:pt idx="8804">
                  <c:v>760.8</c:v>
                </c:pt>
                <c:pt idx="8805">
                  <c:v>761</c:v>
                </c:pt>
                <c:pt idx="8806">
                  <c:v>761.2</c:v>
                </c:pt>
                <c:pt idx="8807">
                  <c:v>761.4</c:v>
                </c:pt>
                <c:pt idx="8808">
                  <c:v>761.6</c:v>
                </c:pt>
                <c:pt idx="8809">
                  <c:v>761.8</c:v>
                </c:pt>
                <c:pt idx="8810">
                  <c:v>762</c:v>
                </c:pt>
                <c:pt idx="8811">
                  <c:v>762.2</c:v>
                </c:pt>
                <c:pt idx="8812">
                  <c:v>762.4</c:v>
                </c:pt>
                <c:pt idx="8813">
                  <c:v>762.6</c:v>
                </c:pt>
                <c:pt idx="8814">
                  <c:v>762.8</c:v>
                </c:pt>
                <c:pt idx="8815">
                  <c:v>763</c:v>
                </c:pt>
                <c:pt idx="8816">
                  <c:v>763.2</c:v>
                </c:pt>
                <c:pt idx="8817">
                  <c:v>763.4</c:v>
                </c:pt>
                <c:pt idx="8818">
                  <c:v>763.6</c:v>
                </c:pt>
                <c:pt idx="8819">
                  <c:v>763.8</c:v>
                </c:pt>
                <c:pt idx="8820">
                  <c:v>764</c:v>
                </c:pt>
                <c:pt idx="8821">
                  <c:v>764.2</c:v>
                </c:pt>
                <c:pt idx="8822">
                  <c:v>764.4</c:v>
                </c:pt>
                <c:pt idx="8823">
                  <c:v>764.6</c:v>
                </c:pt>
                <c:pt idx="8824">
                  <c:v>764.8</c:v>
                </c:pt>
                <c:pt idx="8825">
                  <c:v>765</c:v>
                </c:pt>
                <c:pt idx="8826">
                  <c:v>765.2</c:v>
                </c:pt>
                <c:pt idx="8827">
                  <c:v>765.4</c:v>
                </c:pt>
                <c:pt idx="8828">
                  <c:v>765.6</c:v>
                </c:pt>
                <c:pt idx="8829">
                  <c:v>765.8</c:v>
                </c:pt>
                <c:pt idx="8830">
                  <c:v>766</c:v>
                </c:pt>
                <c:pt idx="8831">
                  <c:v>766.2</c:v>
                </c:pt>
                <c:pt idx="8832">
                  <c:v>766.4</c:v>
                </c:pt>
                <c:pt idx="8833">
                  <c:v>766.6</c:v>
                </c:pt>
                <c:pt idx="8834">
                  <c:v>766.8</c:v>
                </c:pt>
                <c:pt idx="8835">
                  <c:v>767</c:v>
                </c:pt>
                <c:pt idx="8836">
                  <c:v>767.2</c:v>
                </c:pt>
                <c:pt idx="8837">
                  <c:v>767.4</c:v>
                </c:pt>
                <c:pt idx="8838">
                  <c:v>767.6</c:v>
                </c:pt>
                <c:pt idx="8839">
                  <c:v>767.8</c:v>
                </c:pt>
                <c:pt idx="8840">
                  <c:v>768</c:v>
                </c:pt>
                <c:pt idx="8841">
                  <c:v>768.2</c:v>
                </c:pt>
                <c:pt idx="8842">
                  <c:v>768.4</c:v>
                </c:pt>
                <c:pt idx="8843">
                  <c:v>768.6</c:v>
                </c:pt>
                <c:pt idx="8844">
                  <c:v>768.8</c:v>
                </c:pt>
                <c:pt idx="8845">
                  <c:v>769</c:v>
                </c:pt>
                <c:pt idx="8846">
                  <c:v>769.2</c:v>
                </c:pt>
                <c:pt idx="8847">
                  <c:v>769.4</c:v>
                </c:pt>
                <c:pt idx="8848">
                  <c:v>769.6</c:v>
                </c:pt>
                <c:pt idx="8849">
                  <c:v>769.8</c:v>
                </c:pt>
                <c:pt idx="8850">
                  <c:v>770</c:v>
                </c:pt>
                <c:pt idx="8851">
                  <c:v>770.2</c:v>
                </c:pt>
                <c:pt idx="8852">
                  <c:v>770.4</c:v>
                </c:pt>
                <c:pt idx="8853">
                  <c:v>770.6</c:v>
                </c:pt>
                <c:pt idx="8854">
                  <c:v>770.8</c:v>
                </c:pt>
                <c:pt idx="8855">
                  <c:v>771</c:v>
                </c:pt>
                <c:pt idx="8856">
                  <c:v>771.2</c:v>
                </c:pt>
                <c:pt idx="8857">
                  <c:v>771.4</c:v>
                </c:pt>
                <c:pt idx="8858">
                  <c:v>771.6</c:v>
                </c:pt>
                <c:pt idx="8859">
                  <c:v>771.8</c:v>
                </c:pt>
                <c:pt idx="8860">
                  <c:v>772</c:v>
                </c:pt>
                <c:pt idx="8861">
                  <c:v>772.2</c:v>
                </c:pt>
                <c:pt idx="8862">
                  <c:v>772.4</c:v>
                </c:pt>
                <c:pt idx="8863">
                  <c:v>772.6</c:v>
                </c:pt>
                <c:pt idx="8864">
                  <c:v>772.8</c:v>
                </c:pt>
                <c:pt idx="8865">
                  <c:v>773</c:v>
                </c:pt>
                <c:pt idx="8866">
                  <c:v>773.2</c:v>
                </c:pt>
                <c:pt idx="8867">
                  <c:v>773.4</c:v>
                </c:pt>
                <c:pt idx="8868">
                  <c:v>773.6</c:v>
                </c:pt>
                <c:pt idx="8869">
                  <c:v>773.8</c:v>
                </c:pt>
                <c:pt idx="8870">
                  <c:v>774</c:v>
                </c:pt>
                <c:pt idx="8871">
                  <c:v>774.2</c:v>
                </c:pt>
                <c:pt idx="8872">
                  <c:v>774.4</c:v>
                </c:pt>
                <c:pt idx="8873">
                  <c:v>774.6</c:v>
                </c:pt>
                <c:pt idx="8874">
                  <c:v>774.8</c:v>
                </c:pt>
                <c:pt idx="8875">
                  <c:v>775</c:v>
                </c:pt>
                <c:pt idx="8876">
                  <c:v>775.2</c:v>
                </c:pt>
                <c:pt idx="8877">
                  <c:v>775.4</c:v>
                </c:pt>
                <c:pt idx="8878">
                  <c:v>775.6</c:v>
                </c:pt>
                <c:pt idx="8879">
                  <c:v>775.8</c:v>
                </c:pt>
                <c:pt idx="8880">
                  <c:v>776</c:v>
                </c:pt>
                <c:pt idx="8881">
                  <c:v>776.2</c:v>
                </c:pt>
                <c:pt idx="8882">
                  <c:v>776.4</c:v>
                </c:pt>
                <c:pt idx="8883">
                  <c:v>776.6</c:v>
                </c:pt>
                <c:pt idx="8884">
                  <c:v>776.8</c:v>
                </c:pt>
                <c:pt idx="8885">
                  <c:v>777</c:v>
                </c:pt>
                <c:pt idx="8886">
                  <c:v>777.2</c:v>
                </c:pt>
                <c:pt idx="8887">
                  <c:v>777.4</c:v>
                </c:pt>
                <c:pt idx="8888">
                  <c:v>777.6</c:v>
                </c:pt>
                <c:pt idx="8889">
                  <c:v>777.8</c:v>
                </c:pt>
                <c:pt idx="8890">
                  <c:v>778</c:v>
                </c:pt>
                <c:pt idx="8891">
                  <c:v>778.2</c:v>
                </c:pt>
                <c:pt idx="8892">
                  <c:v>778.4</c:v>
                </c:pt>
                <c:pt idx="8893">
                  <c:v>778.6</c:v>
                </c:pt>
                <c:pt idx="8894">
                  <c:v>778.8</c:v>
                </c:pt>
                <c:pt idx="8895">
                  <c:v>779</c:v>
                </c:pt>
                <c:pt idx="8896">
                  <c:v>779.2</c:v>
                </c:pt>
                <c:pt idx="8897">
                  <c:v>779.4</c:v>
                </c:pt>
                <c:pt idx="8898">
                  <c:v>779.6</c:v>
                </c:pt>
                <c:pt idx="8899">
                  <c:v>779.8</c:v>
                </c:pt>
                <c:pt idx="8900">
                  <c:v>780</c:v>
                </c:pt>
                <c:pt idx="8901">
                  <c:v>780.2</c:v>
                </c:pt>
                <c:pt idx="8902">
                  <c:v>780.4</c:v>
                </c:pt>
                <c:pt idx="8903">
                  <c:v>780.6</c:v>
                </c:pt>
                <c:pt idx="8904">
                  <c:v>780.8</c:v>
                </c:pt>
                <c:pt idx="8905">
                  <c:v>781</c:v>
                </c:pt>
                <c:pt idx="8906">
                  <c:v>781.2</c:v>
                </c:pt>
                <c:pt idx="8907">
                  <c:v>781.4</c:v>
                </c:pt>
                <c:pt idx="8908">
                  <c:v>781.6</c:v>
                </c:pt>
                <c:pt idx="8909">
                  <c:v>781.8</c:v>
                </c:pt>
                <c:pt idx="8910">
                  <c:v>782</c:v>
                </c:pt>
                <c:pt idx="8911">
                  <c:v>782.2</c:v>
                </c:pt>
                <c:pt idx="8912">
                  <c:v>782.4</c:v>
                </c:pt>
                <c:pt idx="8913">
                  <c:v>782.6</c:v>
                </c:pt>
                <c:pt idx="8914">
                  <c:v>782.8</c:v>
                </c:pt>
                <c:pt idx="8915">
                  <c:v>783</c:v>
                </c:pt>
                <c:pt idx="8916">
                  <c:v>783.2</c:v>
                </c:pt>
                <c:pt idx="8917">
                  <c:v>783.4</c:v>
                </c:pt>
                <c:pt idx="8918">
                  <c:v>783.6</c:v>
                </c:pt>
                <c:pt idx="8919">
                  <c:v>783.8</c:v>
                </c:pt>
                <c:pt idx="8920">
                  <c:v>784</c:v>
                </c:pt>
                <c:pt idx="8921">
                  <c:v>784.2</c:v>
                </c:pt>
                <c:pt idx="8922">
                  <c:v>784.4</c:v>
                </c:pt>
                <c:pt idx="8923">
                  <c:v>784.6</c:v>
                </c:pt>
                <c:pt idx="8924">
                  <c:v>784.8</c:v>
                </c:pt>
                <c:pt idx="8925">
                  <c:v>785</c:v>
                </c:pt>
                <c:pt idx="8926">
                  <c:v>785.2</c:v>
                </c:pt>
                <c:pt idx="8927">
                  <c:v>785.4</c:v>
                </c:pt>
                <c:pt idx="8928">
                  <c:v>785.6</c:v>
                </c:pt>
                <c:pt idx="8929">
                  <c:v>785.8</c:v>
                </c:pt>
                <c:pt idx="8930">
                  <c:v>786</c:v>
                </c:pt>
                <c:pt idx="8931">
                  <c:v>786.2</c:v>
                </c:pt>
                <c:pt idx="8932">
                  <c:v>786.4</c:v>
                </c:pt>
                <c:pt idx="8933">
                  <c:v>786.6</c:v>
                </c:pt>
                <c:pt idx="8934">
                  <c:v>786.8</c:v>
                </c:pt>
                <c:pt idx="8935">
                  <c:v>787</c:v>
                </c:pt>
                <c:pt idx="8936">
                  <c:v>787.2</c:v>
                </c:pt>
                <c:pt idx="8937">
                  <c:v>787.4</c:v>
                </c:pt>
                <c:pt idx="8938">
                  <c:v>787.6</c:v>
                </c:pt>
                <c:pt idx="8939">
                  <c:v>787.8</c:v>
                </c:pt>
                <c:pt idx="8940">
                  <c:v>788</c:v>
                </c:pt>
                <c:pt idx="8941">
                  <c:v>788.2</c:v>
                </c:pt>
                <c:pt idx="8942">
                  <c:v>788.4</c:v>
                </c:pt>
                <c:pt idx="8943">
                  <c:v>788.6</c:v>
                </c:pt>
                <c:pt idx="8944">
                  <c:v>788.8</c:v>
                </c:pt>
                <c:pt idx="8945">
                  <c:v>789</c:v>
                </c:pt>
                <c:pt idx="8946">
                  <c:v>789.2</c:v>
                </c:pt>
                <c:pt idx="8947">
                  <c:v>789.4</c:v>
                </c:pt>
                <c:pt idx="8948">
                  <c:v>789.6</c:v>
                </c:pt>
                <c:pt idx="8949">
                  <c:v>789.8</c:v>
                </c:pt>
                <c:pt idx="8950">
                  <c:v>790</c:v>
                </c:pt>
                <c:pt idx="8951">
                  <c:v>790.2</c:v>
                </c:pt>
                <c:pt idx="8952">
                  <c:v>790.4</c:v>
                </c:pt>
                <c:pt idx="8953">
                  <c:v>790.6</c:v>
                </c:pt>
                <c:pt idx="8954">
                  <c:v>790.8</c:v>
                </c:pt>
                <c:pt idx="8955">
                  <c:v>791</c:v>
                </c:pt>
                <c:pt idx="8956">
                  <c:v>791.2</c:v>
                </c:pt>
                <c:pt idx="8957">
                  <c:v>791.4</c:v>
                </c:pt>
                <c:pt idx="8958">
                  <c:v>791.6</c:v>
                </c:pt>
                <c:pt idx="8959">
                  <c:v>791.8</c:v>
                </c:pt>
                <c:pt idx="8960">
                  <c:v>792</c:v>
                </c:pt>
                <c:pt idx="8961">
                  <c:v>792.2</c:v>
                </c:pt>
                <c:pt idx="8962">
                  <c:v>792.4</c:v>
                </c:pt>
                <c:pt idx="8963">
                  <c:v>792.6</c:v>
                </c:pt>
                <c:pt idx="8964">
                  <c:v>792.8</c:v>
                </c:pt>
                <c:pt idx="8965">
                  <c:v>793</c:v>
                </c:pt>
                <c:pt idx="8966">
                  <c:v>793.2</c:v>
                </c:pt>
                <c:pt idx="8967">
                  <c:v>793.4</c:v>
                </c:pt>
                <c:pt idx="8968">
                  <c:v>793.6</c:v>
                </c:pt>
                <c:pt idx="8969">
                  <c:v>793.8</c:v>
                </c:pt>
                <c:pt idx="8970">
                  <c:v>794</c:v>
                </c:pt>
                <c:pt idx="8971">
                  <c:v>794.2</c:v>
                </c:pt>
                <c:pt idx="8972">
                  <c:v>794.4</c:v>
                </c:pt>
                <c:pt idx="8973">
                  <c:v>794.6</c:v>
                </c:pt>
                <c:pt idx="8974">
                  <c:v>794.8</c:v>
                </c:pt>
                <c:pt idx="8975">
                  <c:v>795</c:v>
                </c:pt>
                <c:pt idx="8976">
                  <c:v>795.2</c:v>
                </c:pt>
                <c:pt idx="8977">
                  <c:v>795.4</c:v>
                </c:pt>
                <c:pt idx="8978">
                  <c:v>795.6</c:v>
                </c:pt>
                <c:pt idx="8979">
                  <c:v>795.8</c:v>
                </c:pt>
                <c:pt idx="8980">
                  <c:v>796</c:v>
                </c:pt>
                <c:pt idx="8981">
                  <c:v>796.2</c:v>
                </c:pt>
                <c:pt idx="8982">
                  <c:v>796.4</c:v>
                </c:pt>
                <c:pt idx="8983">
                  <c:v>796.6</c:v>
                </c:pt>
                <c:pt idx="8984">
                  <c:v>796.8</c:v>
                </c:pt>
                <c:pt idx="8985">
                  <c:v>797</c:v>
                </c:pt>
                <c:pt idx="8986">
                  <c:v>797.2</c:v>
                </c:pt>
                <c:pt idx="8987">
                  <c:v>797.4</c:v>
                </c:pt>
                <c:pt idx="8988">
                  <c:v>797.6</c:v>
                </c:pt>
                <c:pt idx="8989">
                  <c:v>797.8</c:v>
                </c:pt>
                <c:pt idx="8990">
                  <c:v>798</c:v>
                </c:pt>
                <c:pt idx="8991">
                  <c:v>798.2</c:v>
                </c:pt>
                <c:pt idx="8992">
                  <c:v>798.4</c:v>
                </c:pt>
                <c:pt idx="8993">
                  <c:v>798.6</c:v>
                </c:pt>
                <c:pt idx="8994">
                  <c:v>798.8</c:v>
                </c:pt>
                <c:pt idx="8995">
                  <c:v>799</c:v>
                </c:pt>
                <c:pt idx="8996">
                  <c:v>799.2</c:v>
                </c:pt>
                <c:pt idx="8997">
                  <c:v>799.4</c:v>
                </c:pt>
                <c:pt idx="8998">
                  <c:v>799.6</c:v>
                </c:pt>
                <c:pt idx="8999">
                  <c:v>799.8</c:v>
                </c:pt>
                <c:pt idx="9000">
                  <c:v>800</c:v>
                </c:pt>
                <c:pt idx="9001">
                  <c:v>800.2</c:v>
                </c:pt>
                <c:pt idx="9002">
                  <c:v>800.4</c:v>
                </c:pt>
                <c:pt idx="9003">
                  <c:v>800.6</c:v>
                </c:pt>
                <c:pt idx="9004">
                  <c:v>800.8</c:v>
                </c:pt>
                <c:pt idx="9005">
                  <c:v>801</c:v>
                </c:pt>
                <c:pt idx="9006">
                  <c:v>801.2</c:v>
                </c:pt>
                <c:pt idx="9007">
                  <c:v>801.4</c:v>
                </c:pt>
                <c:pt idx="9008">
                  <c:v>801.6</c:v>
                </c:pt>
                <c:pt idx="9009">
                  <c:v>801.8</c:v>
                </c:pt>
                <c:pt idx="9010">
                  <c:v>802</c:v>
                </c:pt>
                <c:pt idx="9011">
                  <c:v>802.2</c:v>
                </c:pt>
                <c:pt idx="9012">
                  <c:v>802.4</c:v>
                </c:pt>
                <c:pt idx="9013">
                  <c:v>802.6</c:v>
                </c:pt>
                <c:pt idx="9014">
                  <c:v>802.8</c:v>
                </c:pt>
                <c:pt idx="9015">
                  <c:v>803</c:v>
                </c:pt>
                <c:pt idx="9016">
                  <c:v>803.2</c:v>
                </c:pt>
                <c:pt idx="9017">
                  <c:v>803.4</c:v>
                </c:pt>
                <c:pt idx="9018">
                  <c:v>803.6</c:v>
                </c:pt>
                <c:pt idx="9019">
                  <c:v>803.8</c:v>
                </c:pt>
                <c:pt idx="9020">
                  <c:v>804</c:v>
                </c:pt>
                <c:pt idx="9021">
                  <c:v>804.2</c:v>
                </c:pt>
                <c:pt idx="9022">
                  <c:v>804.4</c:v>
                </c:pt>
                <c:pt idx="9023">
                  <c:v>804.6</c:v>
                </c:pt>
                <c:pt idx="9024">
                  <c:v>804.8</c:v>
                </c:pt>
                <c:pt idx="9025">
                  <c:v>805</c:v>
                </c:pt>
                <c:pt idx="9026">
                  <c:v>805.2</c:v>
                </c:pt>
                <c:pt idx="9027">
                  <c:v>805.4</c:v>
                </c:pt>
                <c:pt idx="9028">
                  <c:v>805.6</c:v>
                </c:pt>
                <c:pt idx="9029">
                  <c:v>805.8</c:v>
                </c:pt>
                <c:pt idx="9030">
                  <c:v>806</c:v>
                </c:pt>
                <c:pt idx="9031">
                  <c:v>806.2</c:v>
                </c:pt>
                <c:pt idx="9032">
                  <c:v>806.4</c:v>
                </c:pt>
                <c:pt idx="9033">
                  <c:v>806.6</c:v>
                </c:pt>
                <c:pt idx="9034">
                  <c:v>806.8</c:v>
                </c:pt>
                <c:pt idx="9035">
                  <c:v>807</c:v>
                </c:pt>
                <c:pt idx="9036">
                  <c:v>807.2</c:v>
                </c:pt>
                <c:pt idx="9037">
                  <c:v>807.4</c:v>
                </c:pt>
                <c:pt idx="9038">
                  <c:v>807.6</c:v>
                </c:pt>
                <c:pt idx="9039">
                  <c:v>807.8</c:v>
                </c:pt>
                <c:pt idx="9040">
                  <c:v>808</c:v>
                </c:pt>
                <c:pt idx="9041">
                  <c:v>808.2</c:v>
                </c:pt>
                <c:pt idx="9042">
                  <c:v>808.4</c:v>
                </c:pt>
                <c:pt idx="9043">
                  <c:v>808.6</c:v>
                </c:pt>
                <c:pt idx="9044">
                  <c:v>808.8</c:v>
                </c:pt>
                <c:pt idx="9045">
                  <c:v>809</c:v>
                </c:pt>
                <c:pt idx="9046">
                  <c:v>809.2</c:v>
                </c:pt>
                <c:pt idx="9047">
                  <c:v>809.4</c:v>
                </c:pt>
                <c:pt idx="9048">
                  <c:v>809.6</c:v>
                </c:pt>
                <c:pt idx="9049">
                  <c:v>809.8</c:v>
                </c:pt>
                <c:pt idx="9050">
                  <c:v>810</c:v>
                </c:pt>
                <c:pt idx="9051">
                  <c:v>810.2</c:v>
                </c:pt>
                <c:pt idx="9052">
                  <c:v>810.4</c:v>
                </c:pt>
                <c:pt idx="9053">
                  <c:v>810.6</c:v>
                </c:pt>
                <c:pt idx="9054">
                  <c:v>810.8</c:v>
                </c:pt>
                <c:pt idx="9055">
                  <c:v>811</c:v>
                </c:pt>
                <c:pt idx="9056">
                  <c:v>811.2</c:v>
                </c:pt>
                <c:pt idx="9057">
                  <c:v>811.4</c:v>
                </c:pt>
                <c:pt idx="9058">
                  <c:v>811.6</c:v>
                </c:pt>
                <c:pt idx="9059">
                  <c:v>811.8</c:v>
                </c:pt>
                <c:pt idx="9060">
                  <c:v>812</c:v>
                </c:pt>
                <c:pt idx="9061">
                  <c:v>812.2</c:v>
                </c:pt>
                <c:pt idx="9062">
                  <c:v>812.4</c:v>
                </c:pt>
                <c:pt idx="9063">
                  <c:v>812.6</c:v>
                </c:pt>
                <c:pt idx="9064">
                  <c:v>812.8</c:v>
                </c:pt>
                <c:pt idx="9065">
                  <c:v>813</c:v>
                </c:pt>
                <c:pt idx="9066">
                  <c:v>813.2</c:v>
                </c:pt>
                <c:pt idx="9067">
                  <c:v>813.4</c:v>
                </c:pt>
                <c:pt idx="9068">
                  <c:v>813.6</c:v>
                </c:pt>
                <c:pt idx="9069">
                  <c:v>813.8</c:v>
                </c:pt>
                <c:pt idx="9070">
                  <c:v>814</c:v>
                </c:pt>
                <c:pt idx="9071">
                  <c:v>814.2</c:v>
                </c:pt>
                <c:pt idx="9072">
                  <c:v>814.4</c:v>
                </c:pt>
                <c:pt idx="9073">
                  <c:v>814.6</c:v>
                </c:pt>
                <c:pt idx="9074">
                  <c:v>814.8</c:v>
                </c:pt>
                <c:pt idx="9075">
                  <c:v>815</c:v>
                </c:pt>
                <c:pt idx="9076">
                  <c:v>815.2</c:v>
                </c:pt>
                <c:pt idx="9077">
                  <c:v>815.4</c:v>
                </c:pt>
                <c:pt idx="9078">
                  <c:v>815.6</c:v>
                </c:pt>
                <c:pt idx="9079">
                  <c:v>815.8</c:v>
                </c:pt>
                <c:pt idx="9080">
                  <c:v>816</c:v>
                </c:pt>
                <c:pt idx="9081">
                  <c:v>816.2</c:v>
                </c:pt>
                <c:pt idx="9082">
                  <c:v>816.4</c:v>
                </c:pt>
                <c:pt idx="9083">
                  <c:v>816.6</c:v>
                </c:pt>
                <c:pt idx="9084">
                  <c:v>816.8</c:v>
                </c:pt>
                <c:pt idx="9085">
                  <c:v>817</c:v>
                </c:pt>
                <c:pt idx="9086">
                  <c:v>817.2</c:v>
                </c:pt>
                <c:pt idx="9087">
                  <c:v>817.4</c:v>
                </c:pt>
                <c:pt idx="9088">
                  <c:v>817.6</c:v>
                </c:pt>
                <c:pt idx="9089">
                  <c:v>817.8</c:v>
                </c:pt>
                <c:pt idx="9090">
                  <c:v>818</c:v>
                </c:pt>
                <c:pt idx="9091">
                  <c:v>818.2</c:v>
                </c:pt>
                <c:pt idx="9092">
                  <c:v>818.4</c:v>
                </c:pt>
                <c:pt idx="9093">
                  <c:v>818.6</c:v>
                </c:pt>
                <c:pt idx="9094">
                  <c:v>818.8</c:v>
                </c:pt>
                <c:pt idx="9095">
                  <c:v>819</c:v>
                </c:pt>
                <c:pt idx="9096">
                  <c:v>819.2</c:v>
                </c:pt>
                <c:pt idx="9097">
                  <c:v>819.4</c:v>
                </c:pt>
                <c:pt idx="9098">
                  <c:v>819.6</c:v>
                </c:pt>
                <c:pt idx="9099">
                  <c:v>819.8</c:v>
                </c:pt>
                <c:pt idx="9100">
                  <c:v>820</c:v>
                </c:pt>
                <c:pt idx="9101">
                  <c:v>820.2</c:v>
                </c:pt>
                <c:pt idx="9102">
                  <c:v>820.4</c:v>
                </c:pt>
                <c:pt idx="9103">
                  <c:v>820.6</c:v>
                </c:pt>
                <c:pt idx="9104">
                  <c:v>820.8</c:v>
                </c:pt>
                <c:pt idx="9105">
                  <c:v>821</c:v>
                </c:pt>
                <c:pt idx="9106">
                  <c:v>821.2</c:v>
                </c:pt>
                <c:pt idx="9107">
                  <c:v>821.4</c:v>
                </c:pt>
                <c:pt idx="9108">
                  <c:v>821.6</c:v>
                </c:pt>
                <c:pt idx="9109">
                  <c:v>821.8</c:v>
                </c:pt>
                <c:pt idx="9110">
                  <c:v>822</c:v>
                </c:pt>
                <c:pt idx="9111">
                  <c:v>822.2</c:v>
                </c:pt>
                <c:pt idx="9112">
                  <c:v>822.4</c:v>
                </c:pt>
                <c:pt idx="9113">
                  <c:v>822.6</c:v>
                </c:pt>
                <c:pt idx="9114">
                  <c:v>822.8</c:v>
                </c:pt>
                <c:pt idx="9115">
                  <c:v>823</c:v>
                </c:pt>
                <c:pt idx="9116">
                  <c:v>823.2</c:v>
                </c:pt>
                <c:pt idx="9117">
                  <c:v>823.4</c:v>
                </c:pt>
                <c:pt idx="9118">
                  <c:v>823.6</c:v>
                </c:pt>
                <c:pt idx="9119">
                  <c:v>823.8</c:v>
                </c:pt>
                <c:pt idx="9120">
                  <c:v>824</c:v>
                </c:pt>
                <c:pt idx="9121">
                  <c:v>824.2</c:v>
                </c:pt>
                <c:pt idx="9122">
                  <c:v>824.4</c:v>
                </c:pt>
                <c:pt idx="9123">
                  <c:v>824.6</c:v>
                </c:pt>
                <c:pt idx="9124">
                  <c:v>824.8</c:v>
                </c:pt>
                <c:pt idx="9125">
                  <c:v>825</c:v>
                </c:pt>
                <c:pt idx="9126">
                  <c:v>825.2</c:v>
                </c:pt>
                <c:pt idx="9127">
                  <c:v>825.4</c:v>
                </c:pt>
                <c:pt idx="9128">
                  <c:v>825.6</c:v>
                </c:pt>
                <c:pt idx="9129">
                  <c:v>825.8</c:v>
                </c:pt>
                <c:pt idx="9130">
                  <c:v>826</c:v>
                </c:pt>
                <c:pt idx="9131">
                  <c:v>826.2</c:v>
                </c:pt>
                <c:pt idx="9132">
                  <c:v>826.4</c:v>
                </c:pt>
                <c:pt idx="9133">
                  <c:v>826.6</c:v>
                </c:pt>
                <c:pt idx="9134">
                  <c:v>826.8</c:v>
                </c:pt>
                <c:pt idx="9135">
                  <c:v>827</c:v>
                </c:pt>
                <c:pt idx="9136">
                  <c:v>827.2</c:v>
                </c:pt>
                <c:pt idx="9137">
                  <c:v>827.4</c:v>
                </c:pt>
                <c:pt idx="9138">
                  <c:v>827.6</c:v>
                </c:pt>
                <c:pt idx="9139">
                  <c:v>827.8</c:v>
                </c:pt>
                <c:pt idx="9140">
                  <c:v>828</c:v>
                </c:pt>
                <c:pt idx="9141">
                  <c:v>828.2</c:v>
                </c:pt>
                <c:pt idx="9142">
                  <c:v>828.4</c:v>
                </c:pt>
                <c:pt idx="9143">
                  <c:v>828.6</c:v>
                </c:pt>
                <c:pt idx="9144">
                  <c:v>828.8</c:v>
                </c:pt>
                <c:pt idx="9145">
                  <c:v>829</c:v>
                </c:pt>
                <c:pt idx="9146">
                  <c:v>829.2</c:v>
                </c:pt>
                <c:pt idx="9147">
                  <c:v>829.4</c:v>
                </c:pt>
                <c:pt idx="9148">
                  <c:v>829.6</c:v>
                </c:pt>
                <c:pt idx="9149">
                  <c:v>829.8</c:v>
                </c:pt>
                <c:pt idx="9150">
                  <c:v>830</c:v>
                </c:pt>
                <c:pt idx="9151">
                  <c:v>830.2</c:v>
                </c:pt>
                <c:pt idx="9152">
                  <c:v>830.4</c:v>
                </c:pt>
                <c:pt idx="9153">
                  <c:v>830.6</c:v>
                </c:pt>
                <c:pt idx="9154">
                  <c:v>830.8</c:v>
                </c:pt>
                <c:pt idx="9155">
                  <c:v>831</c:v>
                </c:pt>
                <c:pt idx="9156">
                  <c:v>831.2</c:v>
                </c:pt>
                <c:pt idx="9157">
                  <c:v>831.4</c:v>
                </c:pt>
                <c:pt idx="9158">
                  <c:v>831.6</c:v>
                </c:pt>
                <c:pt idx="9159">
                  <c:v>831.8</c:v>
                </c:pt>
                <c:pt idx="9160">
                  <c:v>832</c:v>
                </c:pt>
                <c:pt idx="9161">
                  <c:v>832.2</c:v>
                </c:pt>
                <c:pt idx="9162">
                  <c:v>832.4</c:v>
                </c:pt>
                <c:pt idx="9163">
                  <c:v>832.6</c:v>
                </c:pt>
                <c:pt idx="9164">
                  <c:v>832.8</c:v>
                </c:pt>
                <c:pt idx="9165">
                  <c:v>833</c:v>
                </c:pt>
                <c:pt idx="9166">
                  <c:v>833.2</c:v>
                </c:pt>
                <c:pt idx="9167">
                  <c:v>833.4</c:v>
                </c:pt>
                <c:pt idx="9168">
                  <c:v>833.6</c:v>
                </c:pt>
                <c:pt idx="9169">
                  <c:v>833.8</c:v>
                </c:pt>
                <c:pt idx="9170">
                  <c:v>834</c:v>
                </c:pt>
                <c:pt idx="9171">
                  <c:v>834.2</c:v>
                </c:pt>
                <c:pt idx="9172">
                  <c:v>834.4</c:v>
                </c:pt>
                <c:pt idx="9173">
                  <c:v>834.6</c:v>
                </c:pt>
                <c:pt idx="9174">
                  <c:v>834.8</c:v>
                </c:pt>
                <c:pt idx="9175">
                  <c:v>835</c:v>
                </c:pt>
                <c:pt idx="9176">
                  <c:v>835.2</c:v>
                </c:pt>
                <c:pt idx="9177">
                  <c:v>835.4</c:v>
                </c:pt>
                <c:pt idx="9178">
                  <c:v>835.6</c:v>
                </c:pt>
                <c:pt idx="9179">
                  <c:v>835.8</c:v>
                </c:pt>
                <c:pt idx="9180">
                  <c:v>836</c:v>
                </c:pt>
                <c:pt idx="9181">
                  <c:v>836.2</c:v>
                </c:pt>
                <c:pt idx="9182">
                  <c:v>836.4</c:v>
                </c:pt>
                <c:pt idx="9183">
                  <c:v>836.6</c:v>
                </c:pt>
                <c:pt idx="9184">
                  <c:v>836.8</c:v>
                </c:pt>
                <c:pt idx="9185">
                  <c:v>837</c:v>
                </c:pt>
                <c:pt idx="9186">
                  <c:v>837.2</c:v>
                </c:pt>
                <c:pt idx="9187">
                  <c:v>837.4</c:v>
                </c:pt>
                <c:pt idx="9188">
                  <c:v>837.6</c:v>
                </c:pt>
                <c:pt idx="9189">
                  <c:v>837.8</c:v>
                </c:pt>
                <c:pt idx="9190">
                  <c:v>838</c:v>
                </c:pt>
                <c:pt idx="9191">
                  <c:v>838.2</c:v>
                </c:pt>
                <c:pt idx="9192">
                  <c:v>838.4</c:v>
                </c:pt>
                <c:pt idx="9193">
                  <c:v>838.6</c:v>
                </c:pt>
                <c:pt idx="9194">
                  <c:v>838.8</c:v>
                </c:pt>
                <c:pt idx="9195">
                  <c:v>839</c:v>
                </c:pt>
                <c:pt idx="9196">
                  <c:v>839.2</c:v>
                </c:pt>
                <c:pt idx="9197">
                  <c:v>839.4</c:v>
                </c:pt>
                <c:pt idx="9198">
                  <c:v>839.6</c:v>
                </c:pt>
                <c:pt idx="9199">
                  <c:v>839.8</c:v>
                </c:pt>
                <c:pt idx="9200">
                  <c:v>840</c:v>
                </c:pt>
                <c:pt idx="9201">
                  <c:v>840.2</c:v>
                </c:pt>
                <c:pt idx="9202">
                  <c:v>840.4</c:v>
                </c:pt>
                <c:pt idx="9203">
                  <c:v>840.6</c:v>
                </c:pt>
                <c:pt idx="9204">
                  <c:v>840.8</c:v>
                </c:pt>
                <c:pt idx="9205">
                  <c:v>841</c:v>
                </c:pt>
                <c:pt idx="9206">
                  <c:v>841.2</c:v>
                </c:pt>
                <c:pt idx="9207">
                  <c:v>841.4</c:v>
                </c:pt>
                <c:pt idx="9208">
                  <c:v>841.6</c:v>
                </c:pt>
                <c:pt idx="9209">
                  <c:v>841.8</c:v>
                </c:pt>
                <c:pt idx="9210">
                  <c:v>842</c:v>
                </c:pt>
                <c:pt idx="9211">
                  <c:v>842.2</c:v>
                </c:pt>
                <c:pt idx="9212">
                  <c:v>842.4</c:v>
                </c:pt>
                <c:pt idx="9213">
                  <c:v>842.6</c:v>
                </c:pt>
                <c:pt idx="9214">
                  <c:v>842.8</c:v>
                </c:pt>
                <c:pt idx="9215">
                  <c:v>843</c:v>
                </c:pt>
                <c:pt idx="9216">
                  <c:v>843.2</c:v>
                </c:pt>
                <c:pt idx="9217">
                  <c:v>843.4</c:v>
                </c:pt>
                <c:pt idx="9218">
                  <c:v>843.6</c:v>
                </c:pt>
                <c:pt idx="9219">
                  <c:v>843.8</c:v>
                </c:pt>
                <c:pt idx="9220">
                  <c:v>844</c:v>
                </c:pt>
                <c:pt idx="9221">
                  <c:v>844.2</c:v>
                </c:pt>
                <c:pt idx="9222">
                  <c:v>844.4</c:v>
                </c:pt>
                <c:pt idx="9223">
                  <c:v>844.6</c:v>
                </c:pt>
                <c:pt idx="9224">
                  <c:v>844.8</c:v>
                </c:pt>
                <c:pt idx="9225">
                  <c:v>845</c:v>
                </c:pt>
                <c:pt idx="9226">
                  <c:v>845.2</c:v>
                </c:pt>
                <c:pt idx="9227">
                  <c:v>845.4</c:v>
                </c:pt>
                <c:pt idx="9228">
                  <c:v>845.6</c:v>
                </c:pt>
                <c:pt idx="9229">
                  <c:v>845.8</c:v>
                </c:pt>
                <c:pt idx="9230">
                  <c:v>846</c:v>
                </c:pt>
                <c:pt idx="9231">
                  <c:v>846.2</c:v>
                </c:pt>
                <c:pt idx="9232">
                  <c:v>846.4</c:v>
                </c:pt>
                <c:pt idx="9233">
                  <c:v>846.6</c:v>
                </c:pt>
                <c:pt idx="9234">
                  <c:v>846.8</c:v>
                </c:pt>
                <c:pt idx="9235">
                  <c:v>847</c:v>
                </c:pt>
                <c:pt idx="9236">
                  <c:v>847.2</c:v>
                </c:pt>
                <c:pt idx="9237">
                  <c:v>847.4</c:v>
                </c:pt>
                <c:pt idx="9238">
                  <c:v>847.6</c:v>
                </c:pt>
                <c:pt idx="9239">
                  <c:v>847.8</c:v>
                </c:pt>
                <c:pt idx="9240">
                  <c:v>848</c:v>
                </c:pt>
                <c:pt idx="9241">
                  <c:v>848.2</c:v>
                </c:pt>
                <c:pt idx="9242">
                  <c:v>848.4</c:v>
                </c:pt>
                <c:pt idx="9243">
                  <c:v>848.6</c:v>
                </c:pt>
                <c:pt idx="9244">
                  <c:v>848.8</c:v>
                </c:pt>
                <c:pt idx="9245">
                  <c:v>849</c:v>
                </c:pt>
                <c:pt idx="9246">
                  <c:v>849.2</c:v>
                </c:pt>
                <c:pt idx="9247">
                  <c:v>849.4</c:v>
                </c:pt>
                <c:pt idx="9248">
                  <c:v>849.6</c:v>
                </c:pt>
                <c:pt idx="9249">
                  <c:v>849.8</c:v>
                </c:pt>
                <c:pt idx="9250">
                  <c:v>850</c:v>
                </c:pt>
                <c:pt idx="9251">
                  <c:v>850.2</c:v>
                </c:pt>
                <c:pt idx="9252">
                  <c:v>850.4</c:v>
                </c:pt>
                <c:pt idx="9253">
                  <c:v>850.6</c:v>
                </c:pt>
                <c:pt idx="9254">
                  <c:v>850.8</c:v>
                </c:pt>
                <c:pt idx="9255">
                  <c:v>851</c:v>
                </c:pt>
                <c:pt idx="9256">
                  <c:v>851.2</c:v>
                </c:pt>
                <c:pt idx="9257">
                  <c:v>851.4</c:v>
                </c:pt>
                <c:pt idx="9258">
                  <c:v>851.6</c:v>
                </c:pt>
                <c:pt idx="9259">
                  <c:v>851.8</c:v>
                </c:pt>
                <c:pt idx="9260">
                  <c:v>852</c:v>
                </c:pt>
                <c:pt idx="9261">
                  <c:v>852.2</c:v>
                </c:pt>
                <c:pt idx="9262">
                  <c:v>852.4</c:v>
                </c:pt>
                <c:pt idx="9263">
                  <c:v>852.6</c:v>
                </c:pt>
                <c:pt idx="9264">
                  <c:v>852.8</c:v>
                </c:pt>
                <c:pt idx="9265">
                  <c:v>853</c:v>
                </c:pt>
                <c:pt idx="9266">
                  <c:v>853.2</c:v>
                </c:pt>
                <c:pt idx="9267">
                  <c:v>853.4</c:v>
                </c:pt>
                <c:pt idx="9268">
                  <c:v>853.6</c:v>
                </c:pt>
                <c:pt idx="9269">
                  <c:v>853.8</c:v>
                </c:pt>
                <c:pt idx="9270">
                  <c:v>854</c:v>
                </c:pt>
                <c:pt idx="9271">
                  <c:v>854.2</c:v>
                </c:pt>
                <c:pt idx="9272">
                  <c:v>854.4</c:v>
                </c:pt>
                <c:pt idx="9273">
                  <c:v>854.6</c:v>
                </c:pt>
                <c:pt idx="9274">
                  <c:v>854.8</c:v>
                </c:pt>
                <c:pt idx="9275">
                  <c:v>855</c:v>
                </c:pt>
                <c:pt idx="9276">
                  <c:v>855.2</c:v>
                </c:pt>
                <c:pt idx="9277">
                  <c:v>855.4</c:v>
                </c:pt>
                <c:pt idx="9278">
                  <c:v>855.6</c:v>
                </c:pt>
                <c:pt idx="9279">
                  <c:v>855.8</c:v>
                </c:pt>
                <c:pt idx="9280">
                  <c:v>856</c:v>
                </c:pt>
                <c:pt idx="9281">
                  <c:v>856.2</c:v>
                </c:pt>
                <c:pt idx="9282">
                  <c:v>856.4</c:v>
                </c:pt>
                <c:pt idx="9283">
                  <c:v>856.6</c:v>
                </c:pt>
                <c:pt idx="9284">
                  <c:v>856.8</c:v>
                </c:pt>
                <c:pt idx="9285">
                  <c:v>857</c:v>
                </c:pt>
                <c:pt idx="9286">
                  <c:v>857.2</c:v>
                </c:pt>
                <c:pt idx="9287">
                  <c:v>857.4</c:v>
                </c:pt>
                <c:pt idx="9288">
                  <c:v>857.6</c:v>
                </c:pt>
                <c:pt idx="9289">
                  <c:v>857.8</c:v>
                </c:pt>
                <c:pt idx="9290">
                  <c:v>858</c:v>
                </c:pt>
                <c:pt idx="9291">
                  <c:v>858.2</c:v>
                </c:pt>
                <c:pt idx="9292">
                  <c:v>858.4</c:v>
                </c:pt>
                <c:pt idx="9293">
                  <c:v>858.6</c:v>
                </c:pt>
                <c:pt idx="9294">
                  <c:v>858.8</c:v>
                </c:pt>
                <c:pt idx="9295">
                  <c:v>859</c:v>
                </c:pt>
                <c:pt idx="9296">
                  <c:v>859.2</c:v>
                </c:pt>
                <c:pt idx="9297">
                  <c:v>859.4</c:v>
                </c:pt>
                <c:pt idx="9298">
                  <c:v>859.6</c:v>
                </c:pt>
                <c:pt idx="9299">
                  <c:v>859.8</c:v>
                </c:pt>
                <c:pt idx="9300">
                  <c:v>860</c:v>
                </c:pt>
                <c:pt idx="9301">
                  <c:v>860.2</c:v>
                </c:pt>
                <c:pt idx="9302">
                  <c:v>860.4</c:v>
                </c:pt>
                <c:pt idx="9303">
                  <c:v>860.6</c:v>
                </c:pt>
                <c:pt idx="9304">
                  <c:v>860.8</c:v>
                </c:pt>
                <c:pt idx="9305">
                  <c:v>861</c:v>
                </c:pt>
                <c:pt idx="9306">
                  <c:v>861.2</c:v>
                </c:pt>
                <c:pt idx="9307">
                  <c:v>861.4</c:v>
                </c:pt>
                <c:pt idx="9308">
                  <c:v>861.6</c:v>
                </c:pt>
                <c:pt idx="9309">
                  <c:v>861.8</c:v>
                </c:pt>
                <c:pt idx="9310">
                  <c:v>862</c:v>
                </c:pt>
                <c:pt idx="9311">
                  <c:v>862.2</c:v>
                </c:pt>
                <c:pt idx="9312">
                  <c:v>862.4</c:v>
                </c:pt>
                <c:pt idx="9313">
                  <c:v>862.6</c:v>
                </c:pt>
                <c:pt idx="9314">
                  <c:v>862.8</c:v>
                </c:pt>
                <c:pt idx="9315">
                  <c:v>863</c:v>
                </c:pt>
                <c:pt idx="9316">
                  <c:v>863.2</c:v>
                </c:pt>
                <c:pt idx="9317">
                  <c:v>863.4</c:v>
                </c:pt>
                <c:pt idx="9318">
                  <c:v>863.6</c:v>
                </c:pt>
                <c:pt idx="9319">
                  <c:v>863.8</c:v>
                </c:pt>
                <c:pt idx="9320">
                  <c:v>864</c:v>
                </c:pt>
                <c:pt idx="9321">
                  <c:v>864.2</c:v>
                </c:pt>
                <c:pt idx="9322">
                  <c:v>864.4</c:v>
                </c:pt>
                <c:pt idx="9323">
                  <c:v>864.6</c:v>
                </c:pt>
                <c:pt idx="9324">
                  <c:v>864.8</c:v>
                </c:pt>
                <c:pt idx="9325">
                  <c:v>865</c:v>
                </c:pt>
                <c:pt idx="9326">
                  <c:v>865.2</c:v>
                </c:pt>
                <c:pt idx="9327">
                  <c:v>865.4</c:v>
                </c:pt>
                <c:pt idx="9328">
                  <c:v>865.6</c:v>
                </c:pt>
                <c:pt idx="9329">
                  <c:v>865.8</c:v>
                </c:pt>
                <c:pt idx="9330">
                  <c:v>866</c:v>
                </c:pt>
                <c:pt idx="9331">
                  <c:v>866.2</c:v>
                </c:pt>
                <c:pt idx="9332">
                  <c:v>866.4</c:v>
                </c:pt>
                <c:pt idx="9333">
                  <c:v>866.6</c:v>
                </c:pt>
                <c:pt idx="9334">
                  <c:v>866.8</c:v>
                </c:pt>
                <c:pt idx="9335">
                  <c:v>867</c:v>
                </c:pt>
                <c:pt idx="9336">
                  <c:v>867.2</c:v>
                </c:pt>
                <c:pt idx="9337">
                  <c:v>867.4</c:v>
                </c:pt>
                <c:pt idx="9338">
                  <c:v>867.6</c:v>
                </c:pt>
                <c:pt idx="9339">
                  <c:v>867.8</c:v>
                </c:pt>
                <c:pt idx="9340">
                  <c:v>868</c:v>
                </c:pt>
                <c:pt idx="9341">
                  <c:v>868.2</c:v>
                </c:pt>
                <c:pt idx="9342">
                  <c:v>868.4</c:v>
                </c:pt>
                <c:pt idx="9343">
                  <c:v>868.6</c:v>
                </c:pt>
                <c:pt idx="9344">
                  <c:v>868.8</c:v>
                </c:pt>
                <c:pt idx="9345">
                  <c:v>869</c:v>
                </c:pt>
                <c:pt idx="9346">
                  <c:v>869.2</c:v>
                </c:pt>
                <c:pt idx="9347">
                  <c:v>869.4</c:v>
                </c:pt>
                <c:pt idx="9348">
                  <c:v>869.6</c:v>
                </c:pt>
                <c:pt idx="9349">
                  <c:v>869.8</c:v>
                </c:pt>
                <c:pt idx="9350">
                  <c:v>870</c:v>
                </c:pt>
                <c:pt idx="9351">
                  <c:v>870.2</c:v>
                </c:pt>
                <c:pt idx="9352">
                  <c:v>870.4</c:v>
                </c:pt>
                <c:pt idx="9353">
                  <c:v>870.6</c:v>
                </c:pt>
                <c:pt idx="9354">
                  <c:v>870.8</c:v>
                </c:pt>
                <c:pt idx="9355">
                  <c:v>871</c:v>
                </c:pt>
                <c:pt idx="9356">
                  <c:v>871.2</c:v>
                </c:pt>
                <c:pt idx="9357">
                  <c:v>871.4</c:v>
                </c:pt>
                <c:pt idx="9358">
                  <c:v>871.6</c:v>
                </c:pt>
                <c:pt idx="9359">
                  <c:v>871.8</c:v>
                </c:pt>
                <c:pt idx="9360">
                  <c:v>872</c:v>
                </c:pt>
                <c:pt idx="9361">
                  <c:v>872.2</c:v>
                </c:pt>
                <c:pt idx="9362">
                  <c:v>872.4</c:v>
                </c:pt>
                <c:pt idx="9363">
                  <c:v>872.6</c:v>
                </c:pt>
                <c:pt idx="9364">
                  <c:v>872.8</c:v>
                </c:pt>
                <c:pt idx="9365">
                  <c:v>873</c:v>
                </c:pt>
                <c:pt idx="9366">
                  <c:v>873.2</c:v>
                </c:pt>
                <c:pt idx="9367">
                  <c:v>873.4</c:v>
                </c:pt>
                <c:pt idx="9368">
                  <c:v>873.6</c:v>
                </c:pt>
                <c:pt idx="9369">
                  <c:v>873.8</c:v>
                </c:pt>
                <c:pt idx="9370">
                  <c:v>874</c:v>
                </c:pt>
                <c:pt idx="9371">
                  <c:v>874.2</c:v>
                </c:pt>
                <c:pt idx="9372">
                  <c:v>874.4</c:v>
                </c:pt>
                <c:pt idx="9373">
                  <c:v>874.6</c:v>
                </c:pt>
                <c:pt idx="9374">
                  <c:v>874.8</c:v>
                </c:pt>
                <c:pt idx="9375">
                  <c:v>875</c:v>
                </c:pt>
                <c:pt idx="9376">
                  <c:v>875.2</c:v>
                </c:pt>
                <c:pt idx="9377">
                  <c:v>875.4</c:v>
                </c:pt>
                <c:pt idx="9378">
                  <c:v>875.6</c:v>
                </c:pt>
                <c:pt idx="9379">
                  <c:v>875.8</c:v>
                </c:pt>
                <c:pt idx="9380">
                  <c:v>876</c:v>
                </c:pt>
                <c:pt idx="9381">
                  <c:v>876.2</c:v>
                </c:pt>
                <c:pt idx="9382">
                  <c:v>876.4</c:v>
                </c:pt>
                <c:pt idx="9383">
                  <c:v>876.6</c:v>
                </c:pt>
                <c:pt idx="9384">
                  <c:v>876.8</c:v>
                </c:pt>
                <c:pt idx="9385">
                  <c:v>877</c:v>
                </c:pt>
                <c:pt idx="9386">
                  <c:v>877.2</c:v>
                </c:pt>
                <c:pt idx="9387">
                  <c:v>877.4</c:v>
                </c:pt>
                <c:pt idx="9388">
                  <c:v>877.6</c:v>
                </c:pt>
                <c:pt idx="9389">
                  <c:v>877.8</c:v>
                </c:pt>
                <c:pt idx="9390">
                  <c:v>878</c:v>
                </c:pt>
                <c:pt idx="9391">
                  <c:v>878.2</c:v>
                </c:pt>
                <c:pt idx="9392">
                  <c:v>878.4</c:v>
                </c:pt>
                <c:pt idx="9393">
                  <c:v>878.6</c:v>
                </c:pt>
                <c:pt idx="9394">
                  <c:v>878.8</c:v>
                </c:pt>
                <c:pt idx="9395">
                  <c:v>879</c:v>
                </c:pt>
                <c:pt idx="9396">
                  <c:v>879.2</c:v>
                </c:pt>
                <c:pt idx="9397">
                  <c:v>879.4</c:v>
                </c:pt>
                <c:pt idx="9398">
                  <c:v>879.6</c:v>
                </c:pt>
                <c:pt idx="9399">
                  <c:v>879.8</c:v>
                </c:pt>
                <c:pt idx="9400">
                  <c:v>880</c:v>
                </c:pt>
                <c:pt idx="9401">
                  <c:v>880.2</c:v>
                </c:pt>
                <c:pt idx="9402">
                  <c:v>880.4</c:v>
                </c:pt>
                <c:pt idx="9403">
                  <c:v>880.6</c:v>
                </c:pt>
                <c:pt idx="9404">
                  <c:v>880.8</c:v>
                </c:pt>
                <c:pt idx="9405">
                  <c:v>881</c:v>
                </c:pt>
                <c:pt idx="9406">
                  <c:v>881.2</c:v>
                </c:pt>
                <c:pt idx="9407">
                  <c:v>881.4</c:v>
                </c:pt>
                <c:pt idx="9408">
                  <c:v>881.6</c:v>
                </c:pt>
                <c:pt idx="9409">
                  <c:v>881.8</c:v>
                </c:pt>
                <c:pt idx="9410">
                  <c:v>882</c:v>
                </c:pt>
                <c:pt idx="9411">
                  <c:v>882.2</c:v>
                </c:pt>
                <c:pt idx="9412">
                  <c:v>882.4</c:v>
                </c:pt>
                <c:pt idx="9413">
                  <c:v>882.6</c:v>
                </c:pt>
                <c:pt idx="9414">
                  <c:v>882.8</c:v>
                </c:pt>
                <c:pt idx="9415">
                  <c:v>883</c:v>
                </c:pt>
                <c:pt idx="9416">
                  <c:v>883.2</c:v>
                </c:pt>
                <c:pt idx="9417">
                  <c:v>883.4</c:v>
                </c:pt>
                <c:pt idx="9418">
                  <c:v>883.6</c:v>
                </c:pt>
                <c:pt idx="9419">
                  <c:v>883.8</c:v>
                </c:pt>
                <c:pt idx="9420">
                  <c:v>884</c:v>
                </c:pt>
                <c:pt idx="9421">
                  <c:v>884.2</c:v>
                </c:pt>
                <c:pt idx="9422">
                  <c:v>884.4</c:v>
                </c:pt>
                <c:pt idx="9423">
                  <c:v>884.6</c:v>
                </c:pt>
                <c:pt idx="9424">
                  <c:v>884.8</c:v>
                </c:pt>
                <c:pt idx="9425">
                  <c:v>885</c:v>
                </c:pt>
                <c:pt idx="9426">
                  <c:v>885.2</c:v>
                </c:pt>
                <c:pt idx="9427">
                  <c:v>885.4</c:v>
                </c:pt>
                <c:pt idx="9428">
                  <c:v>885.6</c:v>
                </c:pt>
                <c:pt idx="9429">
                  <c:v>885.8</c:v>
                </c:pt>
                <c:pt idx="9430">
                  <c:v>886</c:v>
                </c:pt>
                <c:pt idx="9431">
                  <c:v>886.2</c:v>
                </c:pt>
                <c:pt idx="9432">
                  <c:v>886.4</c:v>
                </c:pt>
                <c:pt idx="9433">
                  <c:v>886.6</c:v>
                </c:pt>
                <c:pt idx="9434">
                  <c:v>886.8</c:v>
                </c:pt>
                <c:pt idx="9435">
                  <c:v>887</c:v>
                </c:pt>
                <c:pt idx="9436">
                  <c:v>887.2</c:v>
                </c:pt>
                <c:pt idx="9437">
                  <c:v>887.4</c:v>
                </c:pt>
                <c:pt idx="9438">
                  <c:v>887.6</c:v>
                </c:pt>
                <c:pt idx="9439">
                  <c:v>887.8</c:v>
                </c:pt>
                <c:pt idx="9440">
                  <c:v>888</c:v>
                </c:pt>
                <c:pt idx="9441">
                  <c:v>888.2</c:v>
                </c:pt>
                <c:pt idx="9442">
                  <c:v>888.4</c:v>
                </c:pt>
                <c:pt idx="9443">
                  <c:v>888.6</c:v>
                </c:pt>
                <c:pt idx="9444">
                  <c:v>888.8</c:v>
                </c:pt>
                <c:pt idx="9445">
                  <c:v>889</c:v>
                </c:pt>
                <c:pt idx="9446">
                  <c:v>889.2</c:v>
                </c:pt>
                <c:pt idx="9447">
                  <c:v>889.4</c:v>
                </c:pt>
                <c:pt idx="9448">
                  <c:v>889.6</c:v>
                </c:pt>
                <c:pt idx="9449">
                  <c:v>889.8</c:v>
                </c:pt>
                <c:pt idx="9450">
                  <c:v>890</c:v>
                </c:pt>
                <c:pt idx="9451">
                  <c:v>890.2</c:v>
                </c:pt>
                <c:pt idx="9452">
                  <c:v>890.4</c:v>
                </c:pt>
                <c:pt idx="9453">
                  <c:v>890.6</c:v>
                </c:pt>
                <c:pt idx="9454">
                  <c:v>890.8</c:v>
                </c:pt>
                <c:pt idx="9455">
                  <c:v>891</c:v>
                </c:pt>
                <c:pt idx="9456">
                  <c:v>891.2</c:v>
                </c:pt>
                <c:pt idx="9457">
                  <c:v>891.4</c:v>
                </c:pt>
                <c:pt idx="9458">
                  <c:v>891.6</c:v>
                </c:pt>
                <c:pt idx="9459">
                  <c:v>891.8</c:v>
                </c:pt>
                <c:pt idx="9460">
                  <c:v>892</c:v>
                </c:pt>
                <c:pt idx="9461">
                  <c:v>892.2</c:v>
                </c:pt>
                <c:pt idx="9462">
                  <c:v>892.4</c:v>
                </c:pt>
                <c:pt idx="9463">
                  <c:v>892.6</c:v>
                </c:pt>
                <c:pt idx="9464">
                  <c:v>892.8</c:v>
                </c:pt>
                <c:pt idx="9465">
                  <c:v>893</c:v>
                </c:pt>
                <c:pt idx="9466">
                  <c:v>893.2</c:v>
                </c:pt>
                <c:pt idx="9467">
                  <c:v>893.4</c:v>
                </c:pt>
                <c:pt idx="9468">
                  <c:v>893.6</c:v>
                </c:pt>
                <c:pt idx="9469">
                  <c:v>893.8</c:v>
                </c:pt>
                <c:pt idx="9470">
                  <c:v>894</c:v>
                </c:pt>
                <c:pt idx="9471">
                  <c:v>894.2</c:v>
                </c:pt>
                <c:pt idx="9472">
                  <c:v>894.4</c:v>
                </c:pt>
                <c:pt idx="9473">
                  <c:v>894.6</c:v>
                </c:pt>
                <c:pt idx="9474">
                  <c:v>894.8</c:v>
                </c:pt>
                <c:pt idx="9475">
                  <c:v>895</c:v>
                </c:pt>
                <c:pt idx="9476">
                  <c:v>895.2</c:v>
                </c:pt>
                <c:pt idx="9477">
                  <c:v>895.4</c:v>
                </c:pt>
                <c:pt idx="9478">
                  <c:v>895.6</c:v>
                </c:pt>
                <c:pt idx="9479">
                  <c:v>895.8</c:v>
                </c:pt>
                <c:pt idx="9480">
                  <c:v>896</c:v>
                </c:pt>
                <c:pt idx="9481">
                  <c:v>896.2</c:v>
                </c:pt>
                <c:pt idx="9482">
                  <c:v>896.4</c:v>
                </c:pt>
                <c:pt idx="9483">
                  <c:v>896.6</c:v>
                </c:pt>
                <c:pt idx="9484">
                  <c:v>896.8</c:v>
                </c:pt>
                <c:pt idx="9485">
                  <c:v>897</c:v>
                </c:pt>
                <c:pt idx="9486">
                  <c:v>897.2</c:v>
                </c:pt>
                <c:pt idx="9487">
                  <c:v>897.4</c:v>
                </c:pt>
                <c:pt idx="9488">
                  <c:v>897.6</c:v>
                </c:pt>
                <c:pt idx="9489">
                  <c:v>897.8</c:v>
                </c:pt>
                <c:pt idx="9490">
                  <c:v>898</c:v>
                </c:pt>
                <c:pt idx="9491">
                  <c:v>898.2</c:v>
                </c:pt>
                <c:pt idx="9492">
                  <c:v>898.4</c:v>
                </c:pt>
                <c:pt idx="9493">
                  <c:v>898.6</c:v>
                </c:pt>
                <c:pt idx="9494">
                  <c:v>898.8</c:v>
                </c:pt>
                <c:pt idx="9495">
                  <c:v>899</c:v>
                </c:pt>
                <c:pt idx="9496">
                  <c:v>899.2</c:v>
                </c:pt>
                <c:pt idx="9497">
                  <c:v>899.4</c:v>
                </c:pt>
                <c:pt idx="9498">
                  <c:v>899.6</c:v>
                </c:pt>
                <c:pt idx="9499">
                  <c:v>899.8</c:v>
                </c:pt>
                <c:pt idx="9500">
                  <c:v>900</c:v>
                </c:pt>
                <c:pt idx="9501">
                  <c:v>900.2</c:v>
                </c:pt>
                <c:pt idx="9502">
                  <c:v>900.4</c:v>
                </c:pt>
                <c:pt idx="9503">
                  <c:v>900.6</c:v>
                </c:pt>
                <c:pt idx="9504">
                  <c:v>900.8</c:v>
                </c:pt>
                <c:pt idx="9505">
                  <c:v>901</c:v>
                </c:pt>
                <c:pt idx="9506">
                  <c:v>901.2</c:v>
                </c:pt>
                <c:pt idx="9507">
                  <c:v>901.4</c:v>
                </c:pt>
                <c:pt idx="9508">
                  <c:v>901.6</c:v>
                </c:pt>
                <c:pt idx="9509">
                  <c:v>901.8</c:v>
                </c:pt>
                <c:pt idx="9510">
                  <c:v>902</c:v>
                </c:pt>
                <c:pt idx="9511">
                  <c:v>902.2</c:v>
                </c:pt>
                <c:pt idx="9512">
                  <c:v>902.4</c:v>
                </c:pt>
                <c:pt idx="9513">
                  <c:v>902.6</c:v>
                </c:pt>
                <c:pt idx="9514">
                  <c:v>902.8</c:v>
                </c:pt>
                <c:pt idx="9515">
                  <c:v>903</c:v>
                </c:pt>
                <c:pt idx="9516">
                  <c:v>903.2</c:v>
                </c:pt>
                <c:pt idx="9517">
                  <c:v>903.4</c:v>
                </c:pt>
                <c:pt idx="9518">
                  <c:v>903.6</c:v>
                </c:pt>
                <c:pt idx="9519">
                  <c:v>903.8</c:v>
                </c:pt>
                <c:pt idx="9520">
                  <c:v>904</c:v>
                </c:pt>
                <c:pt idx="9521">
                  <c:v>904.2</c:v>
                </c:pt>
                <c:pt idx="9522">
                  <c:v>904.4</c:v>
                </c:pt>
                <c:pt idx="9523">
                  <c:v>904.6</c:v>
                </c:pt>
                <c:pt idx="9524">
                  <c:v>904.8</c:v>
                </c:pt>
                <c:pt idx="9525">
                  <c:v>905</c:v>
                </c:pt>
                <c:pt idx="9526">
                  <c:v>905.2</c:v>
                </c:pt>
                <c:pt idx="9527">
                  <c:v>905.4</c:v>
                </c:pt>
                <c:pt idx="9528">
                  <c:v>905.6</c:v>
                </c:pt>
                <c:pt idx="9529">
                  <c:v>905.8</c:v>
                </c:pt>
                <c:pt idx="9530">
                  <c:v>906</c:v>
                </c:pt>
                <c:pt idx="9531">
                  <c:v>906.2</c:v>
                </c:pt>
                <c:pt idx="9532">
                  <c:v>906.4</c:v>
                </c:pt>
                <c:pt idx="9533">
                  <c:v>906.6</c:v>
                </c:pt>
                <c:pt idx="9534">
                  <c:v>906.8</c:v>
                </c:pt>
                <c:pt idx="9535">
                  <c:v>907</c:v>
                </c:pt>
                <c:pt idx="9536">
                  <c:v>907.2</c:v>
                </c:pt>
                <c:pt idx="9537">
                  <c:v>907.4</c:v>
                </c:pt>
                <c:pt idx="9538">
                  <c:v>907.6</c:v>
                </c:pt>
                <c:pt idx="9539">
                  <c:v>907.8</c:v>
                </c:pt>
                <c:pt idx="9540">
                  <c:v>908</c:v>
                </c:pt>
                <c:pt idx="9541">
                  <c:v>908.2</c:v>
                </c:pt>
                <c:pt idx="9542">
                  <c:v>908.4</c:v>
                </c:pt>
                <c:pt idx="9543">
                  <c:v>908.6</c:v>
                </c:pt>
                <c:pt idx="9544">
                  <c:v>908.8</c:v>
                </c:pt>
                <c:pt idx="9545">
                  <c:v>909</c:v>
                </c:pt>
                <c:pt idx="9546">
                  <c:v>909.2</c:v>
                </c:pt>
                <c:pt idx="9547">
                  <c:v>909.4</c:v>
                </c:pt>
                <c:pt idx="9548">
                  <c:v>909.6</c:v>
                </c:pt>
                <c:pt idx="9549">
                  <c:v>909.8</c:v>
                </c:pt>
                <c:pt idx="9550">
                  <c:v>910</c:v>
                </c:pt>
                <c:pt idx="9551">
                  <c:v>910.2</c:v>
                </c:pt>
                <c:pt idx="9552">
                  <c:v>910.4</c:v>
                </c:pt>
                <c:pt idx="9553">
                  <c:v>910.6</c:v>
                </c:pt>
                <c:pt idx="9554">
                  <c:v>910.8</c:v>
                </c:pt>
                <c:pt idx="9555">
                  <c:v>911</c:v>
                </c:pt>
                <c:pt idx="9556">
                  <c:v>911.2</c:v>
                </c:pt>
                <c:pt idx="9557">
                  <c:v>911.4</c:v>
                </c:pt>
                <c:pt idx="9558">
                  <c:v>911.6</c:v>
                </c:pt>
                <c:pt idx="9559">
                  <c:v>911.8</c:v>
                </c:pt>
                <c:pt idx="9560">
                  <c:v>912</c:v>
                </c:pt>
                <c:pt idx="9561">
                  <c:v>912.2</c:v>
                </c:pt>
                <c:pt idx="9562">
                  <c:v>912.4</c:v>
                </c:pt>
                <c:pt idx="9563">
                  <c:v>912.6</c:v>
                </c:pt>
                <c:pt idx="9564">
                  <c:v>912.8</c:v>
                </c:pt>
                <c:pt idx="9565">
                  <c:v>913</c:v>
                </c:pt>
                <c:pt idx="9566">
                  <c:v>913.2</c:v>
                </c:pt>
                <c:pt idx="9567">
                  <c:v>913.4</c:v>
                </c:pt>
                <c:pt idx="9568">
                  <c:v>913.6</c:v>
                </c:pt>
                <c:pt idx="9569">
                  <c:v>913.8</c:v>
                </c:pt>
                <c:pt idx="9570">
                  <c:v>914</c:v>
                </c:pt>
                <c:pt idx="9571">
                  <c:v>914.2</c:v>
                </c:pt>
                <c:pt idx="9572">
                  <c:v>914.4</c:v>
                </c:pt>
                <c:pt idx="9573">
                  <c:v>914.6</c:v>
                </c:pt>
                <c:pt idx="9574">
                  <c:v>914.8</c:v>
                </c:pt>
                <c:pt idx="9575">
                  <c:v>915</c:v>
                </c:pt>
                <c:pt idx="9576">
                  <c:v>915.2</c:v>
                </c:pt>
                <c:pt idx="9577">
                  <c:v>915.4</c:v>
                </c:pt>
                <c:pt idx="9578">
                  <c:v>915.6</c:v>
                </c:pt>
                <c:pt idx="9579">
                  <c:v>915.8</c:v>
                </c:pt>
                <c:pt idx="9580">
                  <c:v>916</c:v>
                </c:pt>
                <c:pt idx="9581">
                  <c:v>916.2</c:v>
                </c:pt>
                <c:pt idx="9582">
                  <c:v>916.4</c:v>
                </c:pt>
                <c:pt idx="9583">
                  <c:v>916.6</c:v>
                </c:pt>
                <c:pt idx="9584">
                  <c:v>916.8</c:v>
                </c:pt>
                <c:pt idx="9585">
                  <c:v>917</c:v>
                </c:pt>
                <c:pt idx="9586">
                  <c:v>917.2</c:v>
                </c:pt>
                <c:pt idx="9587">
                  <c:v>917.4</c:v>
                </c:pt>
                <c:pt idx="9588">
                  <c:v>917.6</c:v>
                </c:pt>
                <c:pt idx="9589">
                  <c:v>917.8</c:v>
                </c:pt>
                <c:pt idx="9590">
                  <c:v>918</c:v>
                </c:pt>
                <c:pt idx="9591">
                  <c:v>918.2</c:v>
                </c:pt>
                <c:pt idx="9592">
                  <c:v>918.4</c:v>
                </c:pt>
                <c:pt idx="9593">
                  <c:v>918.6</c:v>
                </c:pt>
                <c:pt idx="9594">
                  <c:v>918.8</c:v>
                </c:pt>
                <c:pt idx="9595">
                  <c:v>919</c:v>
                </c:pt>
                <c:pt idx="9596">
                  <c:v>919.2</c:v>
                </c:pt>
                <c:pt idx="9597">
                  <c:v>919.4</c:v>
                </c:pt>
                <c:pt idx="9598">
                  <c:v>919.6</c:v>
                </c:pt>
                <c:pt idx="9599">
                  <c:v>919.8</c:v>
                </c:pt>
                <c:pt idx="9600">
                  <c:v>920</c:v>
                </c:pt>
                <c:pt idx="9601">
                  <c:v>920.2</c:v>
                </c:pt>
                <c:pt idx="9602">
                  <c:v>920.4</c:v>
                </c:pt>
                <c:pt idx="9603">
                  <c:v>920.6</c:v>
                </c:pt>
                <c:pt idx="9604">
                  <c:v>920.8</c:v>
                </c:pt>
                <c:pt idx="9605">
                  <c:v>921</c:v>
                </c:pt>
                <c:pt idx="9606">
                  <c:v>921.2</c:v>
                </c:pt>
                <c:pt idx="9607">
                  <c:v>921.4</c:v>
                </c:pt>
                <c:pt idx="9608">
                  <c:v>921.6</c:v>
                </c:pt>
                <c:pt idx="9609">
                  <c:v>921.8</c:v>
                </c:pt>
                <c:pt idx="9610">
                  <c:v>922</c:v>
                </c:pt>
                <c:pt idx="9611">
                  <c:v>922.2</c:v>
                </c:pt>
                <c:pt idx="9612">
                  <c:v>922.4</c:v>
                </c:pt>
                <c:pt idx="9613">
                  <c:v>922.6</c:v>
                </c:pt>
                <c:pt idx="9614">
                  <c:v>922.8</c:v>
                </c:pt>
                <c:pt idx="9615">
                  <c:v>923</c:v>
                </c:pt>
                <c:pt idx="9616">
                  <c:v>923.2</c:v>
                </c:pt>
                <c:pt idx="9617">
                  <c:v>923.4</c:v>
                </c:pt>
                <c:pt idx="9618">
                  <c:v>923.6</c:v>
                </c:pt>
                <c:pt idx="9619">
                  <c:v>923.8</c:v>
                </c:pt>
                <c:pt idx="9620">
                  <c:v>924</c:v>
                </c:pt>
                <c:pt idx="9621">
                  <c:v>924.2</c:v>
                </c:pt>
                <c:pt idx="9622">
                  <c:v>924.4</c:v>
                </c:pt>
                <c:pt idx="9623">
                  <c:v>924.6</c:v>
                </c:pt>
                <c:pt idx="9624">
                  <c:v>924.8</c:v>
                </c:pt>
                <c:pt idx="9625">
                  <c:v>925</c:v>
                </c:pt>
                <c:pt idx="9626">
                  <c:v>925.2</c:v>
                </c:pt>
                <c:pt idx="9627">
                  <c:v>925.4</c:v>
                </c:pt>
                <c:pt idx="9628">
                  <c:v>925.6</c:v>
                </c:pt>
                <c:pt idx="9629">
                  <c:v>925.8</c:v>
                </c:pt>
                <c:pt idx="9630">
                  <c:v>926</c:v>
                </c:pt>
                <c:pt idx="9631">
                  <c:v>926.2</c:v>
                </c:pt>
                <c:pt idx="9632">
                  <c:v>926.4</c:v>
                </c:pt>
                <c:pt idx="9633">
                  <c:v>926.6</c:v>
                </c:pt>
                <c:pt idx="9634">
                  <c:v>926.8</c:v>
                </c:pt>
                <c:pt idx="9635">
                  <c:v>927</c:v>
                </c:pt>
                <c:pt idx="9636">
                  <c:v>927.2</c:v>
                </c:pt>
                <c:pt idx="9637">
                  <c:v>927.4</c:v>
                </c:pt>
                <c:pt idx="9638">
                  <c:v>927.6</c:v>
                </c:pt>
                <c:pt idx="9639">
                  <c:v>927.8</c:v>
                </c:pt>
                <c:pt idx="9640">
                  <c:v>928</c:v>
                </c:pt>
                <c:pt idx="9641">
                  <c:v>928.2</c:v>
                </c:pt>
                <c:pt idx="9642">
                  <c:v>928.4</c:v>
                </c:pt>
                <c:pt idx="9643">
                  <c:v>928.6</c:v>
                </c:pt>
                <c:pt idx="9644">
                  <c:v>928.8</c:v>
                </c:pt>
                <c:pt idx="9645">
                  <c:v>929</c:v>
                </c:pt>
                <c:pt idx="9646">
                  <c:v>929.2</c:v>
                </c:pt>
                <c:pt idx="9647">
                  <c:v>929.4</c:v>
                </c:pt>
                <c:pt idx="9648">
                  <c:v>929.6</c:v>
                </c:pt>
                <c:pt idx="9649">
                  <c:v>929.8</c:v>
                </c:pt>
                <c:pt idx="9650">
                  <c:v>930</c:v>
                </c:pt>
                <c:pt idx="9651">
                  <c:v>930.2</c:v>
                </c:pt>
                <c:pt idx="9652">
                  <c:v>930.4</c:v>
                </c:pt>
                <c:pt idx="9653">
                  <c:v>930.6</c:v>
                </c:pt>
                <c:pt idx="9654">
                  <c:v>930.8</c:v>
                </c:pt>
                <c:pt idx="9655">
                  <c:v>931</c:v>
                </c:pt>
                <c:pt idx="9656">
                  <c:v>931.2</c:v>
                </c:pt>
                <c:pt idx="9657">
                  <c:v>931.4</c:v>
                </c:pt>
                <c:pt idx="9658">
                  <c:v>931.6</c:v>
                </c:pt>
                <c:pt idx="9659">
                  <c:v>931.8</c:v>
                </c:pt>
                <c:pt idx="9660">
                  <c:v>932</c:v>
                </c:pt>
                <c:pt idx="9661">
                  <c:v>932.2</c:v>
                </c:pt>
                <c:pt idx="9662">
                  <c:v>932.4</c:v>
                </c:pt>
                <c:pt idx="9663">
                  <c:v>932.6</c:v>
                </c:pt>
                <c:pt idx="9664">
                  <c:v>932.8</c:v>
                </c:pt>
                <c:pt idx="9665">
                  <c:v>933</c:v>
                </c:pt>
                <c:pt idx="9666">
                  <c:v>933.2</c:v>
                </c:pt>
                <c:pt idx="9667">
                  <c:v>933.4</c:v>
                </c:pt>
                <c:pt idx="9668">
                  <c:v>933.6</c:v>
                </c:pt>
                <c:pt idx="9669">
                  <c:v>933.8</c:v>
                </c:pt>
                <c:pt idx="9670">
                  <c:v>934</c:v>
                </c:pt>
                <c:pt idx="9671">
                  <c:v>934.2</c:v>
                </c:pt>
                <c:pt idx="9672">
                  <c:v>934.4</c:v>
                </c:pt>
                <c:pt idx="9673">
                  <c:v>934.6</c:v>
                </c:pt>
                <c:pt idx="9674">
                  <c:v>934.8</c:v>
                </c:pt>
                <c:pt idx="9675">
                  <c:v>935</c:v>
                </c:pt>
                <c:pt idx="9676">
                  <c:v>935.2</c:v>
                </c:pt>
                <c:pt idx="9677">
                  <c:v>935.4</c:v>
                </c:pt>
                <c:pt idx="9678">
                  <c:v>935.6</c:v>
                </c:pt>
                <c:pt idx="9679">
                  <c:v>935.8</c:v>
                </c:pt>
                <c:pt idx="9680">
                  <c:v>936</c:v>
                </c:pt>
                <c:pt idx="9681">
                  <c:v>936.2</c:v>
                </c:pt>
                <c:pt idx="9682">
                  <c:v>936.4</c:v>
                </c:pt>
                <c:pt idx="9683">
                  <c:v>936.6</c:v>
                </c:pt>
                <c:pt idx="9684">
                  <c:v>936.8</c:v>
                </c:pt>
                <c:pt idx="9685">
                  <c:v>937</c:v>
                </c:pt>
                <c:pt idx="9686">
                  <c:v>937.2</c:v>
                </c:pt>
                <c:pt idx="9687">
                  <c:v>937.4</c:v>
                </c:pt>
                <c:pt idx="9688">
                  <c:v>937.6</c:v>
                </c:pt>
                <c:pt idx="9689">
                  <c:v>937.8</c:v>
                </c:pt>
                <c:pt idx="9690">
                  <c:v>938</c:v>
                </c:pt>
                <c:pt idx="9691">
                  <c:v>938.2</c:v>
                </c:pt>
                <c:pt idx="9692">
                  <c:v>938.4</c:v>
                </c:pt>
                <c:pt idx="9693">
                  <c:v>938.6</c:v>
                </c:pt>
                <c:pt idx="9694">
                  <c:v>938.8</c:v>
                </c:pt>
                <c:pt idx="9695">
                  <c:v>939</c:v>
                </c:pt>
                <c:pt idx="9696">
                  <c:v>939.2</c:v>
                </c:pt>
                <c:pt idx="9697">
                  <c:v>939.4</c:v>
                </c:pt>
                <c:pt idx="9698">
                  <c:v>939.6</c:v>
                </c:pt>
                <c:pt idx="9699">
                  <c:v>939.8</c:v>
                </c:pt>
                <c:pt idx="9700">
                  <c:v>940</c:v>
                </c:pt>
                <c:pt idx="9701">
                  <c:v>940.2</c:v>
                </c:pt>
                <c:pt idx="9702">
                  <c:v>940.4</c:v>
                </c:pt>
                <c:pt idx="9703">
                  <c:v>940.6</c:v>
                </c:pt>
                <c:pt idx="9704">
                  <c:v>940.8</c:v>
                </c:pt>
                <c:pt idx="9705">
                  <c:v>941</c:v>
                </c:pt>
                <c:pt idx="9706">
                  <c:v>941.2</c:v>
                </c:pt>
                <c:pt idx="9707">
                  <c:v>941.4</c:v>
                </c:pt>
                <c:pt idx="9708">
                  <c:v>941.6</c:v>
                </c:pt>
                <c:pt idx="9709">
                  <c:v>941.8</c:v>
                </c:pt>
                <c:pt idx="9710">
                  <c:v>942</c:v>
                </c:pt>
                <c:pt idx="9711">
                  <c:v>942.2</c:v>
                </c:pt>
                <c:pt idx="9712">
                  <c:v>942.4</c:v>
                </c:pt>
                <c:pt idx="9713">
                  <c:v>942.6</c:v>
                </c:pt>
                <c:pt idx="9714">
                  <c:v>942.8</c:v>
                </c:pt>
                <c:pt idx="9715">
                  <c:v>943</c:v>
                </c:pt>
                <c:pt idx="9716">
                  <c:v>943.2</c:v>
                </c:pt>
                <c:pt idx="9717">
                  <c:v>943.4</c:v>
                </c:pt>
                <c:pt idx="9718">
                  <c:v>943.6</c:v>
                </c:pt>
                <c:pt idx="9719">
                  <c:v>943.8</c:v>
                </c:pt>
                <c:pt idx="9720">
                  <c:v>944</c:v>
                </c:pt>
                <c:pt idx="9721">
                  <c:v>944.2</c:v>
                </c:pt>
                <c:pt idx="9722">
                  <c:v>944.4</c:v>
                </c:pt>
                <c:pt idx="9723">
                  <c:v>944.6</c:v>
                </c:pt>
                <c:pt idx="9724">
                  <c:v>944.8</c:v>
                </c:pt>
                <c:pt idx="9725">
                  <c:v>945</c:v>
                </c:pt>
                <c:pt idx="9726">
                  <c:v>945.2</c:v>
                </c:pt>
                <c:pt idx="9727">
                  <c:v>945.4</c:v>
                </c:pt>
                <c:pt idx="9728">
                  <c:v>945.6</c:v>
                </c:pt>
                <c:pt idx="9729">
                  <c:v>945.8</c:v>
                </c:pt>
                <c:pt idx="9730">
                  <c:v>946</c:v>
                </c:pt>
                <c:pt idx="9731">
                  <c:v>946.2</c:v>
                </c:pt>
                <c:pt idx="9732">
                  <c:v>946.4</c:v>
                </c:pt>
                <c:pt idx="9733">
                  <c:v>946.6</c:v>
                </c:pt>
                <c:pt idx="9734">
                  <c:v>946.8</c:v>
                </c:pt>
                <c:pt idx="9735">
                  <c:v>947</c:v>
                </c:pt>
                <c:pt idx="9736">
                  <c:v>947.2</c:v>
                </c:pt>
                <c:pt idx="9737">
                  <c:v>947.4</c:v>
                </c:pt>
                <c:pt idx="9738">
                  <c:v>947.6</c:v>
                </c:pt>
                <c:pt idx="9739">
                  <c:v>947.8</c:v>
                </c:pt>
                <c:pt idx="9740">
                  <c:v>948</c:v>
                </c:pt>
                <c:pt idx="9741">
                  <c:v>948.2</c:v>
                </c:pt>
                <c:pt idx="9742">
                  <c:v>948.4</c:v>
                </c:pt>
                <c:pt idx="9743">
                  <c:v>948.6</c:v>
                </c:pt>
                <c:pt idx="9744">
                  <c:v>948.8</c:v>
                </c:pt>
                <c:pt idx="9745">
                  <c:v>949</c:v>
                </c:pt>
                <c:pt idx="9746">
                  <c:v>949.2</c:v>
                </c:pt>
                <c:pt idx="9747">
                  <c:v>949.4</c:v>
                </c:pt>
                <c:pt idx="9748">
                  <c:v>949.6</c:v>
                </c:pt>
                <c:pt idx="9749">
                  <c:v>949.8</c:v>
                </c:pt>
                <c:pt idx="9750">
                  <c:v>950</c:v>
                </c:pt>
                <c:pt idx="9751">
                  <c:v>950.2</c:v>
                </c:pt>
                <c:pt idx="9752">
                  <c:v>950.4</c:v>
                </c:pt>
                <c:pt idx="9753">
                  <c:v>950.6</c:v>
                </c:pt>
                <c:pt idx="9754">
                  <c:v>950.8</c:v>
                </c:pt>
                <c:pt idx="9755">
                  <c:v>951</c:v>
                </c:pt>
                <c:pt idx="9756">
                  <c:v>951.2</c:v>
                </c:pt>
                <c:pt idx="9757">
                  <c:v>951.4</c:v>
                </c:pt>
                <c:pt idx="9758">
                  <c:v>951.6</c:v>
                </c:pt>
                <c:pt idx="9759">
                  <c:v>951.8</c:v>
                </c:pt>
                <c:pt idx="9760">
                  <c:v>952</c:v>
                </c:pt>
                <c:pt idx="9761">
                  <c:v>952.2</c:v>
                </c:pt>
                <c:pt idx="9762">
                  <c:v>952.4</c:v>
                </c:pt>
                <c:pt idx="9763">
                  <c:v>952.6</c:v>
                </c:pt>
                <c:pt idx="9764">
                  <c:v>952.8</c:v>
                </c:pt>
                <c:pt idx="9765">
                  <c:v>953</c:v>
                </c:pt>
                <c:pt idx="9766">
                  <c:v>953.2</c:v>
                </c:pt>
                <c:pt idx="9767">
                  <c:v>953.4</c:v>
                </c:pt>
                <c:pt idx="9768">
                  <c:v>953.6</c:v>
                </c:pt>
                <c:pt idx="9769">
                  <c:v>953.8</c:v>
                </c:pt>
                <c:pt idx="9770">
                  <c:v>954</c:v>
                </c:pt>
                <c:pt idx="9771">
                  <c:v>954.2</c:v>
                </c:pt>
                <c:pt idx="9772">
                  <c:v>954.4</c:v>
                </c:pt>
                <c:pt idx="9773">
                  <c:v>954.6</c:v>
                </c:pt>
                <c:pt idx="9774">
                  <c:v>954.8</c:v>
                </c:pt>
                <c:pt idx="9775">
                  <c:v>955</c:v>
                </c:pt>
                <c:pt idx="9776">
                  <c:v>955.2</c:v>
                </c:pt>
                <c:pt idx="9777">
                  <c:v>955.4</c:v>
                </c:pt>
                <c:pt idx="9778">
                  <c:v>955.6</c:v>
                </c:pt>
                <c:pt idx="9779">
                  <c:v>955.8</c:v>
                </c:pt>
                <c:pt idx="9780">
                  <c:v>956</c:v>
                </c:pt>
                <c:pt idx="9781">
                  <c:v>956.2</c:v>
                </c:pt>
                <c:pt idx="9782">
                  <c:v>956.4</c:v>
                </c:pt>
                <c:pt idx="9783">
                  <c:v>956.6</c:v>
                </c:pt>
                <c:pt idx="9784">
                  <c:v>956.8</c:v>
                </c:pt>
                <c:pt idx="9785">
                  <c:v>957</c:v>
                </c:pt>
                <c:pt idx="9786">
                  <c:v>957.2</c:v>
                </c:pt>
                <c:pt idx="9787">
                  <c:v>957.4</c:v>
                </c:pt>
                <c:pt idx="9788">
                  <c:v>957.6</c:v>
                </c:pt>
                <c:pt idx="9789">
                  <c:v>957.8</c:v>
                </c:pt>
                <c:pt idx="9790">
                  <c:v>958</c:v>
                </c:pt>
                <c:pt idx="9791">
                  <c:v>958.2</c:v>
                </c:pt>
                <c:pt idx="9792">
                  <c:v>958.4</c:v>
                </c:pt>
                <c:pt idx="9793">
                  <c:v>958.6</c:v>
                </c:pt>
                <c:pt idx="9794">
                  <c:v>958.8</c:v>
                </c:pt>
                <c:pt idx="9795">
                  <c:v>959</c:v>
                </c:pt>
                <c:pt idx="9796">
                  <c:v>959.2</c:v>
                </c:pt>
                <c:pt idx="9797">
                  <c:v>959.4</c:v>
                </c:pt>
                <c:pt idx="9798">
                  <c:v>959.6</c:v>
                </c:pt>
                <c:pt idx="9799">
                  <c:v>959.8</c:v>
                </c:pt>
                <c:pt idx="9800">
                  <c:v>960</c:v>
                </c:pt>
                <c:pt idx="9801">
                  <c:v>960.2</c:v>
                </c:pt>
                <c:pt idx="9802">
                  <c:v>960.4</c:v>
                </c:pt>
                <c:pt idx="9803">
                  <c:v>960.6</c:v>
                </c:pt>
                <c:pt idx="9804">
                  <c:v>960.8</c:v>
                </c:pt>
                <c:pt idx="9805">
                  <c:v>961</c:v>
                </c:pt>
                <c:pt idx="9806">
                  <c:v>961.2</c:v>
                </c:pt>
                <c:pt idx="9807">
                  <c:v>961.4</c:v>
                </c:pt>
                <c:pt idx="9808">
                  <c:v>961.6</c:v>
                </c:pt>
                <c:pt idx="9809">
                  <c:v>961.8</c:v>
                </c:pt>
                <c:pt idx="9810">
                  <c:v>962</c:v>
                </c:pt>
                <c:pt idx="9811">
                  <c:v>962.2</c:v>
                </c:pt>
                <c:pt idx="9812">
                  <c:v>962.4</c:v>
                </c:pt>
                <c:pt idx="9813">
                  <c:v>962.6</c:v>
                </c:pt>
                <c:pt idx="9814">
                  <c:v>962.8</c:v>
                </c:pt>
                <c:pt idx="9815">
                  <c:v>963</c:v>
                </c:pt>
                <c:pt idx="9816">
                  <c:v>963.2</c:v>
                </c:pt>
                <c:pt idx="9817">
                  <c:v>963.4</c:v>
                </c:pt>
                <c:pt idx="9818">
                  <c:v>963.6</c:v>
                </c:pt>
                <c:pt idx="9819">
                  <c:v>963.8</c:v>
                </c:pt>
                <c:pt idx="9820">
                  <c:v>964</c:v>
                </c:pt>
                <c:pt idx="9821">
                  <c:v>964.2</c:v>
                </c:pt>
                <c:pt idx="9822">
                  <c:v>964.4</c:v>
                </c:pt>
                <c:pt idx="9823">
                  <c:v>964.6</c:v>
                </c:pt>
                <c:pt idx="9824">
                  <c:v>964.8</c:v>
                </c:pt>
                <c:pt idx="9825">
                  <c:v>965</c:v>
                </c:pt>
                <c:pt idx="9826">
                  <c:v>965.2</c:v>
                </c:pt>
                <c:pt idx="9827">
                  <c:v>965.4</c:v>
                </c:pt>
                <c:pt idx="9828">
                  <c:v>965.6</c:v>
                </c:pt>
                <c:pt idx="9829">
                  <c:v>965.8</c:v>
                </c:pt>
                <c:pt idx="9830">
                  <c:v>966</c:v>
                </c:pt>
                <c:pt idx="9831">
                  <c:v>966.2</c:v>
                </c:pt>
                <c:pt idx="9832">
                  <c:v>966.4</c:v>
                </c:pt>
                <c:pt idx="9833">
                  <c:v>966.6</c:v>
                </c:pt>
                <c:pt idx="9834">
                  <c:v>966.8</c:v>
                </c:pt>
                <c:pt idx="9835">
                  <c:v>967</c:v>
                </c:pt>
                <c:pt idx="9836">
                  <c:v>967.2</c:v>
                </c:pt>
                <c:pt idx="9837">
                  <c:v>967.4</c:v>
                </c:pt>
                <c:pt idx="9838">
                  <c:v>967.6</c:v>
                </c:pt>
                <c:pt idx="9839">
                  <c:v>967.8</c:v>
                </c:pt>
                <c:pt idx="9840">
                  <c:v>968</c:v>
                </c:pt>
                <c:pt idx="9841">
                  <c:v>968.2</c:v>
                </c:pt>
                <c:pt idx="9842">
                  <c:v>968.4</c:v>
                </c:pt>
                <c:pt idx="9843">
                  <c:v>968.6</c:v>
                </c:pt>
                <c:pt idx="9844">
                  <c:v>968.8</c:v>
                </c:pt>
                <c:pt idx="9845">
                  <c:v>969</c:v>
                </c:pt>
                <c:pt idx="9846">
                  <c:v>969.2</c:v>
                </c:pt>
                <c:pt idx="9847">
                  <c:v>969.4</c:v>
                </c:pt>
                <c:pt idx="9848">
                  <c:v>969.6</c:v>
                </c:pt>
                <c:pt idx="9849">
                  <c:v>969.8</c:v>
                </c:pt>
                <c:pt idx="9850">
                  <c:v>970</c:v>
                </c:pt>
                <c:pt idx="9851">
                  <c:v>970.2</c:v>
                </c:pt>
                <c:pt idx="9852">
                  <c:v>970.4</c:v>
                </c:pt>
                <c:pt idx="9853">
                  <c:v>970.6</c:v>
                </c:pt>
                <c:pt idx="9854">
                  <c:v>970.8</c:v>
                </c:pt>
                <c:pt idx="9855">
                  <c:v>971</c:v>
                </c:pt>
                <c:pt idx="9856">
                  <c:v>971.2</c:v>
                </c:pt>
                <c:pt idx="9857">
                  <c:v>971.4</c:v>
                </c:pt>
                <c:pt idx="9858">
                  <c:v>971.6</c:v>
                </c:pt>
                <c:pt idx="9859">
                  <c:v>971.8</c:v>
                </c:pt>
                <c:pt idx="9860">
                  <c:v>972</c:v>
                </c:pt>
                <c:pt idx="9861">
                  <c:v>972.2</c:v>
                </c:pt>
                <c:pt idx="9862">
                  <c:v>972.4</c:v>
                </c:pt>
                <c:pt idx="9863">
                  <c:v>972.6</c:v>
                </c:pt>
                <c:pt idx="9864">
                  <c:v>972.8</c:v>
                </c:pt>
                <c:pt idx="9865">
                  <c:v>973</c:v>
                </c:pt>
                <c:pt idx="9866">
                  <c:v>973.2</c:v>
                </c:pt>
                <c:pt idx="9867">
                  <c:v>973.4</c:v>
                </c:pt>
                <c:pt idx="9868">
                  <c:v>973.6</c:v>
                </c:pt>
                <c:pt idx="9869">
                  <c:v>973.8</c:v>
                </c:pt>
                <c:pt idx="9870">
                  <c:v>974</c:v>
                </c:pt>
                <c:pt idx="9871">
                  <c:v>974.2</c:v>
                </c:pt>
                <c:pt idx="9872">
                  <c:v>974.4</c:v>
                </c:pt>
                <c:pt idx="9873">
                  <c:v>974.6</c:v>
                </c:pt>
                <c:pt idx="9874">
                  <c:v>974.8</c:v>
                </c:pt>
                <c:pt idx="9875">
                  <c:v>975</c:v>
                </c:pt>
                <c:pt idx="9876">
                  <c:v>975.2</c:v>
                </c:pt>
                <c:pt idx="9877">
                  <c:v>975.4</c:v>
                </c:pt>
                <c:pt idx="9878">
                  <c:v>975.6</c:v>
                </c:pt>
                <c:pt idx="9879">
                  <c:v>975.8</c:v>
                </c:pt>
                <c:pt idx="9880">
                  <c:v>976</c:v>
                </c:pt>
                <c:pt idx="9881">
                  <c:v>976.2</c:v>
                </c:pt>
                <c:pt idx="9882">
                  <c:v>976.4</c:v>
                </c:pt>
                <c:pt idx="9883">
                  <c:v>976.6</c:v>
                </c:pt>
                <c:pt idx="9884">
                  <c:v>976.8</c:v>
                </c:pt>
                <c:pt idx="9885">
                  <c:v>977</c:v>
                </c:pt>
                <c:pt idx="9886">
                  <c:v>977.2</c:v>
                </c:pt>
                <c:pt idx="9887">
                  <c:v>977.4</c:v>
                </c:pt>
                <c:pt idx="9888">
                  <c:v>977.6</c:v>
                </c:pt>
                <c:pt idx="9889">
                  <c:v>977.8</c:v>
                </c:pt>
                <c:pt idx="9890">
                  <c:v>978</c:v>
                </c:pt>
                <c:pt idx="9891">
                  <c:v>978.2</c:v>
                </c:pt>
                <c:pt idx="9892">
                  <c:v>978.4</c:v>
                </c:pt>
                <c:pt idx="9893">
                  <c:v>978.6</c:v>
                </c:pt>
                <c:pt idx="9894">
                  <c:v>978.8</c:v>
                </c:pt>
                <c:pt idx="9895">
                  <c:v>979</c:v>
                </c:pt>
                <c:pt idx="9896">
                  <c:v>979.2</c:v>
                </c:pt>
                <c:pt idx="9897">
                  <c:v>979.4</c:v>
                </c:pt>
                <c:pt idx="9898">
                  <c:v>979.6</c:v>
                </c:pt>
                <c:pt idx="9899">
                  <c:v>979.8</c:v>
                </c:pt>
                <c:pt idx="9900">
                  <c:v>980</c:v>
                </c:pt>
                <c:pt idx="9901">
                  <c:v>980.2</c:v>
                </c:pt>
                <c:pt idx="9902">
                  <c:v>980.4</c:v>
                </c:pt>
                <c:pt idx="9903">
                  <c:v>980.6</c:v>
                </c:pt>
                <c:pt idx="9904">
                  <c:v>980.8</c:v>
                </c:pt>
                <c:pt idx="9905">
                  <c:v>981</c:v>
                </c:pt>
                <c:pt idx="9906">
                  <c:v>981.2</c:v>
                </c:pt>
                <c:pt idx="9907">
                  <c:v>981.4</c:v>
                </c:pt>
                <c:pt idx="9908">
                  <c:v>981.6</c:v>
                </c:pt>
                <c:pt idx="9909">
                  <c:v>981.8</c:v>
                </c:pt>
                <c:pt idx="9910">
                  <c:v>982</c:v>
                </c:pt>
                <c:pt idx="9911">
                  <c:v>982.2</c:v>
                </c:pt>
                <c:pt idx="9912">
                  <c:v>982.4</c:v>
                </c:pt>
                <c:pt idx="9913">
                  <c:v>982.6</c:v>
                </c:pt>
                <c:pt idx="9914">
                  <c:v>982.8</c:v>
                </c:pt>
                <c:pt idx="9915">
                  <c:v>983</c:v>
                </c:pt>
                <c:pt idx="9916">
                  <c:v>983.2</c:v>
                </c:pt>
                <c:pt idx="9917">
                  <c:v>983.4</c:v>
                </c:pt>
                <c:pt idx="9918">
                  <c:v>983.6</c:v>
                </c:pt>
                <c:pt idx="9919">
                  <c:v>983.8</c:v>
                </c:pt>
                <c:pt idx="9920">
                  <c:v>984</c:v>
                </c:pt>
                <c:pt idx="9921">
                  <c:v>984.2</c:v>
                </c:pt>
                <c:pt idx="9922">
                  <c:v>984.4</c:v>
                </c:pt>
                <c:pt idx="9923">
                  <c:v>984.6</c:v>
                </c:pt>
                <c:pt idx="9924">
                  <c:v>984.8</c:v>
                </c:pt>
                <c:pt idx="9925">
                  <c:v>985</c:v>
                </c:pt>
                <c:pt idx="9926">
                  <c:v>985.2</c:v>
                </c:pt>
                <c:pt idx="9927">
                  <c:v>985.4</c:v>
                </c:pt>
                <c:pt idx="9928">
                  <c:v>985.6</c:v>
                </c:pt>
                <c:pt idx="9929">
                  <c:v>985.8</c:v>
                </c:pt>
                <c:pt idx="9930">
                  <c:v>986</c:v>
                </c:pt>
                <c:pt idx="9931">
                  <c:v>986.2</c:v>
                </c:pt>
                <c:pt idx="9932">
                  <c:v>986.4</c:v>
                </c:pt>
                <c:pt idx="9933">
                  <c:v>986.6</c:v>
                </c:pt>
                <c:pt idx="9934">
                  <c:v>986.8</c:v>
                </c:pt>
                <c:pt idx="9935">
                  <c:v>987</c:v>
                </c:pt>
                <c:pt idx="9936">
                  <c:v>987.2</c:v>
                </c:pt>
                <c:pt idx="9937">
                  <c:v>987.4</c:v>
                </c:pt>
                <c:pt idx="9938">
                  <c:v>987.6</c:v>
                </c:pt>
                <c:pt idx="9939">
                  <c:v>987.8</c:v>
                </c:pt>
                <c:pt idx="9940">
                  <c:v>988</c:v>
                </c:pt>
                <c:pt idx="9941">
                  <c:v>988.2</c:v>
                </c:pt>
                <c:pt idx="9942">
                  <c:v>988.4</c:v>
                </c:pt>
                <c:pt idx="9943">
                  <c:v>988.6</c:v>
                </c:pt>
                <c:pt idx="9944">
                  <c:v>988.8</c:v>
                </c:pt>
                <c:pt idx="9945">
                  <c:v>989</c:v>
                </c:pt>
                <c:pt idx="9946">
                  <c:v>989.2</c:v>
                </c:pt>
                <c:pt idx="9947">
                  <c:v>989.4</c:v>
                </c:pt>
                <c:pt idx="9948">
                  <c:v>989.6</c:v>
                </c:pt>
                <c:pt idx="9949">
                  <c:v>989.8</c:v>
                </c:pt>
                <c:pt idx="9950">
                  <c:v>990</c:v>
                </c:pt>
                <c:pt idx="9951">
                  <c:v>990.2</c:v>
                </c:pt>
                <c:pt idx="9952">
                  <c:v>990.4</c:v>
                </c:pt>
                <c:pt idx="9953">
                  <c:v>990.6</c:v>
                </c:pt>
                <c:pt idx="9954">
                  <c:v>990.8</c:v>
                </c:pt>
                <c:pt idx="9955">
                  <c:v>991</c:v>
                </c:pt>
                <c:pt idx="9956">
                  <c:v>991.2</c:v>
                </c:pt>
                <c:pt idx="9957">
                  <c:v>991.4</c:v>
                </c:pt>
                <c:pt idx="9958">
                  <c:v>991.6</c:v>
                </c:pt>
                <c:pt idx="9959">
                  <c:v>991.8</c:v>
                </c:pt>
                <c:pt idx="9960">
                  <c:v>992</c:v>
                </c:pt>
                <c:pt idx="9961">
                  <c:v>992.2</c:v>
                </c:pt>
                <c:pt idx="9962">
                  <c:v>992.4</c:v>
                </c:pt>
                <c:pt idx="9963">
                  <c:v>992.6</c:v>
                </c:pt>
                <c:pt idx="9964">
                  <c:v>992.8</c:v>
                </c:pt>
                <c:pt idx="9965">
                  <c:v>993</c:v>
                </c:pt>
                <c:pt idx="9966">
                  <c:v>993.2</c:v>
                </c:pt>
                <c:pt idx="9967">
                  <c:v>993.4</c:v>
                </c:pt>
                <c:pt idx="9968">
                  <c:v>993.6</c:v>
                </c:pt>
                <c:pt idx="9969">
                  <c:v>993.8</c:v>
                </c:pt>
                <c:pt idx="9970">
                  <c:v>994</c:v>
                </c:pt>
                <c:pt idx="9971">
                  <c:v>994.2</c:v>
                </c:pt>
                <c:pt idx="9972">
                  <c:v>994.4</c:v>
                </c:pt>
                <c:pt idx="9973">
                  <c:v>994.6</c:v>
                </c:pt>
                <c:pt idx="9974">
                  <c:v>994.8</c:v>
                </c:pt>
                <c:pt idx="9975">
                  <c:v>995</c:v>
                </c:pt>
                <c:pt idx="9976">
                  <c:v>995.2</c:v>
                </c:pt>
                <c:pt idx="9977">
                  <c:v>995.4</c:v>
                </c:pt>
                <c:pt idx="9978">
                  <c:v>995.6</c:v>
                </c:pt>
                <c:pt idx="9979">
                  <c:v>995.8</c:v>
                </c:pt>
                <c:pt idx="9980">
                  <c:v>996</c:v>
                </c:pt>
                <c:pt idx="9981">
                  <c:v>996.2</c:v>
                </c:pt>
                <c:pt idx="9982">
                  <c:v>996.4</c:v>
                </c:pt>
                <c:pt idx="9983">
                  <c:v>996.6</c:v>
                </c:pt>
                <c:pt idx="9984">
                  <c:v>996.8</c:v>
                </c:pt>
                <c:pt idx="9985">
                  <c:v>997</c:v>
                </c:pt>
                <c:pt idx="9986">
                  <c:v>997.2</c:v>
                </c:pt>
                <c:pt idx="9987">
                  <c:v>997.4</c:v>
                </c:pt>
                <c:pt idx="9988">
                  <c:v>997.6</c:v>
                </c:pt>
                <c:pt idx="9989">
                  <c:v>997.8</c:v>
                </c:pt>
                <c:pt idx="9990">
                  <c:v>998</c:v>
                </c:pt>
                <c:pt idx="9991">
                  <c:v>998.2</c:v>
                </c:pt>
                <c:pt idx="9992">
                  <c:v>998.4</c:v>
                </c:pt>
                <c:pt idx="9993">
                  <c:v>998.6</c:v>
                </c:pt>
                <c:pt idx="9994">
                  <c:v>998.8</c:v>
                </c:pt>
                <c:pt idx="9995">
                  <c:v>999</c:v>
                </c:pt>
                <c:pt idx="9996">
                  <c:v>999.2</c:v>
                </c:pt>
                <c:pt idx="9997">
                  <c:v>999.4</c:v>
                </c:pt>
                <c:pt idx="9998">
                  <c:v>999.6</c:v>
                </c:pt>
                <c:pt idx="9999">
                  <c:v>999.8</c:v>
                </c:pt>
                <c:pt idx="10000">
                  <c:v>1000</c:v>
                </c:pt>
              </c:numCache>
            </c:numRef>
          </c:xVal>
          <c:yVal>
            <c:numRef>
              <c:f>[Yoke.xlsx]Sheet1!$B$2:$B$10002</c:f>
              <c:numCache>
                <c:formatCode>General</c:formatCode>
                <c:ptCount val="10001"/>
                <c:pt idx="0">
                  <c:v>1.2963865463599999</c:v>
                </c:pt>
                <c:pt idx="1">
                  <c:v>1.2964720304499999</c:v>
                </c:pt>
                <c:pt idx="2">
                  <c:v>1.29655749733</c:v>
                </c:pt>
                <c:pt idx="3">
                  <c:v>1.29664294698</c:v>
                </c:pt>
                <c:pt idx="4">
                  <c:v>1.29672837941</c:v>
                </c:pt>
                <c:pt idx="5">
                  <c:v>1.29681379463</c:v>
                </c:pt>
                <c:pt idx="6">
                  <c:v>1.29689919262</c:v>
                </c:pt>
                <c:pt idx="7">
                  <c:v>1.2969845734000001</c:v>
                </c:pt>
                <c:pt idx="8">
                  <c:v>1.2970699369600001</c:v>
                </c:pt>
                <c:pt idx="9">
                  <c:v>1.2971552833</c:v>
                </c:pt>
                <c:pt idx="10">
                  <c:v>1.29724061241</c:v>
                </c:pt>
                <c:pt idx="11">
                  <c:v>1.2973259243199999</c:v>
                </c:pt>
                <c:pt idx="12">
                  <c:v>1.297411219</c:v>
                </c:pt>
                <c:pt idx="13">
                  <c:v>1.29749649646</c:v>
                </c:pt>
                <c:pt idx="14">
                  <c:v>1.2975817567000001</c:v>
                </c:pt>
                <c:pt idx="15">
                  <c:v>1.2976669997300001</c:v>
                </c:pt>
                <c:pt idx="16">
                  <c:v>1.29775222553</c:v>
                </c:pt>
                <c:pt idx="17">
                  <c:v>1.2978374341200001</c:v>
                </c:pt>
                <c:pt idx="18">
                  <c:v>1.29792262549</c:v>
                </c:pt>
                <c:pt idx="19">
                  <c:v>1.2980077996299999</c:v>
                </c:pt>
                <c:pt idx="20">
                  <c:v>1.2980929565599999</c:v>
                </c:pt>
                <c:pt idx="21">
                  <c:v>1.29817809627</c:v>
                </c:pt>
                <c:pt idx="22">
                  <c:v>1.2982632187600001</c:v>
                </c:pt>
                <c:pt idx="23">
                  <c:v>1.29834832404</c:v>
                </c:pt>
                <c:pt idx="24">
                  <c:v>1.2984334120900001</c:v>
                </c:pt>
                <c:pt idx="25">
                  <c:v>1.2985184829200001</c:v>
                </c:pt>
                <c:pt idx="26">
                  <c:v>1.2986035365399999</c:v>
                </c:pt>
                <c:pt idx="27">
                  <c:v>1.29868857293</c:v>
                </c:pt>
                <c:pt idx="28">
                  <c:v>1.2987735921100001</c:v>
                </c:pt>
                <c:pt idx="29">
                  <c:v>1.2988585940699999</c:v>
                </c:pt>
                <c:pt idx="30">
                  <c:v>1.2989435788100001</c:v>
                </c:pt>
                <c:pt idx="31">
                  <c:v>1.29902854633</c:v>
                </c:pt>
                <c:pt idx="32">
                  <c:v>1.29911349663</c:v>
                </c:pt>
                <c:pt idx="33">
                  <c:v>1.2991984297100001</c:v>
                </c:pt>
                <c:pt idx="34">
                  <c:v>1.2992833455699999</c:v>
                </c:pt>
                <c:pt idx="35">
                  <c:v>1.2993682442200001</c:v>
                </c:pt>
                <c:pt idx="36">
                  <c:v>1.2994531256399999</c:v>
                </c:pt>
                <c:pt idx="37">
                  <c:v>1.2995379898499999</c:v>
                </c:pt>
                <c:pt idx="38">
                  <c:v>1.29962283683</c:v>
                </c:pt>
                <c:pt idx="39">
                  <c:v>1.2997076666</c:v>
                </c:pt>
                <c:pt idx="40">
                  <c:v>1.29979247915</c:v>
                </c:pt>
                <c:pt idx="41">
                  <c:v>1.29987727448</c:v>
                </c:pt>
                <c:pt idx="42">
                  <c:v>1.29996205259</c:v>
                </c:pt>
                <c:pt idx="43">
                  <c:v>1.3000468134800001</c:v>
                </c:pt>
                <c:pt idx="44">
                  <c:v>1.3001315571500001</c:v>
                </c:pt>
                <c:pt idx="45">
                  <c:v>1.3002162836</c:v>
                </c:pt>
                <c:pt idx="46">
                  <c:v>1.30030099284</c:v>
                </c:pt>
                <c:pt idx="47">
                  <c:v>1.3003856848499999</c:v>
                </c:pt>
                <c:pt idx="48">
                  <c:v>1.30047035965</c:v>
                </c:pt>
                <c:pt idx="49">
                  <c:v>1.30055501723</c:v>
                </c:pt>
                <c:pt idx="50">
                  <c:v>1.3006396575900001</c:v>
                </c:pt>
                <c:pt idx="51">
                  <c:v>1.3007242807199999</c:v>
                </c:pt>
                <c:pt idx="52">
                  <c:v>1.3008088866400001</c:v>
                </c:pt>
                <c:pt idx="53">
                  <c:v>1.3008934753500001</c:v>
                </c:pt>
                <c:pt idx="54">
                  <c:v>1.3009780468300001</c:v>
                </c:pt>
                <c:pt idx="55">
                  <c:v>1.3010626010899999</c:v>
                </c:pt>
                <c:pt idx="56">
                  <c:v>1.3011471381299999</c:v>
                </c:pt>
                <c:pt idx="57">
                  <c:v>1.3012316579600001</c:v>
                </c:pt>
                <c:pt idx="58">
                  <c:v>1.3013161605600001</c:v>
                </c:pt>
                <c:pt idx="59">
                  <c:v>1.30140064595</c:v>
                </c:pt>
                <c:pt idx="60">
                  <c:v>1.3014851141199999</c:v>
                </c:pt>
                <c:pt idx="61">
                  <c:v>1.3015695650700001</c:v>
                </c:pt>
                <c:pt idx="62">
                  <c:v>1.3016539988</c:v>
                </c:pt>
                <c:pt idx="63">
                  <c:v>1.30173841531</c:v>
                </c:pt>
                <c:pt idx="64">
                  <c:v>1.3018228145999999</c:v>
                </c:pt>
                <c:pt idx="65">
                  <c:v>1.30190719667</c:v>
                </c:pt>
                <c:pt idx="66">
                  <c:v>1.30199156152</c:v>
                </c:pt>
                <c:pt idx="67">
                  <c:v>1.30207590916</c:v>
                </c:pt>
                <c:pt idx="68">
                  <c:v>1.30216023957</c:v>
                </c:pt>
                <c:pt idx="69">
                  <c:v>1.30224455277</c:v>
                </c:pt>
                <c:pt idx="70">
                  <c:v>1.30232884875</c:v>
                </c:pt>
                <c:pt idx="71">
                  <c:v>1.3024131275099999</c:v>
                </c:pt>
                <c:pt idx="72">
                  <c:v>1.30249738905</c:v>
                </c:pt>
                <c:pt idx="73">
                  <c:v>1.30258163337</c:v>
                </c:pt>
                <c:pt idx="74">
                  <c:v>1.3026658604700001</c:v>
                </c:pt>
                <c:pt idx="75">
                  <c:v>1.3027500703499999</c:v>
                </c:pt>
                <c:pt idx="76">
                  <c:v>1.30283426301</c:v>
                </c:pt>
                <c:pt idx="77">
                  <c:v>1.3029184384600001</c:v>
                </c:pt>
                <c:pt idx="78">
                  <c:v>1.3030025966800001</c:v>
                </c:pt>
                <c:pt idx="79">
                  <c:v>1.3030867376899999</c:v>
                </c:pt>
                <c:pt idx="80">
                  <c:v>1.3031708614699999</c:v>
                </c:pt>
                <c:pt idx="81">
                  <c:v>1.3032549680400001</c:v>
                </c:pt>
                <c:pt idx="82">
                  <c:v>1.3033390573900001</c:v>
                </c:pt>
                <c:pt idx="83">
                  <c:v>1.3034231295200001</c:v>
                </c:pt>
                <c:pt idx="84">
                  <c:v>1.3035071844299999</c:v>
                </c:pt>
                <c:pt idx="85">
                  <c:v>1.3035912221199999</c:v>
                </c:pt>
                <c:pt idx="86">
                  <c:v>1.30367524259</c:v>
                </c:pt>
                <c:pt idx="87">
                  <c:v>1.30375924585</c:v>
                </c:pt>
                <c:pt idx="88">
                  <c:v>1.30384322118</c:v>
                </c:pt>
                <c:pt idx="89">
                  <c:v>1.3039271718200001</c:v>
                </c:pt>
                <c:pt idx="90">
                  <c:v>1.30401110483</c:v>
                </c:pt>
                <c:pt idx="91">
                  <c:v>1.3040950201999999</c:v>
                </c:pt>
                <c:pt idx="92">
                  <c:v>1.3041789179400001</c:v>
                </c:pt>
                <c:pt idx="93">
                  <c:v>1.3042627980399999</c:v>
                </c:pt>
                <c:pt idx="94">
                  <c:v>1.3043466605</c:v>
                </c:pt>
                <c:pt idx="95">
                  <c:v>1.30443050533</c:v>
                </c:pt>
                <c:pt idx="96">
                  <c:v>1.3045143325299999</c:v>
                </c:pt>
                <c:pt idx="97">
                  <c:v>1.3045981420899999</c:v>
                </c:pt>
                <c:pt idx="98">
                  <c:v>1.30468193401</c:v>
                </c:pt>
                <c:pt idx="99">
                  <c:v>1.3047657082999999</c:v>
                </c:pt>
                <c:pt idx="100">
                  <c:v>1.30484946495</c:v>
                </c:pt>
                <c:pt idx="101">
                  <c:v>1.3049332039699999</c:v>
                </c:pt>
                <c:pt idx="102">
                  <c:v>1.3050169253499999</c:v>
                </c:pt>
                <c:pt idx="103">
                  <c:v>1.30510062909</c:v>
                </c:pt>
                <c:pt idx="104">
                  <c:v>1.3051843152</c:v>
                </c:pt>
                <c:pt idx="105">
                  <c:v>1.3052679836800001</c:v>
                </c:pt>
                <c:pt idx="106">
                  <c:v>1.30535163452</c:v>
                </c:pt>
                <c:pt idx="107">
                  <c:v>1.3054352677200001</c:v>
                </c:pt>
                <c:pt idx="108">
                  <c:v>1.30551888329</c:v>
                </c:pt>
                <c:pt idx="109">
                  <c:v>1.30560248122</c:v>
                </c:pt>
                <c:pt idx="110">
                  <c:v>1.3056860615200001</c:v>
                </c:pt>
                <c:pt idx="111">
                  <c:v>1.3057696241800001</c:v>
                </c:pt>
                <c:pt idx="112">
                  <c:v>1.3058531692099999</c:v>
                </c:pt>
                <c:pt idx="113">
                  <c:v>1.3059366965999999</c:v>
                </c:pt>
                <c:pt idx="114">
                  <c:v>1.3060202063499999</c:v>
                </c:pt>
                <c:pt idx="115">
                  <c:v>1.3061036984700001</c:v>
                </c:pt>
                <c:pt idx="116">
                  <c:v>1.3061871729500001</c:v>
                </c:pt>
                <c:pt idx="117">
                  <c:v>1.3062706298</c:v>
                </c:pt>
                <c:pt idx="118">
                  <c:v>1.30635406902</c:v>
                </c:pt>
                <c:pt idx="119">
                  <c:v>1.30643749059</c:v>
                </c:pt>
                <c:pt idx="120">
                  <c:v>1.30652089453</c:v>
                </c:pt>
                <c:pt idx="121">
                  <c:v>1.30660428084</c:v>
                </c:pt>
                <c:pt idx="122">
                  <c:v>1.3066876495099999</c:v>
                </c:pt>
                <c:pt idx="123">
                  <c:v>1.30677100055</c:v>
                </c:pt>
                <c:pt idx="124">
                  <c:v>1.3068543339500001</c:v>
                </c:pt>
                <c:pt idx="125">
                  <c:v>1.30693764971</c:v>
                </c:pt>
                <c:pt idx="126">
                  <c:v>1.3070209478399999</c:v>
                </c:pt>
                <c:pt idx="127">
                  <c:v>1.3071042283300001</c:v>
                </c:pt>
                <c:pt idx="128">
                  <c:v>1.3071874911900001</c:v>
                </c:pt>
                <c:pt idx="129">
                  <c:v>1.30727073641</c:v>
                </c:pt>
                <c:pt idx="130">
                  <c:v>1.307353964</c:v>
                </c:pt>
                <c:pt idx="131">
                  <c:v>1.3074371739499999</c:v>
                </c:pt>
                <c:pt idx="132">
                  <c:v>1.3075203662699999</c:v>
                </c:pt>
                <c:pt idx="133">
                  <c:v>1.30760354095</c:v>
                </c:pt>
                <c:pt idx="134">
                  <c:v>1.3076866979899999</c:v>
                </c:pt>
                <c:pt idx="135">
                  <c:v>1.3077698374</c:v>
                </c:pt>
                <c:pt idx="136">
                  <c:v>1.3078529591700001</c:v>
                </c:pt>
                <c:pt idx="137">
                  <c:v>1.3079360633099999</c:v>
                </c:pt>
                <c:pt idx="138">
                  <c:v>1.30801914981</c:v>
                </c:pt>
                <c:pt idx="139">
                  <c:v>1.30810221868</c:v>
                </c:pt>
                <c:pt idx="140">
                  <c:v>1.3081852699100001</c:v>
                </c:pt>
                <c:pt idx="141">
                  <c:v>1.30826830351</c:v>
                </c:pt>
                <c:pt idx="142">
                  <c:v>1.3083513194700001</c:v>
                </c:pt>
                <c:pt idx="143">
                  <c:v>1.30843431779</c:v>
                </c:pt>
                <c:pt idx="144">
                  <c:v>1.30851729848</c:v>
                </c:pt>
                <c:pt idx="145">
                  <c:v>1.3086002615300001</c:v>
                </c:pt>
                <c:pt idx="146">
                  <c:v>1.3086832069500001</c:v>
                </c:pt>
                <c:pt idx="147">
                  <c:v>1.3087661347299999</c:v>
                </c:pt>
                <c:pt idx="148">
                  <c:v>1.3088490448800001</c:v>
                </c:pt>
                <c:pt idx="149">
                  <c:v>1.3089319373899999</c:v>
                </c:pt>
                <c:pt idx="150">
                  <c:v>1.30901481227</c:v>
                </c:pt>
                <c:pt idx="151">
                  <c:v>1.3090976695100001</c:v>
                </c:pt>
                <c:pt idx="152">
                  <c:v>1.3091805091199999</c:v>
                </c:pt>
                <c:pt idx="153">
                  <c:v>1.3092633310799999</c:v>
                </c:pt>
                <c:pt idx="154">
                  <c:v>1.30934613542</c:v>
                </c:pt>
                <c:pt idx="155">
                  <c:v>1.3094289221199999</c:v>
                </c:pt>
                <c:pt idx="156">
                  <c:v>1.30951169118</c:v>
                </c:pt>
                <c:pt idx="157">
                  <c:v>1.3095944426099999</c:v>
                </c:pt>
                <c:pt idx="158">
                  <c:v>1.3096771763999999</c:v>
                </c:pt>
                <c:pt idx="159">
                  <c:v>1.30975989256</c:v>
                </c:pt>
                <c:pt idx="160">
                  <c:v>1.30984259108</c:v>
                </c:pt>
                <c:pt idx="161">
                  <c:v>1.3099252719600001</c:v>
                </c:pt>
                <c:pt idx="162">
                  <c:v>1.31000793521</c:v>
                </c:pt>
                <c:pt idx="163">
                  <c:v>1.3100905808300001</c:v>
                </c:pt>
                <c:pt idx="164">
                  <c:v>1.3101732088</c:v>
                </c:pt>
                <c:pt idx="165">
                  <c:v>1.31025581915</c:v>
                </c:pt>
                <c:pt idx="166">
                  <c:v>1.3103384118600001</c:v>
                </c:pt>
                <c:pt idx="167">
                  <c:v>1.3104209869300001</c:v>
                </c:pt>
                <c:pt idx="168">
                  <c:v>1.3105035443599999</c:v>
                </c:pt>
                <c:pt idx="169">
                  <c:v>1.3105860841700001</c:v>
                </c:pt>
                <c:pt idx="170">
                  <c:v>1.3106686063299999</c:v>
                </c:pt>
                <c:pt idx="171">
                  <c:v>1.3107511108600001</c:v>
                </c:pt>
                <c:pt idx="172">
                  <c:v>1.3108335977600001</c:v>
                </c:pt>
                <c:pt idx="173">
                  <c:v>1.31091606702</c:v>
                </c:pt>
                <c:pt idx="174">
                  <c:v>1.3109985186399999</c:v>
                </c:pt>
                <c:pt idx="175">
                  <c:v>1.31108095263</c:v>
                </c:pt>
                <c:pt idx="176">
                  <c:v>1.31116336898</c:v>
                </c:pt>
                <c:pt idx="177">
                  <c:v>1.3112457677</c:v>
                </c:pt>
                <c:pt idx="178">
                  <c:v>1.3113281487799999</c:v>
                </c:pt>
                <c:pt idx="179">
                  <c:v>1.3114105122199999</c:v>
                </c:pt>
                <c:pt idx="180">
                  <c:v>1.31149285803</c:v>
                </c:pt>
                <c:pt idx="181">
                  <c:v>1.31157518621</c:v>
                </c:pt>
                <c:pt idx="182">
                  <c:v>1.3116574967500001</c:v>
                </c:pt>
                <c:pt idx="183">
                  <c:v>1.31173978965</c:v>
                </c:pt>
                <c:pt idx="184">
                  <c:v>1.3118220649200001</c:v>
                </c:pt>
                <c:pt idx="185">
                  <c:v>1.31190432255</c:v>
                </c:pt>
                <c:pt idx="186">
                  <c:v>1.31198656255</c:v>
                </c:pt>
                <c:pt idx="187">
                  <c:v>1.3120687849099999</c:v>
                </c:pt>
                <c:pt idx="188">
                  <c:v>1.3121509896400001</c:v>
                </c:pt>
                <c:pt idx="189">
                  <c:v>1.31223317673</c:v>
                </c:pt>
                <c:pt idx="190">
                  <c:v>1.3123153461799999</c:v>
                </c:pt>
                <c:pt idx="191">
                  <c:v>1.3123974979999999</c:v>
                </c:pt>
                <c:pt idx="192">
                  <c:v>1.3124796321900001</c:v>
                </c:pt>
                <c:pt idx="193">
                  <c:v>1.3125617487400001</c:v>
                </c:pt>
                <c:pt idx="194">
                  <c:v>1.31264384765</c:v>
                </c:pt>
                <c:pt idx="195">
                  <c:v>1.31272592893</c:v>
                </c:pt>
                <c:pt idx="196">
                  <c:v>1.31280799257</c:v>
                </c:pt>
                <c:pt idx="197">
                  <c:v>1.31289003858</c:v>
                </c:pt>
                <c:pt idx="198">
                  <c:v>1.31297206695</c:v>
                </c:pt>
                <c:pt idx="199">
                  <c:v>1.3130540776799999</c:v>
                </c:pt>
                <c:pt idx="200">
                  <c:v>1.3131360707799999</c:v>
                </c:pt>
                <c:pt idx="201">
                  <c:v>1.31321804625</c:v>
                </c:pt>
                <c:pt idx="202">
                  <c:v>1.31330000408</c:v>
                </c:pt>
                <c:pt idx="203">
                  <c:v>1.3133819442700001</c:v>
                </c:pt>
                <c:pt idx="204">
                  <c:v>1.31346386683</c:v>
                </c:pt>
                <c:pt idx="205">
                  <c:v>1.3135457717500001</c:v>
                </c:pt>
                <c:pt idx="206">
                  <c:v>1.31362765904</c:v>
                </c:pt>
                <c:pt idx="207">
                  <c:v>1.31370952869</c:v>
                </c:pt>
                <c:pt idx="208">
                  <c:v>1.3137913806999999</c:v>
                </c:pt>
                <c:pt idx="209">
                  <c:v>1.3138732150800001</c:v>
                </c:pt>
                <c:pt idx="210">
                  <c:v>1.31395503183</c:v>
                </c:pt>
                <c:pt idx="211">
                  <c:v>1.3140368309399999</c:v>
                </c:pt>
                <c:pt idx="212">
                  <c:v>1.3141186124099999</c:v>
                </c:pt>
                <c:pt idx="213">
                  <c:v>1.3142003762500001</c:v>
                </c:pt>
                <c:pt idx="214">
                  <c:v>1.3142821224500001</c:v>
                </c:pt>
                <c:pt idx="215">
                  <c:v>1.31436385102</c:v>
                </c:pt>
                <c:pt idx="216">
                  <c:v>1.31444556195</c:v>
                </c:pt>
                <c:pt idx="217">
                  <c:v>1.31452725525</c:v>
                </c:pt>
                <c:pt idx="218">
                  <c:v>1.31460893091</c:v>
                </c:pt>
                <c:pt idx="219">
                  <c:v>1.31469058893</c:v>
                </c:pt>
                <c:pt idx="220">
                  <c:v>1.3147722293199999</c:v>
                </c:pt>
                <c:pt idx="221">
                  <c:v>1.3148538520799999</c:v>
                </c:pt>
                <c:pt idx="222">
                  <c:v>1.31493545719</c:v>
                </c:pt>
                <c:pt idx="223">
                  <c:v>1.31501704468</c:v>
                </c:pt>
                <c:pt idx="224">
                  <c:v>1.3150986145200001</c:v>
                </c:pt>
                <c:pt idx="225">
                  <c:v>1.31518016674</c:v>
                </c:pt>
                <c:pt idx="226">
                  <c:v>1.3152617013100001</c:v>
                </c:pt>
                <c:pt idx="227">
                  <c:v>1.31534321825</c:v>
                </c:pt>
                <c:pt idx="228">
                  <c:v>1.31542471756</c:v>
                </c:pt>
                <c:pt idx="229">
                  <c:v>1.3155061992299999</c:v>
                </c:pt>
                <c:pt idx="230">
                  <c:v>1.3155876632600001</c:v>
                </c:pt>
                <c:pt idx="231">
                  <c:v>1.3156691096599999</c:v>
                </c:pt>
                <c:pt idx="232">
                  <c:v>1.3157505384299999</c:v>
                </c:pt>
                <c:pt idx="233">
                  <c:v>1.3158319495499999</c:v>
                </c:pt>
                <c:pt idx="234">
                  <c:v>1.3159133430500001</c:v>
                </c:pt>
                <c:pt idx="235">
                  <c:v>1.3159947189000001</c:v>
                </c:pt>
                <c:pt idx="236">
                  <c:v>1.31607607712</c:v>
                </c:pt>
                <c:pt idx="237">
                  <c:v>1.3161574177099999</c:v>
                </c:pt>
                <c:pt idx="238">
                  <c:v>1.31623874066</c:v>
                </c:pt>
                <c:pt idx="239">
                  <c:v>1.31632004597</c:v>
                </c:pt>
                <c:pt idx="240">
                  <c:v>1.31640133365</c:v>
                </c:pt>
                <c:pt idx="241">
                  <c:v>1.3164826036999999</c:v>
                </c:pt>
                <c:pt idx="242">
                  <c:v>1.3165638560999999</c:v>
                </c:pt>
                <c:pt idx="243">
                  <c:v>1.31664509088</c:v>
                </c:pt>
                <c:pt idx="244">
                  <c:v>1.31672630801</c:v>
                </c:pt>
                <c:pt idx="245">
                  <c:v>1.3168075075100001</c:v>
                </c:pt>
                <c:pt idx="246">
                  <c:v>1.31688868938</c:v>
                </c:pt>
                <c:pt idx="247">
                  <c:v>1.3169698536100001</c:v>
                </c:pt>
                <c:pt idx="248">
                  <c:v>1.31705100021</c:v>
                </c:pt>
                <c:pt idx="249">
                  <c:v>1.31713212917</c:v>
                </c:pt>
                <c:pt idx="250">
                  <c:v>1.3172132404900001</c:v>
                </c:pt>
                <c:pt idx="251">
                  <c:v>1.3172943341800001</c:v>
                </c:pt>
                <c:pt idx="252">
                  <c:v>1.3173754102299999</c:v>
                </c:pt>
                <c:pt idx="253">
                  <c:v>1.3174564686500001</c:v>
                </c:pt>
                <c:pt idx="254">
                  <c:v>1.3175375094299999</c:v>
                </c:pt>
                <c:pt idx="255">
                  <c:v>1.3176185325800001</c:v>
                </c:pt>
                <c:pt idx="256">
                  <c:v>1.3176995380900001</c:v>
                </c:pt>
                <c:pt idx="257">
                  <c:v>1.3177805259599999</c:v>
                </c:pt>
                <c:pt idx="258">
                  <c:v>1.3178614961999999</c:v>
                </c:pt>
                <c:pt idx="259">
                  <c:v>1.31794244881</c:v>
                </c:pt>
                <c:pt idx="260">
                  <c:v>1.3180233837699999</c:v>
                </c:pt>
                <c:pt idx="261">
                  <c:v>1.31810430111</c:v>
                </c:pt>
                <c:pt idx="262">
                  <c:v>1.3181852007999999</c:v>
                </c:pt>
                <c:pt idx="263">
                  <c:v>1.3182660828699999</c:v>
                </c:pt>
                <c:pt idx="264">
                  <c:v>1.31834694729</c:v>
                </c:pt>
                <c:pt idx="265">
                  <c:v>1.31842779408</c:v>
                </c:pt>
                <c:pt idx="266">
                  <c:v>1.3185086232400001</c:v>
                </c:pt>
                <c:pt idx="267">
                  <c:v>1.31858943476</c:v>
                </c:pt>
                <c:pt idx="268">
                  <c:v>1.3186702286400001</c:v>
                </c:pt>
                <c:pt idx="269">
                  <c:v>1.31875100489</c:v>
                </c:pt>
                <c:pt idx="270">
                  <c:v>1.31883176351</c:v>
                </c:pt>
                <c:pt idx="271">
                  <c:v>1.3189125044800001</c:v>
                </c:pt>
                <c:pt idx="272">
                  <c:v>1.3189932278300001</c:v>
                </c:pt>
                <c:pt idx="273">
                  <c:v>1.3190739335299999</c:v>
                </c:pt>
                <c:pt idx="274">
                  <c:v>1.3191546216000001</c:v>
                </c:pt>
                <c:pt idx="275">
                  <c:v>1.3192352920399999</c:v>
                </c:pt>
                <c:pt idx="276">
                  <c:v>1.31931594484</c:v>
                </c:pt>
                <c:pt idx="277">
                  <c:v>1.31939658001</c:v>
                </c:pt>
                <c:pt idx="278">
                  <c:v>1.3194771975299999</c:v>
                </c:pt>
                <c:pt idx="279">
                  <c:v>1.3195577974299999</c:v>
                </c:pt>
                <c:pt idx="280">
                  <c:v>1.31963837969</c:v>
                </c:pt>
                <c:pt idx="281">
                  <c:v>1.3197189443099999</c:v>
                </c:pt>
                <c:pt idx="282">
                  <c:v>1.3197994913</c:v>
                </c:pt>
                <c:pt idx="283">
                  <c:v>1.3198800206500001</c:v>
                </c:pt>
                <c:pt idx="284">
                  <c:v>1.3199605323600001</c:v>
                </c:pt>
                <c:pt idx="285">
                  <c:v>1.32004102644</c:v>
                </c:pt>
                <c:pt idx="286">
                  <c:v>1.32012150289</c:v>
                </c:pt>
                <c:pt idx="287">
                  <c:v>1.3202019617</c:v>
                </c:pt>
                <c:pt idx="288">
                  <c:v>1.32028240287</c:v>
                </c:pt>
                <c:pt idx="289">
                  <c:v>1.32036282641</c:v>
                </c:pt>
                <c:pt idx="290">
                  <c:v>1.3204432323099999</c:v>
                </c:pt>
                <c:pt idx="291">
                  <c:v>1.3205236205799999</c:v>
                </c:pt>
                <c:pt idx="292">
                  <c:v>1.32060399121</c:v>
                </c:pt>
                <c:pt idx="293">
                  <c:v>1.32068434421</c:v>
                </c:pt>
                <c:pt idx="294">
                  <c:v>1.3207646795700001</c:v>
                </c:pt>
                <c:pt idx="295">
                  <c:v>1.3208449973</c:v>
                </c:pt>
                <c:pt idx="296">
                  <c:v>1.3209252973900001</c:v>
                </c:pt>
                <c:pt idx="297">
                  <c:v>1.32100557984</c:v>
                </c:pt>
                <c:pt idx="298">
                  <c:v>1.32108584466</c:v>
                </c:pt>
                <c:pt idx="299">
                  <c:v>1.3211660918399999</c:v>
                </c:pt>
                <c:pt idx="300">
                  <c:v>1.3212463213900001</c:v>
                </c:pt>
                <c:pt idx="301">
                  <c:v>1.3213265332999999</c:v>
                </c:pt>
                <c:pt idx="302">
                  <c:v>1.3214067275800001</c:v>
                </c:pt>
                <c:pt idx="303">
                  <c:v>1.3214869042199999</c:v>
                </c:pt>
                <c:pt idx="304">
                  <c:v>1.3215670632300001</c:v>
                </c:pt>
                <c:pt idx="305">
                  <c:v>1.3216472046000001</c:v>
                </c:pt>
                <c:pt idx="306">
                  <c:v>1.32172732833</c:v>
                </c:pt>
                <c:pt idx="307">
                  <c:v>1.3218074344299999</c:v>
                </c:pt>
                <c:pt idx="308">
                  <c:v>1.32188752289</c:v>
                </c:pt>
                <c:pt idx="309">
                  <c:v>1.3219675937199999</c:v>
                </c:pt>
                <c:pt idx="310">
                  <c:v>1.32204764691</c:v>
                </c:pt>
                <c:pt idx="311">
                  <c:v>1.3221276824699999</c:v>
                </c:pt>
                <c:pt idx="312">
                  <c:v>1.3222077003899999</c:v>
                </c:pt>
                <c:pt idx="313">
                  <c:v>1.32228770068</c:v>
                </c:pt>
                <c:pt idx="314">
                  <c:v>1.32236768333</c:v>
                </c:pt>
                <c:pt idx="315">
                  <c:v>1.3224476483400001</c:v>
                </c:pt>
                <c:pt idx="316">
                  <c:v>1.32252759572</c:v>
                </c:pt>
                <c:pt idx="317">
                  <c:v>1.32260752547</c:v>
                </c:pt>
                <c:pt idx="318">
                  <c:v>1.32268743757</c:v>
                </c:pt>
                <c:pt idx="319">
                  <c:v>1.32276733205</c:v>
                </c:pt>
                <c:pt idx="320">
                  <c:v>1.3228472088800001</c:v>
                </c:pt>
                <c:pt idx="321">
                  <c:v>1.32292706809</c:v>
                </c:pt>
                <c:pt idx="322">
                  <c:v>1.3230069096499999</c:v>
                </c:pt>
                <c:pt idx="323">
                  <c:v>1.3230867335800001</c:v>
                </c:pt>
                <c:pt idx="324">
                  <c:v>1.3231665398800001</c:v>
                </c:pt>
                <c:pt idx="325">
                  <c:v>1.32324632854</c:v>
                </c:pt>
                <c:pt idx="326">
                  <c:v>1.32332609956</c:v>
                </c:pt>
                <c:pt idx="327">
                  <c:v>1.3234058529499999</c:v>
                </c:pt>
                <c:pt idx="328">
                  <c:v>1.3234855887000001</c:v>
                </c:pt>
                <c:pt idx="329">
                  <c:v>1.32356530682</c:v>
                </c:pt>
                <c:pt idx="330">
                  <c:v>1.3236450072999999</c:v>
                </c:pt>
                <c:pt idx="331">
                  <c:v>1.3237246901499999</c:v>
                </c:pt>
                <c:pt idx="332">
                  <c:v>1.3238043553600001</c:v>
                </c:pt>
                <c:pt idx="333">
                  <c:v>1.3238840029400001</c:v>
                </c:pt>
                <c:pt idx="334">
                  <c:v>1.32396363288</c:v>
                </c:pt>
                <c:pt idx="335">
                  <c:v>1.3240432451799999</c:v>
                </c:pt>
                <c:pt idx="336">
                  <c:v>1.32412283985</c:v>
                </c:pt>
                <c:pt idx="337">
                  <c:v>1.32420241688</c:v>
                </c:pt>
                <c:pt idx="338">
                  <c:v>1.32428197628</c:v>
                </c:pt>
                <c:pt idx="339">
                  <c:v>1.3243615180399999</c:v>
                </c:pt>
                <c:pt idx="340">
                  <c:v>1.3244410421699999</c:v>
                </c:pt>
                <c:pt idx="341">
                  <c:v>1.32452054866</c:v>
                </c:pt>
                <c:pt idx="342">
                  <c:v>1.32460003752</c:v>
                </c:pt>
                <c:pt idx="343">
                  <c:v>1.3246795087400001</c:v>
                </c:pt>
                <c:pt idx="344">
                  <c:v>1.32475896232</c:v>
                </c:pt>
                <c:pt idx="345">
                  <c:v>1.3248383982700001</c:v>
                </c:pt>
                <c:pt idx="346">
                  <c:v>1.32491781658</c:v>
                </c:pt>
                <c:pt idx="347">
                  <c:v>1.32499721726</c:v>
                </c:pt>
                <c:pt idx="348">
                  <c:v>1.3250766003100001</c:v>
                </c:pt>
                <c:pt idx="349">
                  <c:v>1.32515596571</c:v>
                </c:pt>
                <c:pt idx="350">
                  <c:v>1.3252353134799999</c:v>
                </c:pt>
                <c:pt idx="351">
                  <c:v>1.3253146436200001</c:v>
                </c:pt>
                <c:pt idx="352">
                  <c:v>1.3253939561200001</c:v>
                </c:pt>
                <c:pt idx="353">
                  <c:v>1.32547325099</c:v>
                </c:pt>
                <c:pt idx="354">
                  <c:v>1.32555252822</c:v>
                </c:pt>
                <c:pt idx="355">
                  <c:v>1.3256317878099999</c:v>
                </c:pt>
                <c:pt idx="356">
                  <c:v>1.3257110297700001</c:v>
                </c:pt>
                <c:pt idx="357">
                  <c:v>1.32579025409</c:v>
                </c:pt>
                <c:pt idx="358">
                  <c:v>1.3258694607799999</c:v>
                </c:pt>
                <c:pt idx="359">
                  <c:v>1.3259486498299999</c:v>
                </c:pt>
                <c:pt idx="360">
                  <c:v>1.3260278212500001</c:v>
                </c:pt>
                <c:pt idx="361">
                  <c:v>1.3261069750300001</c:v>
                </c:pt>
                <c:pt idx="362">
                  <c:v>1.32618611117</c:v>
                </c:pt>
                <c:pt idx="363">
                  <c:v>1.3262652296799999</c:v>
                </c:pt>
                <c:pt idx="364">
                  <c:v>1.32634433056</c:v>
                </c:pt>
                <c:pt idx="365">
                  <c:v>1.3264234138</c:v>
                </c:pt>
                <c:pt idx="366">
                  <c:v>1.3265024794</c:v>
                </c:pt>
                <c:pt idx="367">
                  <c:v>1.3265815273699999</c:v>
                </c:pt>
                <c:pt idx="368">
                  <c:v>1.3266605576999999</c:v>
                </c:pt>
                <c:pt idx="369">
                  <c:v>1.32673957039</c:v>
                </c:pt>
                <c:pt idx="370">
                  <c:v>1.32681856546</c:v>
                </c:pt>
                <c:pt idx="371">
                  <c:v>1.3268975428800001</c:v>
                </c:pt>
                <c:pt idx="372">
                  <c:v>1.32697650267</c:v>
                </c:pt>
                <c:pt idx="373">
                  <c:v>1.32705544483</c:v>
                </c:pt>
                <c:pt idx="374">
                  <c:v>1.32713436935</c:v>
                </c:pt>
                <c:pt idx="375">
                  <c:v>1.32721327623</c:v>
                </c:pt>
                <c:pt idx="376">
                  <c:v>1.3272921654800001</c:v>
                </c:pt>
                <c:pt idx="377">
                  <c:v>1.32737103709</c:v>
                </c:pt>
                <c:pt idx="378">
                  <c:v>1.3274498910700001</c:v>
                </c:pt>
                <c:pt idx="379">
                  <c:v>1.3275287274100001</c:v>
                </c:pt>
                <c:pt idx="380">
                  <c:v>1.3276075461100001</c:v>
                </c:pt>
                <c:pt idx="381">
                  <c:v>1.32768634718</c:v>
                </c:pt>
                <c:pt idx="382">
                  <c:v>1.32776513062</c:v>
                </c:pt>
                <c:pt idx="383">
                  <c:v>1.3278438964199999</c:v>
                </c:pt>
                <c:pt idx="384">
                  <c:v>1.3279226445800001</c:v>
                </c:pt>
                <c:pt idx="385">
                  <c:v>1.3280013751099999</c:v>
                </c:pt>
                <c:pt idx="386">
                  <c:v>1.3280800880000001</c:v>
                </c:pt>
                <c:pt idx="387">
                  <c:v>1.3281587832599999</c:v>
                </c:pt>
                <c:pt idx="388">
                  <c:v>1.3282374608800001</c:v>
                </c:pt>
                <c:pt idx="389">
                  <c:v>1.3283161208700001</c:v>
                </c:pt>
                <c:pt idx="390">
                  <c:v>1.3283947632199999</c:v>
                </c:pt>
                <c:pt idx="391">
                  <c:v>1.3284733879299999</c:v>
                </c:pt>
                <c:pt idx="392">
                  <c:v>1.32855199501</c:v>
                </c:pt>
                <c:pt idx="393">
                  <c:v>1.3286305844599999</c:v>
                </c:pt>
                <c:pt idx="394">
                  <c:v>1.32870915627</c:v>
                </c:pt>
                <c:pt idx="395">
                  <c:v>1.3287877104400001</c:v>
                </c:pt>
                <c:pt idx="396">
                  <c:v>1.3288662469800001</c:v>
                </c:pt>
                <c:pt idx="397">
                  <c:v>1.32894476588</c:v>
                </c:pt>
                <c:pt idx="398">
                  <c:v>1.32902326715</c:v>
                </c:pt>
                <c:pt idx="399">
                  <c:v>1.32910175078</c:v>
                </c:pt>
                <c:pt idx="400">
                  <c:v>1.32918021677</c:v>
                </c:pt>
                <c:pt idx="401">
                  <c:v>1.32925866513</c:v>
                </c:pt>
                <c:pt idx="402">
                  <c:v>1.3293370958599999</c:v>
                </c:pt>
                <c:pt idx="403">
                  <c:v>1.3294155089499999</c:v>
                </c:pt>
                <c:pt idx="404">
                  <c:v>1.3294939044</c:v>
                </c:pt>
                <c:pt idx="405">
                  <c:v>1.32957228222</c:v>
                </c:pt>
                <c:pt idx="406">
                  <c:v>1.3296506424000001</c:v>
                </c:pt>
                <c:pt idx="407">
                  <c:v>1.32972898495</c:v>
                </c:pt>
                <c:pt idx="408">
                  <c:v>1.3298073098600001</c:v>
                </c:pt>
                <c:pt idx="409">
                  <c:v>1.32988561713</c:v>
                </c:pt>
                <c:pt idx="410">
                  <c:v>1.32996390677</c:v>
                </c:pt>
                <c:pt idx="411">
                  <c:v>1.3300421787800001</c:v>
                </c:pt>
                <c:pt idx="412">
                  <c:v>1.3301204331500001</c:v>
                </c:pt>
                <c:pt idx="413">
                  <c:v>1.3301986698799999</c:v>
                </c:pt>
                <c:pt idx="414">
                  <c:v>1.3302768889800001</c:v>
                </c:pt>
                <c:pt idx="415">
                  <c:v>1.3303550904400001</c:v>
                </c:pt>
                <c:pt idx="416">
                  <c:v>1.33043327427</c:v>
                </c:pt>
                <c:pt idx="417">
                  <c:v>1.33051144046</c:v>
                </c:pt>
                <c:pt idx="418">
                  <c:v>1.3305895890199999</c:v>
                </c:pt>
                <c:pt idx="419">
                  <c:v>1.3306677199400001</c:v>
                </c:pt>
                <c:pt idx="420">
                  <c:v>1.33074583322</c:v>
                </c:pt>
                <c:pt idx="421">
                  <c:v>1.3308239288699999</c:v>
                </c:pt>
                <c:pt idx="422">
                  <c:v>1.3309020068799999</c:v>
                </c:pt>
                <c:pt idx="423">
                  <c:v>1.3309800672600001</c:v>
                </c:pt>
                <c:pt idx="424">
                  <c:v>1.3310581100100001</c:v>
                </c:pt>
                <c:pt idx="425">
                  <c:v>1.33113613511</c:v>
                </c:pt>
                <c:pt idx="426">
                  <c:v>1.3312141425899999</c:v>
                </c:pt>
                <c:pt idx="427">
                  <c:v>1.33129213242</c:v>
                </c:pt>
                <c:pt idx="428">
                  <c:v>1.3313701046199999</c:v>
                </c:pt>
                <c:pt idx="429">
                  <c:v>1.33144805919</c:v>
                </c:pt>
                <c:pt idx="430">
                  <c:v>1.3315259961200001</c:v>
                </c:pt>
                <c:pt idx="431">
                  <c:v>1.3316039154099999</c:v>
                </c:pt>
                <c:pt idx="432">
                  <c:v>1.33168181707</c:v>
                </c:pt>
                <c:pt idx="433">
                  <c:v>1.33175970109</c:v>
                </c:pt>
                <c:pt idx="434">
                  <c:v>1.33183756748</c:v>
                </c:pt>
                <c:pt idx="435">
                  <c:v>1.33191541623</c:v>
                </c:pt>
                <c:pt idx="436">
                  <c:v>1.33199324735</c:v>
                </c:pt>
                <c:pt idx="437">
                  <c:v>1.3320710608299999</c:v>
                </c:pt>
                <c:pt idx="438">
                  <c:v>1.3321488566799999</c:v>
                </c:pt>
                <c:pt idx="439">
                  <c:v>1.3322266243800001</c:v>
                </c:pt>
                <c:pt idx="440">
                  <c:v>1.3323043697500001</c:v>
                </c:pt>
                <c:pt idx="441">
                  <c:v>1.33238209726</c:v>
                </c:pt>
                <c:pt idx="442">
                  <c:v>1.3324598069</c:v>
                </c:pt>
                <c:pt idx="443">
                  <c:v>1.33253749867</c:v>
                </c:pt>
                <c:pt idx="444">
                  <c:v>1.33261517258</c:v>
                </c:pt>
                <c:pt idx="445">
                  <c:v>1.3326928286199999</c:v>
                </c:pt>
                <c:pt idx="446">
                  <c:v>1.33277046679</c:v>
                </c:pt>
                <c:pt idx="447">
                  <c:v>1.3328480870999999</c:v>
                </c:pt>
                <c:pt idx="448">
                  <c:v>1.3329256895399999</c:v>
                </c:pt>
                <c:pt idx="449">
                  <c:v>1.33300327411</c:v>
                </c:pt>
                <c:pt idx="450">
                  <c:v>1.3330808408199999</c:v>
                </c:pt>
                <c:pt idx="451">
                  <c:v>1.3331583896600001</c:v>
                </c:pt>
                <c:pt idx="452">
                  <c:v>1.33323592064</c:v>
                </c:pt>
                <c:pt idx="453">
                  <c:v>1.3333134337500001</c:v>
                </c:pt>
                <c:pt idx="454">
                  <c:v>1.3333909289899999</c:v>
                </c:pt>
                <c:pt idx="455">
                  <c:v>1.33346840636</c:v>
                </c:pt>
                <c:pt idx="456">
                  <c:v>1.3335458658699999</c:v>
                </c:pt>
                <c:pt idx="457">
                  <c:v>1.3336233075199999</c:v>
                </c:pt>
                <c:pt idx="458">
                  <c:v>1.33370073129</c:v>
                </c:pt>
                <c:pt idx="459">
                  <c:v>1.3337781372099999</c:v>
                </c:pt>
                <c:pt idx="460">
                  <c:v>1.33385552525</c:v>
                </c:pt>
                <c:pt idx="461">
                  <c:v>1.33393289543</c:v>
                </c:pt>
                <c:pt idx="462">
                  <c:v>1.33401024774</c:v>
                </c:pt>
                <c:pt idx="463">
                  <c:v>1.33408758218</c:v>
                </c:pt>
                <c:pt idx="464">
                  <c:v>1.3341648987600001</c:v>
                </c:pt>
                <c:pt idx="465">
                  <c:v>1.3342421974800001</c:v>
                </c:pt>
                <c:pt idx="466">
                  <c:v>1.3343194783200001</c:v>
                </c:pt>
                <c:pt idx="467">
                  <c:v>1.3343967413</c:v>
                </c:pt>
                <c:pt idx="468">
                  <c:v>1.3344739864199999</c:v>
                </c:pt>
                <c:pt idx="469">
                  <c:v>1.33455121366</c:v>
                </c:pt>
                <c:pt idx="470">
                  <c:v>1.3346284230400001</c:v>
                </c:pt>
                <c:pt idx="471">
                  <c:v>1.33470561456</c:v>
                </c:pt>
                <c:pt idx="472">
                  <c:v>1.3347827882100001</c:v>
                </c:pt>
                <c:pt idx="473">
                  <c:v>1.33485994399</c:v>
                </c:pt>
                <c:pt idx="474">
                  <c:v>1.3349370818999999</c:v>
                </c:pt>
                <c:pt idx="475">
                  <c:v>1.33501420195</c:v>
                </c:pt>
                <c:pt idx="476">
                  <c:v>1.3350913041300001</c:v>
                </c:pt>
                <c:pt idx="477">
                  <c:v>1.3351683884500001</c:v>
                </c:pt>
                <c:pt idx="478">
                  <c:v>1.3352454548999999</c:v>
                </c:pt>
                <c:pt idx="479">
                  <c:v>1.33532250348</c:v>
                </c:pt>
                <c:pt idx="480">
                  <c:v>1.3353995342</c:v>
                </c:pt>
                <c:pt idx="481">
                  <c:v>1.3354765470500001</c:v>
                </c:pt>
                <c:pt idx="482">
                  <c:v>1.33555354204</c:v>
                </c:pt>
                <c:pt idx="483">
                  <c:v>1.33563051915</c:v>
                </c:pt>
                <c:pt idx="484">
                  <c:v>1.33570747841</c:v>
                </c:pt>
                <c:pt idx="485">
                  <c:v>1.33578441979</c:v>
                </c:pt>
                <c:pt idx="486">
                  <c:v>1.3358613433099999</c:v>
                </c:pt>
                <c:pt idx="487">
                  <c:v>1.33593824896</c:v>
                </c:pt>
                <c:pt idx="488">
                  <c:v>1.3360151367499999</c:v>
                </c:pt>
                <c:pt idx="489">
                  <c:v>1.3360920066699999</c:v>
                </c:pt>
                <c:pt idx="490">
                  <c:v>1.33616885872</c:v>
                </c:pt>
                <c:pt idx="491">
                  <c:v>1.3362456929099999</c:v>
                </c:pt>
                <c:pt idx="492">
                  <c:v>1.33632250923</c:v>
                </c:pt>
                <c:pt idx="493">
                  <c:v>1.33639930768</c:v>
                </c:pt>
                <c:pt idx="494">
                  <c:v>1.33647608827</c:v>
                </c:pt>
                <c:pt idx="495">
                  <c:v>1.33655285099</c:v>
                </c:pt>
                <c:pt idx="496">
                  <c:v>1.3366295958500001</c:v>
                </c:pt>
                <c:pt idx="497">
                  <c:v>1.33670632284</c:v>
                </c:pt>
                <c:pt idx="498">
                  <c:v>1.33678303196</c:v>
                </c:pt>
                <c:pt idx="499">
                  <c:v>1.3368597232199999</c:v>
                </c:pt>
                <c:pt idx="500">
                  <c:v>1.3369363966100001</c:v>
                </c:pt>
                <c:pt idx="501">
                  <c:v>1.3370130521300001</c:v>
                </c:pt>
                <c:pt idx="502">
                  <c:v>1.33708968979</c:v>
                </c:pt>
                <c:pt idx="503">
                  <c:v>1.3371663095799999</c:v>
                </c:pt>
                <c:pt idx="504">
                  <c:v>1.3372429115</c:v>
                </c:pt>
                <c:pt idx="505">
                  <c:v>1.3373194955600001</c:v>
                </c:pt>
                <c:pt idx="506">
                  <c:v>1.33739606175</c:v>
                </c:pt>
                <c:pt idx="507">
                  <c:v>1.3374726100800001</c:v>
                </c:pt>
                <c:pt idx="508">
                  <c:v>1.33754914054</c:v>
                </c:pt>
                <c:pt idx="509">
                  <c:v>1.3376256531299999</c:v>
                </c:pt>
                <c:pt idx="510">
                  <c:v>1.33770214786</c:v>
                </c:pt>
                <c:pt idx="511">
                  <c:v>1.3377786247200001</c:v>
                </c:pt>
                <c:pt idx="512">
                  <c:v>1.3378550837100001</c:v>
                </c:pt>
                <c:pt idx="513">
                  <c:v>1.3379315248400001</c:v>
                </c:pt>
                <c:pt idx="514">
                  <c:v>1.3380079481</c:v>
                </c:pt>
                <c:pt idx="515">
                  <c:v>1.33808435349</c:v>
                </c:pt>
                <c:pt idx="516">
                  <c:v>1.33816074102</c:v>
                </c:pt>
                <c:pt idx="517">
                  <c:v>1.33823711068</c:v>
                </c:pt>
                <c:pt idx="518">
                  <c:v>1.3383134624799999</c:v>
                </c:pt>
                <c:pt idx="519">
                  <c:v>1.33838979641</c:v>
                </c:pt>
                <c:pt idx="520">
                  <c:v>1.3384661124699999</c:v>
                </c:pt>
                <c:pt idx="521">
                  <c:v>1.3385424106599999</c:v>
                </c:pt>
                <c:pt idx="522">
                  <c:v>1.33861869099</c:v>
                </c:pt>
                <c:pt idx="523">
                  <c:v>1.3386949534599999</c:v>
                </c:pt>
                <c:pt idx="524">
                  <c:v>1.3387711980599999</c:v>
                </c:pt>
                <c:pt idx="525">
                  <c:v>1.33884742479</c:v>
                </c:pt>
                <c:pt idx="526">
                  <c:v>1.3389236336499999</c:v>
                </c:pt>
                <c:pt idx="527">
                  <c:v>1.3389998246499999</c:v>
                </c:pt>
                <c:pt idx="528">
                  <c:v>1.33907599778</c:v>
                </c:pt>
                <c:pt idx="529">
                  <c:v>1.3391521530499999</c:v>
                </c:pt>
                <c:pt idx="530">
                  <c:v>1.3392282904399999</c:v>
                </c:pt>
                <c:pt idx="531">
                  <c:v>1.33930440998</c:v>
                </c:pt>
                <c:pt idx="532">
                  <c:v>1.3393805116399999</c:v>
                </c:pt>
                <c:pt idx="533">
                  <c:v>1.33945659544</c:v>
                </c:pt>
                <c:pt idx="534">
                  <c:v>1.33953266138</c:v>
                </c:pt>
                <c:pt idx="535">
                  <c:v>1.33960870944</c:v>
                </c:pt>
                <c:pt idx="536">
                  <c:v>1.33968473964</c:v>
                </c:pt>
                <c:pt idx="537">
                  <c:v>1.3397607519800001</c:v>
                </c:pt>
                <c:pt idx="538">
                  <c:v>1.3398367464500001</c:v>
                </c:pt>
                <c:pt idx="539">
                  <c:v>1.3399127230500001</c:v>
                </c:pt>
                <c:pt idx="540">
                  <c:v>1.33998868178</c:v>
                </c:pt>
                <c:pt idx="541">
                  <c:v>1.3400646226499999</c:v>
                </c:pt>
                <c:pt idx="542">
                  <c:v>1.34014054566</c:v>
                </c:pt>
                <c:pt idx="543">
                  <c:v>1.3402164507900001</c:v>
                </c:pt>
                <c:pt idx="544">
                  <c:v>1.34029233806</c:v>
                </c:pt>
                <c:pt idx="545">
                  <c:v>1.3403682074700001</c:v>
                </c:pt>
                <c:pt idx="546">
                  <c:v>1.340444059</c:v>
                </c:pt>
                <c:pt idx="547">
                  <c:v>1.3405198926699999</c:v>
                </c:pt>
                <c:pt idx="548">
                  <c:v>1.34059570848</c:v>
                </c:pt>
                <c:pt idx="549">
                  <c:v>1.3406715064200001</c:v>
                </c:pt>
                <c:pt idx="550">
                  <c:v>1.3407472864900001</c:v>
                </c:pt>
                <c:pt idx="551">
                  <c:v>1.3408230486899999</c:v>
                </c:pt>
                <c:pt idx="552">
                  <c:v>1.34089879303</c:v>
                </c:pt>
                <c:pt idx="553">
                  <c:v>1.34097451951</c:v>
                </c:pt>
                <c:pt idx="554">
                  <c:v>1.3410502281100001</c:v>
                </c:pt>
                <c:pt idx="555">
                  <c:v>1.34112591885</c:v>
                </c:pt>
                <c:pt idx="556">
                  <c:v>1.34120159173</c:v>
                </c:pt>
                <c:pt idx="557">
                  <c:v>1.34127724673</c:v>
                </c:pt>
                <c:pt idx="558">
                  <c:v>1.34135288387</c:v>
                </c:pt>
                <c:pt idx="559">
                  <c:v>1.34142850315</c:v>
                </c:pt>
                <c:pt idx="560">
                  <c:v>1.34150410456</c:v>
                </c:pt>
                <c:pt idx="561">
                  <c:v>1.3415796880999999</c:v>
                </c:pt>
                <c:pt idx="562">
                  <c:v>1.3416552537699999</c:v>
                </c:pt>
                <c:pt idx="563">
                  <c:v>1.34173080158</c:v>
                </c:pt>
                <c:pt idx="564">
                  <c:v>1.34180633153</c:v>
                </c:pt>
                <c:pt idx="565">
                  <c:v>1.3418818436</c:v>
                </c:pt>
                <c:pt idx="566">
                  <c:v>1.34195733781</c:v>
                </c:pt>
                <c:pt idx="567">
                  <c:v>1.34203281416</c:v>
                </c:pt>
                <c:pt idx="568">
                  <c:v>1.34210827263</c:v>
                </c:pt>
                <c:pt idx="569">
                  <c:v>1.3421837132400001</c:v>
                </c:pt>
                <c:pt idx="570">
                  <c:v>1.34225913599</c:v>
                </c:pt>
                <c:pt idx="571">
                  <c:v>1.34233454087</c:v>
                </c:pt>
                <c:pt idx="572">
                  <c:v>1.3424099278799999</c:v>
                </c:pt>
                <c:pt idx="573">
                  <c:v>1.3424852970200001</c:v>
                </c:pt>
                <c:pt idx="574">
                  <c:v>1.3425606483000001</c:v>
                </c:pt>
                <c:pt idx="575">
                  <c:v>1.34263598172</c:v>
                </c:pt>
                <c:pt idx="576">
                  <c:v>1.3427112972599999</c:v>
                </c:pt>
                <c:pt idx="577">
                  <c:v>1.34278659494</c:v>
                </c:pt>
                <c:pt idx="578">
                  <c:v>1.3428618747600001</c:v>
                </c:pt>
                <c:pt idx="579">
                  <c:v>1.3429371367</c:v>
                </c:pt>
                <c:pt idx="580">
                  <c:v>1.3430123807800001</c:v>
                </c:pt>
                <c:pt idx="581">
                  <c:v>1.343087607</c:v>
                </c:pt>
                <c:pt idx="582">
                  <c:v>1.3431628153499999</c:v>
                </c:pt>
                <c:pt idx="583">
                  <c:v>1.34323800583</c:v>
                </c:pt>
                <c:pt idx="584">
                  <c:v>1.3433131784400001</c:v>
                </c:pt>
                <c:pt idx="585">
                  <c:v>1.3433883331900001</c:v>
                </c:pt>
                <c:pt idx="586">
                  <c:v>1.3434634700800001</c:v>
                </c:pt>
                <c:pt idx="587">
                  <c:v>1.34353858909</c:v>
                </c:pt>
                <c:pt idx="588">
                  <c:v>1.34361369024</c:v>
                </c:pt>
                <c:pt idx="589">
                  <c:v>1.34368877353</c:v>
                </c:pt>
                <c:pt idx="590">
                  <c:v>1.34376383894</c:v>
                </c:pt>
                <c:pt idx="591">
                  <c:v>1.3438388864899999</c:v>
                </c:pt>
                <c:pt idx="592">
                  <c:v>1.34391391618</c:v>
                </c:pt>
                <c:pt idx="593">
                  <c:v>1.3439889279999999</c:v>
                </c:pt>
                <c:pt idx="594">
                  <c:v>1.3440639219499999</c:v>
                </c:pt>
                <c:pt idx="595">
                  <c:v>1.34413889803</c:v>
                </c:pt>
                <c:pt idx="596">
                  <c:v>1.3442138562499999</c:v>
                </c:pt>
                <c:pt idx="597">
                  <c:v>1.3442887966099999</c:v>
                </c:pt>
                <c:pt idx="598">
                  <c:v>1.34436371909</c:v>
                </c:pt>
                <c:pt idx="599">
                  <c:v>1.3444386237099999</c:v>
                </c:pt>
                <c:pt idx="600">
                  <c:v>1.3445135104699999</c:v>
                </c:pt>
                <c:pt idx="601">
                  <c:v>1.34458837935</c:v>
                </c:pt>
                <c:pt idx="602">
                  <c:v>1.3446632303699999</c:v>
                </c:pt>
                <c:pt idx="603">
                  <c:v>1.3447380635299999</c:v>
                </c:pt>
                <c:pt idx="604">
                  <c:v>1.34481287882</c:v>
                </c:pt>
                <c:pt idx="605">
                  <c:v>1.3448876762399999</c:v>
                </c:pt>
                <c:pt idx="606">
                  <c:v>1.34496245579</c:v>
                </c:pt>
                <c:pt idx="607">
                  <c:v>1.34503721748</c:v>
                </c:pt>
                <c:pt idx="608">
                  <c:v>1.34511196131</c:v>
                </c:pt>
                <c:pt idx="609">
                  <c:v>1.34518668726</c:v>
                </c:pt>
                <c:pt idx="610">
                  <c:v>1.3452613953500001</c:v>
                </c:pt>
                <c:pt idx="611">
                  <c:v>1.3453360855800001</c:v>
                </c:pt>
                <c:pt idx="612">
                  <c:v>1.3454107579300001</c:v>
                </c:pt>
                <c:pt idx="613">
                  <c:v>1.34548541242</c:v>
                </c:pt>
                <c:pt idx="614">
                  <c:v>1.3455600490499999</c:v>
                </c:pt>
                <c:pt idx="615">
                  <c:v>1.34563466781</c:v>
                </c:pt>
                <c:pt idx="616">
                  <c:v>1.3457092687000001</c:v>
                </c:pt>
                <c:pt idx="617">
                  <c:v>1.34578385172</c:v>
                </c:pt>
                <c:pt idx="618">
                  <c:v>1.3458584168800001</c:v>
                </c:pt>
                <c:pt idx="619">
                  <c:v>1.34593296418</c:v>
                </c:pt>
                <c:pt idx="620">
                  <c:v>1.3460074935999999</c:v>
                </c:pt>
                <c:pt idx="621">
                  <c:v>1.34608200516</c:v>
                </c:pt>
                <c:pt idx="622">
                  <c:v>1.3461564988600001</c:v>
                </c:pt>
                <c:pt idx="623">
                  <c:v>1.3462309746800001</c:v>
                </c:pt>
                <c:pt idx="624">
                  <c:v>1.3463054326399999</c:v>
                </c:pt>
                <c:pt idx="625">
                  <c:v>1.34637987274</c:v>
                </c:pt>
                <c:pt idx="626">
                  <c:v>1.34645429497</c:v>
                </c:pt>
                <c:pt idx="627">
                  <c:v>1.3465286993300001</c:v>
                </c:pt>
                <c:pt idx="628">
                  <c:v>1.34660308582</c:v>
                </c:pt>
                <c:pt idx="629">
                  <c:v>1.34667745445</c:v>
                </c:pt>
                <c:pt idx="630">
                  <c:v>1.34675180522</c:v>
                </c:pt>
                <c:pt idx="631">
                  <c:v>1.34682613811</c:v>
                </c:pt>
                <c:pt idx="632">
                  <c:v>1.34690045314</c:v>
                </c:pt>
                <c:pt idx="633">
                  <c:v>1.34697475031</c:v>
                </c:pt>
                <c:pt idx="634">
                  <c:v>1.3470490295999999</c:v>
                </c:pt>
                <c:pt idx="635">
                  <c:v>1.3471232910399999</c:v>
                </c:pt>
                <c:pt idx="636">
                  <c:v>1.3471975346</c:v>
                </c:pt>
                <c:pt idx="637">
                  <c:v>1.3472717603</c:v>
                </c:pt>
                <c:pt idx="638">
                  <c:v>1.34734596813</c:v>
                </c:pt>
                <c:pt idx="639">
                  <c:v>1.3474201581</c:v>
                </c:pt>
                <c:pt idx="640">
                  <c:v>1.34749433019</c:v>
                </c:pt>
                <c:pt idx="641">
                  <c:v>1.34756848443</c:v>
                </c:pt>
                <c:pt idx="642">
                  <c:v>1.3476426207900001</c:v>
                </c:pt>
                <c:pt idx="643">
                  <c:v>1.34771673929</c:v>
                </c:pt>
                <c:pt idx="644">
                  <c:v>1.34779083993</c:v>
                </c:pt>
                <c:pt idx="645">
                  <c:v>1.3478649226999999</c:v>
                </c:pt>
                <c:pt idx="646">
                  <c:v>1.3479389876000001</c:v>
                </c:pt>
                <c:pt idx="647">
                  <c:v>1.3480130346300001</c:v>
                </c:pt>
                <c:pt idx="648">
                  <c:v>1.3480870638</c:v>
                </c:pt>
                <c:pt idx="649">
                  <c:v>1.3481610750999999</c:v>
                </c:pt>
                <c:pt idx="650">
                  <c:v>1.34823506854</c:v>
                </c:pt>
                <c:pt idx="651">
                  <c:v>1.3483090441100001</c:v>
                </c:pt>
                <c:pt idx="652">
                  <c:v>1.34838300181</c:v>
                </c:pt>
                <c:pt idx="653">
                  <c:v>1.3484569416500001</c:v>
                </c:pt>
                <c:pt idx="654">
                  <c:v>1.34853086362</c:v>
                </c:pt>
                <c:pt idx="655">
                  <c:v>1.3486047677199999</c:v>
                </c:pt>
                <c:pt idx="656">
                  <c:v>1.34867865396</c:v>
                </c:pt>
                <c:pt idx="657">
                  <c:v>1.3487525223300001</c:v>
                </c:pt>
                <c:pt idx="658">
                  <c:v>1.3488263728300001</c:v>
                </c:pt>
                <c:pt idx="659">
                  <c:v>1.3489002054699999</c:v>
                </c:pt>
                <c:pt idx="660">
                  <c:v>1.34897402024</c:v>
                </c:pt>
                <c:pt idx="661">
                  <c:v>1.34904781715</c:v>
                </c:pt>
                <c:pt idx="662">
                  <c:v>1.34912159619</c:v>
                </c:pt>
                <c:pt idx="663">
                  <c:v>1.34919535736</c:v>
                </c:pt>
                <c:pt idx="664">
                  <c:v>1.3492691006699999</c:v>
                </c:pt>
                <c:pt idx="665">
                  <c:v>1.34934282611</c:v>
                </c:pt>
                <c:pt idx="666">
                  <c:v>1.3494165336799999</c:v>
                </c:pt>
                <c:pt idx="667">
                  <c:v>1.3494902233899999</c:v>
                </c:pt>
                <c:pt idx="668">
                  <c:v>1.34956389523</c:v>
                </c:pt>
                <c:pt idx="669">
                  <c:v>1.3496375491999999</c:v>
                </c:pt>
                <c:pt idx="670">
                  <c:v>1.3497111853099999</c:v>
                </c:pt>
                <c:pt idx="671">
                  <c:v>1.34978480355</c:v>
                </c:pt>
                <c:pt idx="672">
                  <c:v>1.3498584039299999</c:v>
                </c:pt>
                <c:pt idx="673">
                  <c:v>1.3499319864399999</c:v>
                </c:pt>
                <c:pt idx="674">
                  <c:v>1.35000555108</c:v>
                </c:pt>
                <c:pt idx="675">
                  <c:v>1.3500790978599999</c:v>
                </c:pt>
                <c:pt idx="676">
                  <c:v>1.3501526267699999</c:v>
                </c:pt>
                <c:pt idx="677">
                  <c:v>1.35022613781</c:v>
                </c:pt>
                <c:pt idx="678">
                  <c:v>1.3502996309899999</c:v>
                </c:pt>
                <c:pt idx="679">
                  <c:v>1.3503731063</c:v>
                </c:pt>
                <c:pt idx="680">
                  <c:v>1.3504465637500001</c:v>
                </c:pt>
                <c:pt idx="681">
                  <c:v>1.35052000332</c:v>
                </c:pt>
                <c:pt idx="682">
                  <c:v>1.35059342504</c:v>
                </c:pt>
                <c:pt idx="683">
                  <c:v>1.3506668288799999</c:v>
                </c:pt>
                <c:pt idx="684">
                  <c:v>1.3507402148600001</c:v>
                </c:pt>
                <c:pt idx="685">
                  <c:v>1.3508135829700001</c:v>
                </c:pt>
                <c:pt idx="686">
                  <c:v>1.35088693322</c:v>
                </c:pt>
                <c:pt idx="687">
                  <c:v>1.3509602655999999</c:v>
                </c:pt>
                <c:pt idx="688">
                  <c:v>1.35103358011</c:v>
                </c:pt>
                <c:pt idx="689">
                  <c:v>1.3511068767600001</c:v>
                </c:pt>
                <c:pt idx="690">
                  <c:v>1.35118015554</c:v>
                </c:pt>
                <c:pt idx="691">
                  <c:v>1.3512534164600001</c:v>
                </c:pt>
                <c:pt idx="692">
                  <c:v>1.35132665951</c:v>
                </c:pt>
                <c:pt idx="693">
                  <c:v>1.3513998846899999</c:v>
                </c:pt>
                <c:pt idx="694">
                  <c:v>1.351473092</c:v>
                </c:pt>
                <c:pt idx="695">
                  <c:v>1.3515462814500001</c:v>
                </c:pt>
                <c:pt idx="696">
                  <c:v>1.3516194530400001</c:v>
                </c:pt>
                <c:pt idx="697">
                  <c:v>1.3516926067499999</c:v>
                </c:pt>
                <c:pt idx="698">
                  <c:v>1.3517657426</c:v>
                </c:pt>
                <c:pt idx="699">
                  <c:v>1.35183886059</c:v>
                </c:pt>
                <c:pt idx="700">
                  <c:v>1.3519119607000001</c:v>
                </c:pt>
                <c:pt idx="701">
                  <c:v>1.35198504295</c:v>
                </c:pt>
                <c:pt idx="702">
                  <c:v>1.35205810734</c:v>
                </c:pt>
                <c:pt idx="703">
                  <c:v>1.35213115386</c:v>
                </c:pt>
                <c:pt idx="704">
                  <c:v>1.35220418251</c:v>
                </c:pt>
                <c:pt idx="705">
                  <c:v>1.3522771933</c:v>
                </c:pt>
                <c:pt idx="706">
                  <c:v>1.35235018621</c:v>
                </c:pt>
                <c:pt idx="707">
                  <c:v>1.35242316127</c:v>
                </c:pt>
                <c:pt idx="708">
                  <c:v>1.35249611845</c:v>
                </c:pt>
                <c:pt idx="709">
                  <c:v>1.35256905777</c:v>
                </c:pt>
                <c:pt idx="710">
                  <c:v>1.35264197923</c:v>
                </c:pt>
                <c:pt idx="711">
                  <c:v>1.35271488282</c:v>
                </c:pt>
                <c:pt idx="712">
                  <c:v>1.35278776854</c:v>
                </c:pt>
                <c:pt idx="713">
                  <c:v>1.35286063639</c:v>
                </c:pt>
                <c:pt idx="714">
                  <c:v>1.35293348638</c:v>
                </c:pt>
                <c:pt idx="715">
                  <c:v>1.3530063185000001</c:v>
                </c:pt>
                <c:pt idx="716">
                  <c:v>1.35307913276</c:v>
                </c:pt>
                <c:pt idx="717">
                  <c:v>1.35315192915</c:v>
                </c:pt>
                <c:pt idx="718">
                  <c:v>1.3532247076699999</c:v>
                </c:pt>
                <c:pt idx="719">
                  <c:v>1.3532974683300001</c:v>
                </c:pt>
                <c:pt idx="720">
                  <c:v>1.3533702111200001</c:v>
                </c:pt>
                <c:pt idx="721">
                  <c:v>1.35344293604</c:v>
                </c:pt>
                <c:pt idx="722">
                  <c:v>1.3535156430999999</c:v>
                </c:pt>
                <c:pt idx="723">
                  <c:v>1.35358833229</c:v>
                </c:pt>
                <c:pt idx="724">
                  <c:v>1.3536610036100001</c:v>
                </c:pt>
                <c:pt idx="725">
                  <c:v>1.35373365707</c:v>
                </c:pt>
                <c:pt idx="726">
                  <c:v>1.3538062926600001</c:v>
                </c:pt>
                <c:pt idx="727">
                  <c:v>1.35387891039</c:v>
                </c:pt>
                <c:pt idx="728">
                  <c:v>1.3539515102499999</c:v>
                </c:pt>
                <c:pt idx="729">
                  <c:v>1.35402409224</c:v>
                </c:pt>
                <c:pt idx="730">
                  <c:v>1.3540966563700001</c:v>
                </c:pt>
                <c:pt idx="731">
                  <c:v>1.3541692026300001</c:v>
                </c:pt>
                <c:pt idx="732">
                  <c:v>1.3542417310199999</c:v>
                </c:pt>
                <c:pt idx="733">
                  <c:v>1.35431424155</c:v>
                </c:pt>
                <c:pt idx="734">
                  <c:v>1.35438673421</c:v>
                </c:pt>
                <c:pt idx="735">
                  <c:v>1.3544592090100001</c:v>
                </c:pt>
                <c:pt idx="736">
                  <c:v>1.35453166593</c:v>
                </c:pt>
                <c:pt idx="737">
                  <c:v>1.3546041049999999</c:v>
                </c:pt>
                <c:pt idx="738">
                  <c:v>1.35467652619</c:v>
                </c:pt>
                <c:pt idx="739">
                  <c:v>1.3547489295199999</c:v>
                </c:pt>
                <c:pt idx="740">
                  <c:v>1.3548213149799999</c:v>
                </c:pt>
                <c:pt idx="741">
                  <c:v>1.35489368258</c:v>
                </c:pt>
                <c:pt idx="742">
                  <c:v>1.3549660323099999</c:v>
                </c:pt>
                <c:pt idx="743">
                  <c:v>1.3550383641799999</c:v>
                </c:pt>
                <c:pt idx="744">
                  <c:v>1.35511067817</c:v>
                </c:pt>
                <c:pt idx="745">
                  <c:v>1.3551829742999999</c:v>
                </c:pt>
                <c:pt idx="746">
                  <c:v>1.3552552525699999</c:v>
                </c:pt>
                <c:pt idx="747">
                  <c:v>1.35532751297</c:v>
                </c:pt>
                <c:pt idx="748">
                  <c:v>1.3553997554999999</c:v>
                </c:pt>
                <c:pt idx="749">
                  <c:v>1.3554719801699999</c:v>
                </c:pt>
                <c:pt idx="750">
                  <c:v>1.35554418696</c:v>
                </c:pt>
                <c:pt idx="751">
                  <c:v>1.3556163758999999</c:v>
                </c:pt>
                <c:pt idx="752">
                  <c:v>1.35568854696</c:v>
                </c:pt>
                <c:pt idx="753">
                  <c:v>1.3557607001600001</c:v>
                </c:pt>
                <c:pt idx="754">
                  <c:v>1.3558328355</c:v>
                </c:pt>
                <c:pt idx="755">
                  <c:v>1.35590495297</c:v>
                </c:pt>
                <c:pt idx="756">
                  <c:v>1.3559770525699999</c:v>
                </c:pt>
                <c:pt idx="757">
                  <c:v>1.3560491343000001</c:v>
                </c:pt>
                <c:pt idx="758">
                  <c:v>1.3561211981700001</c:v>
                </c:pt>
                <c:pt idx="759">
                  <c:v>1.35619324417</c:v>
                </c:pt>
                <c:pt idx="760">
                  <c:v>1.3562652723099999</c:v>
                </c:pt>
                <c:pt idx="761">
                  <c:v>1.35633728258</c:v>
                </c:pt>
                <c:pt idx="762">
                  <c:v>1.3564092749800001</c:v>
                </c:pt>
                <c:pt idx="763">
                  <c:v>1.35648124952</c:v>
                </c:pt>
                <c:pt idx="764">
                  <c:v>1.3565532061900001</c:v>
                </c:pt>
                <c:pt idx="765">
                  <c:v>1.35662514499</c:v>
                </c:pt>
                <c:pt idx="766">
                  <c:v>1.3566970659299999</c:v>
                </c:pt>
                <c:pt idx="767">
                  <c:v>1.356768969</c:v>
                </c:pt>
                <c:pt idx="768">
                  <c:v>1.3568408542099999</c:v>
                </c:pt>
                <c:pt idx="769">
                  <c:v>1.3569127215400001</c:v>
                </c:pt>
                <c:pt idx="770">
                  <c:v>1.3569845710199999</c:v>
                </c:pt>
                <c:pt idx="771">
                  <c:v>1.35705640262</c:v>
                </c:pt>
                <c:pt idx="772">
                  <c:v>1.35712821636</c:v>
                </c:pt>
                <c:pt idx="773">
                  <c:v>1.3572000122300001</c:v>
                </c:pt>
                <c:pt idx="774">
                  <c:v>1.35727179024</c:v>
                </c:pt>
                <c:pt idx="775">
                  <c:v>1.35734355038</c:v>
                </c:pt>
                <c:pt idx="776">
                  <c:v>1.35741529265</c:v>
                </c:pt>
                <c:pt idx="777">
                  <c:v>1.35748701706</c:v>
                </c:pt>
                <c:pt idx="778">
                  <c:v>1.3575587236</c:v>
                </c:pt>
                <c:pt idx="779">
                  <c:v>1.35763041228</c:v>
                </c:pt>
                <c:pt idx="780">
                  <c:v>1.35770208309</c:v>
                </c:pt>
                <c:pt idx="781">
                  <c:v>1.35777373603</c:v>
                </c:pt>
                <c:pt idx="782">
                  <c:v>1.3578453711</c:v>
                </c:pt>
                <c:pt idx="783">
                  <c:v>1.35791698831</c:v>
                </c:pt>
                <c:pt idx="784">
                  <c:v>1.35798858766</c:v>
                </c:pt>
                <c:pt idx="785">
                  <c:v>1.35806016913</c:v>
                </c:pt>
                <c:pt idx="786">
                  <c:v>1.35813173274</c:v>
                </c:pt>
                <c:pt idx="787">
                  <c:v>1.35820327849</c:v>
                </c:pt>
                <c:pt idx="788">
                  <c:v>1.3582748063700001</c:v>
                </c:pt>
                <c:pt idx="789">
                  <c:v>1.35834631638</c:v>
                </c:pt>
                <c:pt idx="790">
                  <c:v>1.3584177988299999</c:v>
                </c:pt>
                <c:pt idx="791">
                  <c:v>1.3584892609200001</c:v>
                </c:pt>
                <c:pt idx="792">
                  <c:v>1.3585607050699999</c:v>
                </c:pt>
                <c:pt idx="793">
                  <c:v>1.35863213127</c:v>
                </c:pt>
                <c:pt idx="794">
                  <c:v>1.35870353953</c:v>
                </c:pt>
                <c:pt idx="795">
                  <c:v>1.35877492985</c:v>
                </c:pt>
                <c:pt idx="796">
                  <c:v>1.3588463022199999</c:v>
                </c:pt>
                <c:pt idx="797">
                  <c:v>1.3589176566500001</c:v>
                </c:pt>
                <c:pt idx="798">
                  <c:v>1.3589889931400001</c:v>
                </c:pt>
                <c:pt idx="799">
                  <c:v>1.35906031168</c:v>
                </c:pt>
                <c:pt idx="800">
                  <c:v>1.3591316122799999</c:v>
                </c:pt>
                <c:pt idx="801">
                  <c:v>1.3592028949399999</c:v>
                </c:pt>
                <c:pt idx="802">
                  <c:v>1.35927415965</c:v>
                </c:pt>
                <c:pt idx="803">
                  <c:v>1.3593454064199999</c:v>
                </c:pt>
                <c:pt idx="804">
                  <c:v>1.3594166352399999</c:v>
                </c:pt>
                <c:pt idx="805">
                  <c:v>1.35948784612</c:v>
                </c:pt>
                <c:pt idx="806">
                  <c:v>1.3595590390600001</c:v>
                </c:pt>
                <c:pt idx="807">
                  <c:v>1.3596302140500001</c:v>
                </c:pt>
                <c:pt idx="808">
                  <c:v>1.3597013710999999</c:v>
                </c:pt>
                <c:pt idx="809">
                  <c:v>1.3597725102</c:v>
                </c:pt>
                <c:pt idx="810">
                  <c:v>1.35984363136</c:v>
                </c:pt>
                <c:pt idx="811">
                  <c:v>1.35991473458</c:v>
                </c:pt>
                <c:pt idx="812">
                  <c:v>1.3599858198599999</c:v>
                </c:pt>
                <c:pt idx="813">
                  <c:v>1.3600568871900001</c:v>
                </c:pt>
                <c:pt idx="814">
                  <c:v>1.3601279365700001</c:v>
                </c:pt>
                <c:pt idx="815">
                  <c:v>1.36019896802</c:v>
                </c:pt>
                <c:pt idx="816">
                  <c:v>1.3602699815199999</c:v>
                </c:pt>
                <c:pt idx="817">
                  <c:v>1.3603409770699999</c:v>
                </c:pt>
                <c:pt idx="818">
                  <c:v>1.36041195469</c:v>
                </c:pt>
                <c:pt idx="819">
                  <c:v>1.3604829143499999</c:v>
                </c:pt>
                <c:pt idx="820">
                  <c:v>1.3605538560799999</c:v>
                </c:pt>
                <c:pt idx="821">
                  <c:v>1.36062477986</c:v>
                </c:pt>
                <c:pt idx="822">
                  <c:v>1.3606956857000001</c:v>
                </c:pt>
                <c:pt idx="823">
                  <c:v>1.3607665735900001</c:v>
                </c:pt>
                <c:pt idx="824">
                  <c:v>1.3608374435399999</c:v>
                </c:pt>
                <c:pt idx="825">
                  <c:v>1.36090829555</c:v>
                </c:pt>
                <c:pt idx="826">
                  <c:v>1.36097912961</c:v>
                </c:pt>
                <c:pt idx="827">
                  <c:v>1.36104994573</c:v>
                </c:pt>
                <c:pt idx="828">
                  <c:v>1.3611207438999999</c:v>
                </c:pt>
                <c:pt idx="829">
                  <c:v>1.3611915241400001</c:v>
                </c:pt>
                <c:pt idx="830">
                  <c:v>1.3612622864199999</c:v>
                </c:pt>
                <c:pt idx="831">
                  <c:v>1.36133303077</c:v>
                </c:pt>
                <c:pt idx="832">
                  <c:v>1.36140375717</c:v>
                </c:pt>
                <c:pt idx="833">
                  <c:v>1.36147446562</c:v>
                </c:pt>
                <c:pt idx="834">
                  <c:v>1.36154515614</c:v>
                </c:pt>
                <c:pt idx="835">
                  <c:v>1.36161582871</c:v>
                </c:pt>
                <c:pt idx="836">
                  <c:v>1.36168648333</c:v>
                </c:pt>
                <c:pt idx="837">
                  <c:v>1.36175712001</c:v>
                </c:pt>
                <c:pt idx="838">
                  <c:v>1.36182773875</c:v>
                </c:pt>
                <c:pt idx="839">
                  <c:v>1.3618983395499999</c:v>
                </c:pt>
                <c:pt idx="840">
                  <c:v>1.3619689224</c:v>
                </c:pt>
                <c:pt idx="841">
                  <c:v>1.3620394873099999</c:v>
                </c:pt>
                <c:pt idx="842">
                  <c:v>1.3621100342700001</c:v>
                </c:pt>
                <c:pt idx="843">
                  <c:v>1.3621805632899999</c:v>
                </c:pt>
                <c:pt idx="844">
                  <c:v>1.36225107437</c:v>
                </c:pt>
                <c:pt idx="845">
                  <c:v>1.3623215675</c:v>
                </c:pt>
                <c:pt idx="846">
                  <c:v>1.36239204269</c:v>
                </c:pt>
                <c:pt idx="847">
                  <c:v>1.3624624999299999</c:v>
                </c:pt>
                <c:pt idx="848">
                  <c:v>1.3625329392300001</c:v>
                </c:pt>
                <c:pt idx="849">
                  <c:v>1.3626033605900001</c:v>
                </c:pt>
                <c:pt idx="850">
                  <c:v>1.362673764</c:v>
                </c:pt>
                <c:pt idx="851">
                  <c:v>1.3627441494700001</c:v>
                </c:pt>
                <c:pt idx="852">
                  <c:v>1.3628145169999999</c:v>
                </c:pt>
                <c:pt idx="853">
                  <c:v>1.36288486658</c:v>
                </c:pt>
                <c:pt idx="854">
                  <c:v>1.3629551982200001</c:v>
                </c:pt>
                <c:pt idx="855">
                  <c:v>1.3630255119200001</c:v>
                </c:pt>
                <c:pt idx="856">
                  <c:v>1.3630958076699999</c:v>
                </c:pt>
                <c:pt idx="857">
                  <c:v>1.3631660854800001</c:v>
                </c:pt>
                <c:pt idx="858">
                  <c:v>1.36323634534</c:v>
                </c:pt>
                <c:pt idx="859">
                  <c:v>1.3633065872600001</c:v>
                </c:pt>
                <c:pt idx="860">
                  <c:v>1.36337681124</c:v>
                </c:pt>
                <c:pt idx="861">
                  <c:v>1.36344701727</c:v>
                </c:pt>
                <c:pt idx="862">
                  <c:v>1.36351720536</c:v>
                </c:pt>
                <c:pt idx="863">
                  <c:v>1.3635873755100001</c:v>
                </c:pt>
                <c:pt idx="864">
                  <c:v>1.36365752771</c:v>
                </c:pt>
                <c:pt idx="865">
                  <c:v>1.3637276619700001</c:v>
                </c:pt>
                <c:pt idx="866">
                  <c:v>1.3637977782899999</c:v>
                </c:pt>
                <c:pt idx="867">
                  <c:v>1.3638678766600001</c:v>
                </c:pt>
                <c:pt idx="868">
                  <c:v>1.3639379570800001</c:v>
                </c:pt>
                <c:pt idx="869">
                  <c:v>1.36400801957</c:v>
                </c:pt>
                <c:pt idx="870">
                  <c:v>1.3640780641100001</c:v>
                </c:pt>
                <c:pt idx="871">
                  <c:v>1.3641480907000001</c:v>
                </c:pt>
                <c:pt idx="872">
                  <c:v>1.3642180993599999</c:v>
                </c:pt>
                <c:pt idx="873">
                  <c:v>1.3642880900700001</c:v>
                </c:pt>
                <c:pt idx="874">
                  <c:v>1.3643580628300001</c:v>
                </c:pt>
                <c:pt idx="875">
                  <c:v>1.3644280176500001</c:v>
                </c:pt>
                <c:pt idx="876">
                  <c:v>1.36449795453</c:v>
                </c:pt>
                <c:pt idx="877">
                  <c:v>1.36456787346</c:v>
                </c:pt>
                <c:pt idx="878">
                  <c:v>1.36463777446</c:v>
                </c:pt>
                <c:pt idx="879">
                  <c:v>1.3647076574999999</c:v>
                </c:pt>
                <c:pt idx="880">
                  <c:v>1.3647775226100001</c:v>
                </c:pt>
                <c:pt idx="881">
                  <c:v>1.3648473697600001</c:v>
                </c:pt>
                <c:pt idx="882">
                  <c:v>1.36491719898</c:v>
                </c:pt>
                <c:pt idx="883">
                  <c:v>1.3649870102499999</c:v>
                </c:pt>
                <c:pt idx="884">
                  <c:v>1.3650568035799999</c:v>
                </c:pt>
                <c:pt idx="885">
                  <c:v>1.36512657897</c:v>
                </c:pt>
                <c:pt idx="886">
                  <c:v>1.3651963364099999</c:v>
                </c:pt>
                <c:pt idx="887">
                  <c:v>1.3652660758999999</c:v>
                </c:pt>
                <c:pt idx="888">
                  <c:v>1.36533579746</c:v>
                </c:pt>
                <c:pt idx="889">
                  <c:v>1.3654055010699999</c:v>
                </c:pt>
                <c:pt idx="890">
                  <c:v>1.3654751867299999</c:v>
                </c:pt>
                <c:pt idx="891">
                  <c:v>1.36554485446</c:v>
                </c:pt>
                <c:pt idx="892">
                  <c:v>1.3656145042300001</c:v>
                </c:pt>
                <c:pt idx="893">
                  <c:v>1.3656841360700001</c:v>
                </c:pt>
                <c:pt idx="894">
                  <c:v>1.3657537499600001</c:v>
                </c:pt>
                <c:pt idx="895">
                  <c:v>1.36582334591</c:v>
                </c:pt>
                <c:pt idx="896">
                  <c:v>1.3658929239099999</c:v>
                </c:pt>
                <c:pt idx="897">
                  <c:v>1.36596248397</c:v>
                </c:pt>
                <c:pt idx="898">
                  <c:v>1.3660320260900001</c:v>
                </c:pt>
                <c:pt idx="899">
                  <c:v>1.36610155026</c:v>
                </c:pt>
                <c:pt idx="900">
                  <c:v>1.36617105649</c:v>
                </c:pt>
                <c:pt idx="901">
                  <c:v>1.3662405447799999</c:v>
                </c:pt>
                <c:pt idx="902">
                  <c:v>1.3663100151200001</c:v>
                </c:pt>
                <c:pt idx="903">
                  <c:v>1.3663794675200001</c:v>
                </c:pt>
                <c:pt idx="904">
                  <c:v>1.3664489019699999</c:v>
                </c:pt>
                <c:pt idx="905">
                  <c:v>1.36651831848</c:v>
                </c:pt>
                <c:pt idx="906">
                  <c:v>1.36658771705</c:v>
                </c:pt>
                <c:pt idx="907">
                  <c:v>1.3666570976700001</c:v>
                </c:pt>
                <c:pt idx="908">
                  <c:v>1.36672646035</c:v>
                </c:pt>
                <c:pt idx="909">
                  <c:v>1.36679580509</c:v>
                </c:pt>
                <c:pt idx="910">
                  <c:v>1.36686513188</c:v>
                </c:pt>
                <c:pt idx="911">
                  <c:v>1.3669344407299999</c:v>
                </c:pt>
                <c:pt idx="912">
                  <c:v>1.3670037316300001</c:v>
                </c:pt>
                <c:pt idx="913">
                  <c:v>1.3670730045999999</c:v>
                </c:pt>
                <c:pt idx="914">
                  <c:v>1.36714225961</c:v>
                </c:pt>
                <c:pt idx="915">
                  <c:v>1.36721149669</c:v>
                </c:pt>
                <c:pt idx="916">
                  <c:v>1.36728071582</c:v>
                </c:pt>
                <c:pt idx="917">
                  <c:v>1.3673499170000001</c:v>
                </c:pt>
                <c:pt idx="918">
                  <c:v>1.36741910025</c:v>
                </c:pt>
                <c:pt idx="919">
                  <c:v>1.36748826555</c:v>
                </c:pt>
                <c:pt idx="920">
                  <c:v>1.3675574129000001</c:v>
                </c:pt>
                <c:pt idx="921">
                  <c:v>1.36762654231</c:v>
                </c:pt>
                <c:pt idx="922">
                  <c:v>1.36769565378</c:v>
                </c:pt>
                <c:pt idx="923">
                  <c:v>1.3677647473100001</c:v>
                </c:pt>
                <c:pt idx="924">
                  <c:v>1.36783382289</c:v>
                </c:pt>
                <c:pt idx="925">
                  <c:v>1.36790288052</c:v>
                </c:pt>
                <c:pt idx="926">
                  <c:v>1.36797192022</c:v>
                </c:pt>
                <c:pt idx="927">
                  <c:v>1.3680409419699999</c:v>
                </c:pt>
                <c:pt idx="928">
                  <c:v>1.3681099457699999</c:v>
                </c:pt>
                <c:pt idx="929">
                  <c:v>1.3681789316299999</c:v>
                </c:pt>
                <c:pt idx="930">
                  <c:v>1.36824789955</c:v>
                </c:pt>
                <c:pt idx="931">
                  <c:v>1.36831684953</c:v>
                </c:pt>
                <c:pt idx="932">
                  <c:v>1.36838578156</c:v>
                </c:pt>
                <c:pt idx="933">
                  <c:v>1.3684546956400001</c:v>
                </c:pt>
                <c:pt idx="934">
                  <c:v>1.36852359179</c:v>
                </c:pt>
                <c:pt idx="935">
                  <c:v>1.3685924699900001</c:v>
                </c:pt>
                <c:pt idx="936">
                  <c:v>1.3686613302399999</c:v>
                </c:pt>
                <c:pt idx="937">
                  <c:v>1.3687301725600001</c:v>
                </c:pt>
                <c:pt idx="938">
                  <c:v>1.3687989969300001</c:v>
                </c:pt>
                <c:pt idx="939">
                  <c:v>1.3688678033499999</c:v>
                </c:pt>
                <c:pt idx="940">
                  <c:v>1.36893659183</c:v>
                </c:pt>
                <c:pt idx="941">
                  <c:v>1.36900536237</c:v>
                </c:pt>
                <c:pt idx="942">
                  <c:v>1.3690741149600001</c:v>
                </c:pt>
                <c:pt idx="943">
                  <c:v>1.36914284961</c:v>
                </c:pt>
                <c:pt idx="944">
                  <c:v>1.36921156632</c:v>
                </c:pt>
                <c:pt idx="945">
                  <c:v>1.36928026508</c:v>
                </c:pt>
                <c:pt idx="946">
                  <c:v>1.3693489458999999</c:v>
                </c:pt>
                <c:pt idx="947">
                  <c:v>1.3694176087800001</c:v>
                </c:pt>
                <c:pt idx="948">
                  <c:v>1.3694862537100001</c:v>
                </c:pt>
                <c:pt idx="949">
                  <c:v>1.3695548807</c:v>
                </c:pt>
                <c:pt idx="950">
                  <c:v>1.3696234897399999</c:v>
                </c:pt>
                <c:pt idx="951">
                  <c:v>1.3696920808499999</c:v>
                </c:pt>
                <c:pt idx="952">
                  <c:v>1.369760654</c:v>
                </c:pt>
                <c:pt idx="953">
                  <c:v>1.36982920922</c:v>
                </c:pt>
                <c:pt idx="954">
                  <c:v>1.36989774649</c:v>
                </c:pt>
                <c:pt idx="955">
                  <c:v>1.36996626581</c:v>
                </c:pt>
                <c:pt idx="956">
                  <c:v>1.3700347671899999</c:v>
                </c:pt>
                <c:pt idx="957">
                  <c:v>1.3701032506299999</c:v>
                </c:pt>
                <c:pt idx="958">
                  <c:v>1.37017171613</c:v>
                </c:pt>
                <c:pt idx="959">
                  <c:v>1.3702401636799999</c:v>
                </c:pt>
                <c:pt idx="960">
                  <c:v>1.3703085932900001</c:v>
                </c:pt>
                <c:pt idx="961">
                  <c:v>1.3703770049499999</c:v>
                </c:pt>
                <c:pt idx="962">
                  <c:v>1.37044539867</c:v>
                </c:pt>
                <c:pt idx="963">
                  <c:v>1.37051377445</c:v>
                </c:pt>
                <c:pt idx="964">
                  <c:v>1.37058213228</c:v>
                </c:pt>
                <c:pt idx="965">
                  <c:v>1.3706504721699999</c:v>
                </c:pt>
                <c:pt idx="966">
                  <c:v>1.3707187941100001</c:v>
                </c:pt>
                <c:pt idx="967">
                  <c:v>1.3707870981200001</c:v>
                </c:pt>
                <c:pt idx="968">
                  <c:v>1.37085538417</c:v>
                </c:pt>
                <c:pt idx="969">
                  <c:v>1.3709236522899999</c:v>
                </c:pt>
                <c:pt idx="970">
                  <c:v>1.3709919024599999</c:v>
                </c:pt>
                <c:pt idx="971">
                  <c:v>1.37106013469</c:v>
                </c:pt>
                <c:pt idx="972">
                  <c:v>1.3711283489699999</c:v>
                </c:pt>
                <c:pt idx="973">
                  <c:v>1.3711965453099999</c:v>
                </c:pt>
                <c:pt idx="974">
                  <c:v>1.37126472371</c:v>
                </c:pt>
                <c:pt idx="975">
                  <c:v>1.3713328841600001</c:v>
                </c:pt>
                <c:pt idx="976">
                  <c:v>1.3714010266700001</c:v>
                </c:pt>
                <c:pt idx="977">
                  <c:v>1.3714691512299999</c:v>
                </c:pt>
                <c:pt idx="978">
                  <c:v>1.37153725785</c:v>
                </c:pt>
                <c:pt idx="979">
                  <c:v>1.37160534653</c:v>
                </c:pt>
                <c:pt idx="980">
                  <c:v>1.37167341726</c:v>
                </c:pt>
                <c:pt idx="981">
                  <c:v>1.3717414700499999</c:v>
                </c:pt>
                <c:pt idx="982">
                  <c:v>1.3718095049000001</c:v>
                </c:pt>
                <c:pt idx="983">
                  <c:v>1.3718775218000001</c:v>
                </c:pt>
                <c:pt idx="984">
                  <c:v>1.37194552076</c:v>
                </c:pt>
                <c:pt idx="985">
                  <c:v>1.3720135017799999</c:v>
                </c:pt>
                <c:pt idx="986">
                  <c:v>1.3720814648499999</c:v>
                </c:pt>
                <c:pt idx="987">
                  <c:v>1.37214940998</c:v>
                </c:pt>
                <c:pt idx="988">
                  <c:v>1.3722173371599999</c:v>
                </c:pt>
                <c:pt idx="989">
                  <c:v>1.3722852463999999</c:v>
                </c:pt>
                <c:pt idx="990">
                  <c:v>1.3723531377</c:v>
                </c:pt>
                <c:pt idx="991">
                  <c:v>1.3724210110499999</c:v>
                </c:pt>
                <c:pt idx="992">
                  <c:v>1.3724888664599999</c:v>
                </c:pt>
                <c:pt idx="993">
                  <c:v>1.37255670392</c:v>
                </c:pt>
                <c:pt idx="994">
                  <c:v>1.3726245234500001</c:v>
                </c:pt>
                <c:pt idx="995">
                  <c:v>1.37269232503</c:v>
                </c:pt>
                <c:pt idx="996">
                  <c:v>1.3727601086600001</c:v>
                </c:pt>
                <c:pt idx="997">
                  <c:v>1.37282787435</c:v>
                </c:pt>
                <c:pt idx="998">
                  <c:v>1.3728956220999999</c:v>
                </c:pt>
                <c:pt idx="999">
                  <c:v>1.3729633519</c:v>
                </c:pt>
                <c:pt idx="1000">
                  <c:v>1.3730310637600001</c:v>
                </c:pt>
                <c:pt idx="1001">
                  <c:v>1.37309875768</c:v>
                </c:pt>
                <c:pt idx="1002">
                  <c:v>1.37316643365</c:v>
                </c:pt>
                <c:pt idx="1003">
                  <c:v>1.3732340916800001</c:v>
                </c:pt>
                <c:pt idx="1004">
                  <c:v>1.37330173176</c:v>
                </c:pt>
                <c:pt idx="1005">
                  <c:v>1.37336935391</c:v>
                </c:pt>
                <c:pt idx="1006">
                  <c:v>1.3734369581000001</c:v>
                </c:pt>
                <c:pt idx="1007">
                  <c:v>1.37350454436</c:v>
                </c:pt>
                <c:pt idx="1008">
                  <c:v>1.37357211267</c:v>
                </c:pt>
                <c:pt idx="1009">
                  <c:v>1.3736396630300001</c:v>
                </c:pt>
                <c:pt idx="1010">
                  <c:v>1.37370719546</c:v>
                </c:pt>
                <c:pt idx="1011">
                  <c:v>1.3737747099399999</c:v>
                </c:pt>
                <c:pt idx="1012">
                  <c:v>1.37384220647</c:v>
                </c:pt>
                <c:pt idx="1013">
                  <c:v>1.3739096850600001</c:v>
                </c:pt>
                <c:pt idx="1014">
                  <c:v>1.3739771457100001</c:v>
                </c:pt>
                <c:pt idx="1015">
                  <c:v>1.3740445884200001</c:v>
                </c:pt>
                <c:pt idx="1016">
                  <c:v>1.37411201318</c:v>
                </c:pt>
                <c:pt idx="1017">
                  <c:v>1.3741794199899999</c:v>
                </c:pt>
                <c:pt idx="1018">
                  <c:v>1.3742468088699999</c:v>
                </c:pt>
                <c:pt idx="1019">
                  <c:v>1.3743141798</c:v>
                </c:pt>
                <c:pt idx="1020">
                  <c:v>1.37438153278</c:v>
                </c:pt>
                <c:pt idx="1021">
                  <c:v>1.37444886782</c:v>
                </c:pt>
                <c:pt idx="1022">
                  <c:v>1.3745161849200001</c:v>
                </c:pt>
                <c:pt idx="1023">
                  <c:v>1.37458348408</c:v>
                </c:pt>
                <c:pt idx="1024">
                  <c:v>1.37465076529</c:v>
                </c:pt>
                <c:pt idx="1025">
                  <c:v>1.37471802856</c:v>
                </c:pt>
                <c:pt idx="1026">
                  <c:v>1.3747852738799999</c:v>
                </c:pt>
                <c:pt idx="1027">
                  <c:v>1.3748525012599999</c:v>
                </c:pt>
                <c:pt idx="1028">
                  <c:v>1.3749197107</c:v>
                </c:pt>
                <c:pt idx="1029">
                  <c:v>1.3749869021900001</c:v>
                </c:pt>
                <c:pt idx="1030">
                  <c:v>1.37505407574</c:v>
                </c:pt>
                <c:pt idx="1031">
                  <c:v>1.3751212313400001</c:v>
                </c:pt>
                <c:pt idx="1032">
                  <c:v>1.37518836901</c:v>
                </c:pt>
                <c:pt idx="1033">
                  <c:v>1.3752554887199999</c:v>
                </c:pt>
                <c:pt idx="1034">
                  <c:v>1.3753225904999999</c:v>
                </c:pt>
                <c:pt idx="1035">
                  <c:v>1.37538967433</c:v>
                </c:pt>
                <c:pt idx="1036">
                  <c:v>1.37545674022</c:v>
                </c:pt>
                <c:pt idx="1037">
                  <c:v>1.37552378816</c:v>
                </c:pt>
                <c:pt idx="1038">
                  <c:v>1.3755908181600001</c:v>
                </c:pt>
                <c:pt idx="1039">
                  <c:v>1.37565783021</c:v>
                </c:pt>
                <c:pt idx="1040">
                  <c:v>1.37572482433</c:v>
                </c:pt>
                <c:pt idx="1041">
                  <c:v>1.37579180049</c:v>
                </c:pt>
                <c:pt idx="1042">
                  <c:v>1.37585875872</c:v>
                </c:pt>
                <c:pt idx="1043">
                  <c:v>1.3759256989999999</c:v>
                </c:pt>
                <c:pt idx="1044">
                  <c:v>1.37599262134</c:v>
                </c:pt>
                <c:pt idx="1045">
                  <c:v>1.3760595257299999</c:v>
                </c:pt>
                <c:pt idx="1046">
                  <c:v>1.3761264121800001</c:v>
                </c:pt>
                <c:pt idx="1047">
                  <c:v>1.3761932806899999</c:v>
                </c:pt>
                <c:pt idx="1048">
                  <c:v>1.37626013125</c:v>
                </c:pt>
                <c:pt idx="1049">
                  <c:v>1.37632696387</c:v>
                </c:pt>
                <c:pt idx="1050">
                  <c:v>1.37639377854</c:v>
                </c:pt>
                <c:pt idx="1051">
                  <c:v>1.3764605752700001</c:v>
                </c:pt>
                <c:pt idx="1052">
                  <c:v>1.37652735406</c:v>
                </c:pt>
                <c:pt idx="1053">
                  <c:v>1.3765941149100001</c:v>
                </c:pt>
                <c:pt idx="1054">
                  <c:v>1.3766608578099999</c:v>
                </c:pt>
                <c:pt idx="1055">
                  <c:v>1.3767275827600001</c:v>
                </c:pt>
                <c:pt idx="1056">
                  <c:v>1.3767942897800001</c:v>
                </c:pt>
                <c:pt idx="1057">
                  <c:v>1.3768609788499999</c:v>
                </c:pt>
                <c:pt idx="1058">
                  <c:v>1.3769276499700001</c:v>
                </c:pt>
                <c:pt idx="1059">
                  <c:v>1.37699430315</c:v>
                </c:pt>
                <c:pt idx="1060">
                  <c:v>1.3770609383900001</c:v>
                </c:pt>
                <c:pt idx="1061">
                  <c:v>1.37712755569</c:v>
                </c:pt>
                <c:pt idx="1062">
                  <c:v>1.37719415504</c:v>
                </c:pt>
                <c:pt idx="1063">
                  <c:v>1.37726073644</c:v>
                </c:pt>
                <c:pt idx="1064">
                  <c:v>1.3773272999099999</c:v>
                </c:pt>
                <c:pt idx="1065">
                  <c:v>1.3773938454300001</c:v>
                </c:pt>
                <c:pt idx="1066">
                  <c:v>1.3774603729999999</c:v>
                </c:pt>
                <c:pt idx="1067">
                  <c:v>1.37752688263</c:v>
                </c:pt>
                <c:pt idx="1068">
                  <c:v>1.37759337432</c:v>
                </c:pt>
                <c:pt idx="1069">
                  <c:v>1.37765984807</c:v>
                </c:pt>
                <c:pt idx="1070">
                  <c:v>1.3777263038700001</c:v>
                </c:pt>
                <c:pt idx="1071">
                  <c:v>1.37779274173</c:v>
                </c:pt>
                <c:pt idx="1072">
                  <c:v>1.37785916164</c:v>
                </c:pt>
                <c:pt idx="1073">
                  <c:v>1.3779255636100001</c:v>
                </c:pt>
                <c:pt idx="1074">
                  <c:v>1.37799194764</c:v>
                </c:pt>
                <c:pt idx="1075">
                  <c:v>1.37805831372</c:v>
                </c:pt>
                <c:pt idx="1076">
                  <c:v>1.37812466186</c:v>
                </c:pt>
                <c:pt idx="1077">
                  <c:v>1.37819099206</c:v>
                </c:pt>
                <c:pt idx="1078">
                  <c:v>1.3782573043099999</c:v>
                </c:pt>
                <c:pt idx="1079">
                  <c:v>1.37832359861</c:v>
                </c:pt>
                <c:pt idx="1080">
                  <c:v>1.3783898749800001</c:v>
                </c:pt>
                <c:pt idx="1081">
                  <c:v>1.3784561334000001</c:v>
                </c:pt>
                <c:pt idx="1082">
                  <c:v>1.3785223738800001</c:v>
                </c:pt>
                <c:pt idx="1083">
                  <c:v>1.37858859641</c:v>
                </c:pt>
                <c:pt idx="1084">
                  <c:v>1.3786548009999999</c:v>
                </c:pt>
                <c:pt idx="1085">
                  <c:v>1.37872098765</c:v>
                </c:pt>
                <c:pt idx="1086">
                  <c:v>1.37878715635</c:v>
                </c:pt>
                <c:pt idx="1087">
                  <c:v>1.37885330711</c:v>
                </c:pt>
                <c:pt idx="1088">
                  <c:v>1.37891943992</c:v>
                </c:pt>
                <c:pt idx="1089">
                  <c:v>1.3789855547900001</c:v>
                </c:pt>
                <c:pt idx="1090">
                  <c:v>1.37905165172</c:v>
                </c:pt>
                <c:pt idx="1091">
                  <c:v>1.3791177307</c:v>
                </c:pt>
                <c:pt idx="1092">
                  <c:v>1.3791837917400001</c:v>
                </c:pt>
                <c:pt idx="1093">
                  <c:v>1.37924983484</c:v>
                </c:pt>
                <c:pt idx="1094">
                  <c:v>1.3793158599899999</c:v>
                </c:pt>
                <c:pt idx="1095">
                  <c:v>1.3793818672</c:v>
                </c:pt>
                <c:pt idx="1096">
                  <c:v>1.3794478564699999</c:v>
                </c:pt>
                <c:pt idx="1097">
                  <c:v>1.3795138277900001</c:v>
                </c:pt>
                <c:pt idx="1098">
                  <c:v>1.3795797811599999</c:v>
                </c:pt>
                <c:pt idx="1099">
                  <c:v>1.3796457166</c:v>
                </c:pt>
                <c:pt idx="1100">
                  <c:v>1.37971163409</c:v>
                </c:pt>
                <c:pt idx="1101">
                  <c:v>1.37977753364</c:v>
                </c:pt>
                <c:pt idx="1102">
                  <c:v>1.3798434152400001</c:v>
                </c:pt>
                <c:pt idx="1103">
                  <c:v>1.3799092789</c:v>
                </c:pt>
                <c:pt idx="1104">
                  <c:v>1.37997512461</c:v>
                </c:pt>
                <c:pt idx="1105">
                  <c:v>1.3800409523899999</c:v>
                </c:pt>
                <c:pt idx="1106">
                  <c:v>1.3801067622100001</c:v>
                </c:pt>
                <c:pt idx="1107">
                  <c:v>1.3801725541000001</c:v>
                </c:pt>
                <c:pt idx="1108">
                  <c:v>1.3802383280399999</c:v>
                </c:pt>
                <c:pt idx="1109">
                  <c:v>1.38030408404</c:v>
                </c:pt>
                <c:pt idx="1110">
                  <c:v>1.38036982209</c:v>
                </c:pt>
                <c:pt idx="1111">
                  <c:v>1.3804355422000001</c:v>
                </c:pt>
                <c:pt idx="1112">
                  <c:v>1.38050124437</c:v>
                </c:pt>
                <c:pt idx="1113">
                  <c:v>1.38056692859</c:v>
                </c:pt>
                <c:pt idx="1114">
                  <c:v>1.38063259487</c:v>
                </c:pt>
                <c:pt idx="1115">
                  <c:v>1.3806982431999999</c:v>
                </c:pt>
                <c:pt idx="1116">
                  <c:v>1.3807638735900001</c:v>
                </c:pt>
                <c:pt idx="1117">
                  <c:v>1.3808294860400001</c:v>
                </c:pt>
                <c:pt idx="1118">
                  <c:v>1.38089508055</c:v>
                </c:pt>
                <c:pt idx="1119">
                  <c:v>1.3809606571099999</c:v>
                </c:pt>
                <c:pt idx="1120">
                  <c:v>1.3810262157199999</c:v>
                </c:pt>
                <c:pt idx="1121">
                  <c:v>1.38109175639</c:v>
                </c:pt>
                <c:pt idx="1122">
                  <c:v>1.38115727912</c:v>
                </c:pt>
                <c:pt idx="1123">
                  <c:v>1.38122278391</c:v>
                </c:pt>
                <c:pt idx="1124">
                  <c:v>1.38128827075</c:v>
                </c:pt>
                <c:pt idx="1125">
                  <c:v>1.38135373965</c:v>
                </c:pt>
                <c:pt idx="1126">
                  <c:v>1.3814191906</c:v>
                </c:pt>
                <c:pt idx="1127">
                  <c:v>1.38148462361</c:v>
                </c:pt>
                <c:pt idx="1128">
                  <c:v>1.3815500386799999</c:v>
                </c:pt>
                <c:pt idx="1129">
                  <c:v>1.3816154357999999</c:v>
                </c:pt>
                <c:pt idx="1130">
                  <c:v>1.3816808149799999</c:v>
                </c:pt>
                <c:pt idx="1131">
                  <c:v>1.3817461762200001</c:v>
                </c:pt>
                <c:pt idx="1132">
                  <c:v>1.38181151951</c:v>
                </c:pt>
                <c:pt idx="1133">
                  <c:v>1.3818768448600001</c:v>
                </c:pt>
                <c:pt idx="1134">
                  <c:v>1.3819421522699999</c:v>
                </c:pt>
                <c:pt idx="1135">
                  <c:v>1.3820074417299999</c:v>
                </c:pt>
                <c:pt idx="1136">
                  <c:v>1.3820727132399999</c:v>
                </c:pt>
                <c:pt idx="1137">
                  <c:v>1.38213796682</c:v>
                </c:pt>
                <c:pt idx="1138">
                  <c:v>1.3822032024499999</c:v>
                </c:pt>
                <c:pt idx="1139">
                  <c:v>1.38226842013</c:v>
                </c:pt>
                <c:pt idx="1140">
                  <c:v>1.38233361988</c:v>
                </c:pt>
                <c:pt idx="1141">
                  <c:v>1.3823987932999999</c:v>
                </c:pt>
                <c:pt idx="1142">
                  <c:v>1.38246394789</c:v>
                </c:pt>
                <c:pt idx="1143">
                  <c:v>1.38252908458</c:v>
                </c:pt>
                <c:pt idx="1144">
                  <c:v>1.3825942033700001</c:v>
                </c:pt>
                <c:pt idx="1145">
                  <c:v>1.3826593042599999</c:v>
                </c:pt>
                <c:pt idx="1146">
                  <c:v>1.3827243872499999</c:v>
                </c:pt>
                <c:pt idx="1147">
                  <c:v>1.3827894523399999</c:v>
                </c:pt>
                <c:pt idx="1148">
                  <c:v>1.3828544995300001</c:v>
                </c:pt>
                <c:pt idx="1149">
                  <c:v>1.38291952882</c:v>
                </c:pt>
                <c:pt idx="1150">
                  <c:v>1.3829845402200001</c:v>
                </c:pt>
                <c:pt idx="1151">
                  <c:v>1.3830495337099999</c:v>
                </c:pt>
                <c:pt idx="1152">
                  <c:v>1.3831145092999999</c:v>
                </c:pt>
                <c:pt idx="1153">
                  <c:v>1.3831794669999999</c:v>
                </c:pt>
                <c:pt idx="1154">
                  <c:v>1.38324440679</c:v>
                </c:pt>
                <c:pt idx="1155">
                  <c:v>1.38330932869</c:v>
                </c:pt>
                <c:pt idx="1156">
                  <c:v>1.38337423269</c:v>
                </c:pt>
                <c:pt idx="1157">
                  <c:v>1.3834391187799999</c:v>
                </c:pt>
                <c:pt idx="1158">
                  <c:v>1.3835039869800001</c:v>
                </c:pt>
                <c:pt idx="1159">
                  <c:v>1.3835688372799999</c:v>
                </c:pt>
                <c:pt idx="1160">
                  <c:v>1.38363366967</c:v>
                </c:pt>
                <c:pt idx="1161">
                  <c:v>1.38369848417</c:v>
                </c:pt>
                <c:pt idx="1162">
                  <c:v>1.38376328077</c:v>
                </c:pt>
                <c:pt idx="1163">
                  <c:v>1.3838280594700001</c:v>
                </c:pt>
                <c:pt idx="1164">
                  <c:v>1.38389282027</c:v>
                </c:pt>
                <c:pt idx="1165">
                  <c:v>1.3839575631700001</c:v>
                </c:pt>
                <c:pt idx="1166">
                  <c:v>1.3840222881699999</c:v>
                </c:pt>
                <c:pt idx="1167">
                  <c:v>1.3840869952799999</c:v>
                </c:pt>
                <c:pt idx="1168">
                  <c:v>1.3841516844799999</c:v>
                </c:pt>
                <c:pt idx="1169">
                  <c:v>1.38421635578</c:v>
                </c:pt>
                <c:pt idx="1170">
                  <c:v>1.38428100918</c:v>
                </c:pt>
                <c:pt idx="1171">
                  <c:v>1.38434564469</c:v>
                </c:pt>
                <c:pt idx="1172">
                  <c:v>1.3844102622900001</c:v>
                </c:pt>
                <c:pt idx="1173">
                  <c:v>1.384474862</c:v>
                </c:pt>
                <c:pt idx="1174">
                  <c:v>1.3845394438</c:v>
                </c:pt>
                <c:pt idx="1175">
                  <c:v>1.3846040077099999</c:v>
                </c:pt>
                <c:pt idx="1176">
                  <c:v>1.3846685537100001</c:v>
                </c:pt>
                <c:pt idx="1177">
                  <c:v>1.3847330818200001</c:v>
                </c:pt>
                <c:pt idx="1178">
                  <c:v>1.38479759203</c:v>
                </c:pt>
                <c:pt idx="1179">
                  <c:v>1.3848620843399999</c:v>
                </c:pt>
                <c:pt idx="1180">
                  <c:v>1.3849265587399999</c:v>
                </c:pt>
                <c:pt idx="1181">
                  <c:v>1.38499101525</c:v>
                </c:pt>
                <c:pt idx="1182">
                  <c:v>1.38505545386</c:v>
                </c:pt>
                <c:pt idx="1183">
                  <c:v>1.38511987457</c:v>
                </c:pt>
                <c:pt idx="1184">
                  <c:v>1.3851842773800001</c:v>
                </c:pt>
                <c:pt idx="1185">
                  <c:v>1.38524866229</c:v>
                </c:pt>
                <c:pt idx="1186">
                  <c:v>1.38531302931</c:v>
                </c:pt>
                <c:pt idx="1187">
                  <c:v>1.3853773784200001</c:v>
                </c:pt>
                <c:pt idx="1188">
                  <c:v>1.38544170963</c:v>
                </c:pt>
                <c:pt idx="1189">
                  <c:v>1.38550602294</c:v>
                </c:pt>
                <c:pt idx="1190">
                  <c:v>1.3855703183600001</c:v>
                </c:pt>
                <c:pt idx="1191">
                  <c:v>1.38563459587</c:v>
                </c:pt>
                <c:pt idx="1192">
                  <c:v>1.38569885548</c:v>
                </c:pt>
                <c:pt idx="1193">
                  <c:v>1.3857630971999999</c:v>
                </c:pt>
                <c:pt idx="1194">
                  <c:v>1.3858273210100001</c:v>
                </c:pt>
                <c:pt idx="1195">
                  <c:v>1.3858915269300001</c:v>
                </c:pt>
                <c:pt idx="1196">
                  <c:v>1.3859557149499999</c:v>
                </c:pt>
                <c:pt idx="1197">
                  <c:v>1.3860198850600001</c:v>
                </c:pt>
                <c:pt idx="1198">
                  <c:v>1.3860840372800001</c:v>
                </c:pt>
                <c:pt idx="1199">
                  <c:v>1.3861481715999999</c:v>
                </c:pt>
                <c:pt idx="1200">
                  <c:v>1.3862122880200001</c:v>
                </c:pt>
                <c:pt idx="1201">
                  <c:v>1.3862763865400001</c:v>
                </c:pt>
                <c:pt idx="1202">
                  <c:v>1.3863404671599999</c:v>
                </c:pt>
                <c:pt idx="1203">
                  <c:v>1.3864045298800001</c:v>
                </c:pt>
                <c:pt idx="1204">
                  <c:v>1.3864685747000001</c:v>
                </c:pt>
                <c:pt idx="1205">
                  <c:v>1.3865326016199999</c:v>
                </c:pt>
                <c:pt idx="1206">
                  <c:v>1.3865966106400001</c:v>
                </c:pt>
                <c:pt idx="1207">
                  <c:v>1.3866606017600001</c:v>
                </c:pt>
                <c:pt idx="1208">
                  <c:v>1.3867245749899999</c:v>
                </c:pt>
                <c:pt idx="1209">
                  <c:v>1.38678853031</c:v>
                </c:pt>
                <c:pt idx="1210">
                  <c:v>1.38685246773</c:v>
                </c:pt>
                <c:pt idx="1211">
                  <c:v>1.3869163872600001</c:v>
                </c:pt>
                <c:pt idx="1212">
                  <c:v>1.38698028888</c:v>
                </c:pt>
                <c:pt idx="1213">
                  <c:v>1.38704417261</c:v>
                </c:pt>
                <c:pt idx="1214">
                  <c:v>1.3871080384300001</c:v>
                </c:pt>
                <c:pt idx="1215">
                  <c:v>1.38717188636</c:v>
                </c:pt>
                <c:pt idx="1216">
                  <c:v>1.38723571639</c:v>
                </c:pt>
                <c:pt idx="1217">
                  <c:v>1.38729952851</c:v>
                </c:pt>
                <c:pt idx="1218">
                  <c:v>1.38736332274</c:v>
                </c:pt>
                <c:pt idx="1219">
                  <c:v>1.3874270990699999</c:v>
                </c:pt>
                <c:pt idx="1220">
                  <c:v>1.3874908575</c:v>
                </c:pt>
                <c:pt idx="1221">
                  <c:v>1.3875545980299999</c:v>
                </c:pt>
                <c:pt idx="1222">
                  <c:v>1.3876183206599999</c:v>
                </c:pt>
                <c:pt idx="1223">
                  <c:v>1.38768202539</c:v>
                </c:pt>
                <c:pt idx="1224">
                  <c:v>1.3877457122200001</c:v>
                </c:pt>
                <c:pt idx="1225">
                  <c:v>1.3878093811500001</c:v>
                </c:pt>
                <c:pt idx="1226">
                  <c:v>1.3878730321799999</c:v>
                </c:pt>
                <c:pt idx="1227">
                  <c:v>1.38793666531</c:v>
                </c:pt>
                <c:pt idx="1228">
                  <c:v>1.38800028055</c:v>
                </c:pt>
                <c:pt idx="1229">
                  <c:v>1.3880638778800001</c:v>
                </c:pt>
                <c:pt idx="1230">
                  <c:v>1.38812745731</c:v>
                </c:pt>
                <c:pt idx="1231">
                  <c:v>1.38819101885</c:v>
                </c:pt>
                <c:pt idx="1232">
                  <c:v>1.38825456248</c:v>
                </c:pt>
                <c:pt idx="1233">
                  <c:v>1.3883180882199999</c:v>
                </c:pt>
                <c:pt idx="1234">
                  <c:v>1.3883815960500001</c:v>
                </c:pt>
                <c:pt idx="1235">
                  <c:v>1.3884450859899999</c:v>
                </c:pt>
                <c:pt idx="1236">
                  <c:v>1.3885085580300001</c:v>
                </c:pt>
                <c:pt idx="1237">
                  <c:v>1.38857201217</c:v>
                </c:pt>
                <c:pt idx="1238">
                  <c:v>1.3886354484000001</c:v>
                </c:pt>
                <c:pt idx="1239">
                  <c:v>1.38869886674</c:v>
                </c:pt>
                <c:pt idx="1240">
                  <c:v>1.38876226718</c:v>
                </c:pt>
                <c:pt idx="1241">
                  <c:v>1.38882564972</c:v>
                </c:pt>
                <c:pt idx="1242">
                  <c:v>1.3888890143599999</c:v>
                </c:pt>
                <c:pt idx="1243">
                  <c:v>1.3889523611000001</c:v>
                </c:pt>
                <c:pt idx="1244">
                  <c:v>1.3890156899399999</c:v>
                </c:pt>
                <c:pt idx="1245">
                  <c:v>1.38907900088</c:v>
                </c:pt>
                <c:pt idx="1246">
                  <c:v>1.38914229393</c:v>
                </c:pt>
                <c:pt idx="1247">
                  <c:v>1.38920556907</c:v>
                </c:pt>
                <c:pt idx="1248">
                  <c:v>1.3892688263099999</c:v>
                </c:pt>
                <c:pt idx="1249">
                  <c:v>1.3893320656599999</c:v>
                </c:pt>
                <c:pt idx="1250">
                  <c:v>1.3893952870999999</c:v>
                </c:pt>
                <c:pt idx="1251">
                  <c:v>1.38945849064</c:v>
                </c:pt>
                <c:pt idx="1252">
                  <c:v>1.38952167629</c:v>
                </c:pt>
                <c:pt idx="1253">
                  <c:v>1.38958484404</c:v>
                </c:pt>
                <c:pt idx="1254">
                  <c:v>1.3896479938799999</c:v>
                </c:pt>
                <c:pt idx="1255">
                  <c:v>1.3897111258299999</c:v>
                </c:pt>
                <c:pt idx="1256">
                  <c:v>1.3897742398799999</c:v>
                </c:pt>
                <c:pt idx="1257">
                  <c:v>1.38983733602</c:v>
                </c:pt>
                <c:pt idx="1258">
                  <c:v>1.38990041427</c:v>
                </c:pt>
                <c:pt idx="1259">
                  <c:v>1.38996347462</c:v>
                </c:pt>
                <c:pt idx="1260">
                  <c:v>1.3900265170699999</c:v>
                </c:pt>
                <c:pt idx="1261">
                  <c:v>1.3900895416200001</c:v>
                </c:pt>
                <c:pt idx="1262">
                  <c:v>1.3901525482699999</c:v>
                </c:pt>
                <c:pt idx="1263">
                  <c:v>1.39021553702</c:v>
                </c:pt>
                <c:pt idx="1264">
                  <c:v>1.39027850787</c:v>
                </c:pt>
                <c:pt idx="1265">
                  <c:v>1.39034146082</c:v>
                </c:pt>
                <c:pt idx="1266">
                  <c:v>1.3904043958800001</c:v>
                </c:pt>
                <c:pt idx="1267">
                  <c:v>1.39046731303</c:v>
                </c:pt>
                <c:pt idx="1268">
                  <c:v>1.3905302122800001</c:v>
                </c:pt>
                <c:pt idx="1269">
                  <c:v>1.3905930936399999</c:v>
                </c:pt>
                <c:pt idx="1270">
                  <c:v>1.3906559570899999</c:v>
                </c:pt>
                <c:pt idx="1271">
                  <c:v>1.3907188026399999</c:v>
                </c:pt>
                <c:pt idx="1272">
                  <c:v>1.3907816303</c:v>
                </c:pt>
                <c:pt idx="1273">
                  <c:v>1.39084444006</c:v>
                </c:pt>
                <c:pt idx="1274">
                  <c:v>1.39090723191</c:v>
                </c:pt>
                <c:pt idx="1275">
                  <c:v>1.3909700058700001</c:v>
                </c:pt>
                <c:pt idx="1276">
                  <c:v>1.39103276193</c:v>
                </c:pt>
                <c:pt idx="1277">
                  <c:v>1.39109550009</c:v>
                </c:pt>
                <c:pt idx="1278">
                  <c:v>1.3911582203399999</c:v>
                </c:pt>
                <c:pt idx="1279">
                  <c:v>1.3912209227000001</c:v>
                </c:pt>
                <c:pt idx="1280">
                  <c:v>1.3912836071600001</c:v>
                </c:pt>
                <c:pt idx="1281">
                  <c:v>1.39134627372</c:v>
                </c:pt>
                <c:pt idx="1282">
                  <c:v>1.3914089223799999</c:v>
                </c:pt>
                <c:pt idx="1283">
                  <c:v>1.3914715531399999</c:v>
                </c:pt>
                <c:pt idx="1284">
                  <c:v>1.39153416601</c:v>
                </c:pt>
                <c:pt idx="1285">
                  <c:v>1.39159676097</c:v>
                </c:pt>
                <c:pt idx="1286">
                  <c:v>1.39165933803</c:v>
                </c:pt>
                <c:pt idx="1287">
                  <c:v>1.3917218971900001</c:v>
                </c:pt>
                <c:pt idx="1288">
                  <c:v>1.39178443846</c:v>
                </c:pt>
                <c:pt idx="1289">
                  <c:v>1.39184696182</c:v>
                </c:pt>
                <c:pt idx="1290">
                  <c:v>1.3919094672900001</c:v>
                </c:pt>
                <c:pt idx="1291">
                  <c:v>1.39197195485</c:v>
                </c:pt>
                <c:pt idx="1292">
                  <c:v>1.39203442452</c:v>
                </c:pt>
                <c:pt idx="1293">
                  <c:v>1.3920968762799999</c:v>
                </c:pt>
                <c:pt idx="1294">
                  <c:v>1.3921593101500001</c:v>
                </c:pt>
                <c:pt idx="1295">
                  <c:v>1.3922217261200001</c:v>
                </c:pt>
                <c:pt idx="1296">
                  <c:v>1.3922841241799999</c:v>
                </c:pt>
                <c:pt idx="1297">
                  <c:v>1.3923465043500001</c:v>
                </c:pt>
                <c:pt idx="1298">
                  <c:v>1.3924088666200001</c:v>
                </c:pt>
                <c:pt idx="1299">
                  <c:v>1.3924712109899999</c:v>
                </c:pt>
                <c:pt idx="1300">
                  <c:v>1.3925335374600001</c:v>
                </c:pt>
                <c:pt idx="1301">
                  <c:v>1.3925958460300001</c:v>
                </c:pt>
                <c:pt idx="1302">
                  <c:v>1.3926581366999999</c:v>
                </c:pt>
                <c:pt idx="1303">
                  <c:v>1.3927204094700001</c:v>
                </c:pt>
                <c:pt idx="1304">
                  <c:v>1.3927826643400001</c:v>
                </c:pt>
                <c:pt idx="1305">
                  <c:v>1.3928449013199999</c:v>
                </c:pt>
                <c:pt idx="1306">
                  <c:v>1.3929071203900001</c:v>
                </c:pt>
                <c:pt idx="1307">
                  <c:v>1.3929693215600001</c:v>
                </c:pt>
                <c:pt idx="1308">
                  <c:v>1.3930315048399999</c:v>
                </c:pt>
                <c:pt idx="1309">
                  <c:v>1.3930936702100001</c:v>
                </c:pt>
                <c:pt idx="1310">
                  <c:v>1.3931558176900001</c:v>
                </c:pt>
                <c:pt idx="1311">
                  <c:v>1.3932179472599999</c:v>
                </c:pt>
                <c:pt idx="1312">
                  <c:v>1.3932800589400001</c:v>
                </c:pt>
                <c:pt idx="1313">
                  <c:v>1.3933421527100001</c:v>
                </c:pt>
                <c:pt idx="1314">
                  <c:v>1.3934042285899999</c:v>
                </c:pt>
                <c:pt idx="1315">
                  <c:v>1.39346628657</c:v>
                </c:pt>
                <c:pt idx="1316">
                  <c:v>1.39352832665</c:v>
                </c:pt>
                <c:pt idx="1317">
                  <c:v>1.3935903488200001</c:v>
                </c:pt>
                <c:pt idx="1318">
                  <c:v>1.3936523531</c:v>
                </c:pt>
                <c:pt idx="1319">
                  <c:v>1.39371433948</c:v>
                </c:pt>
                <c:pt idx="1320">
                  <c:v>1.3937763079600001</c:v>
                </c:pt>
                <c:pt idx="1321">
                  <c:v>1.39383825854</c:v>
                </c:pt>
                <c:pt idx="1322">
                  <c:v>1.39390019122</c:v>
                </c:pt>
                <c:pt idx="1323">
                  <c:v>1.393962106</c:v>
                </c:pt>
                <c:pt idx="1324">
                  <c:v>1.3940240028899999</c:v>
                </c:pt>
                <c:pt idx="1325">
                  <c:v>1.3940858818699999</c:v>
                </c:pt>
                <c:pt idx="1326">
                  <c:v>1.39414774295</c:v>
                </c:pt>
                <c:pt idx="1327">
                  <c:v>1.3942095861399999</c:v>
                </c:pt>
                <c:pt idx="1328">
                  <c:v>1.3942714114200001</c:v>
                </c:pt>
                <c:pt idx="1329">
                  <c:v>1.3943332187999999</c:v>
                </c:pt>
                <c:pt idx="1330">
                  <c:v>1.3943950082900001</c:v>
                </c:pt>
                <c:pt idx="1331">
                  <c:v>1.3944567798800001</c:v>
                </c:pt>
                <c:pt idx="1332">
                  <c:v>1.3945185335600001</c:v>
                </c:pt>
                <c:pt idx="1333">
                  <c:v>1.39458026935</c:v>
                </c:pt>
                <c:pt idx="1334">
                  <c:v>1.39464198724</c:v>
                </c:pt>
                <c:pt idx="1335">
                  <c:v>1.39470368722</c:v>
                </c:pt>
                <c:pt idx="1336">
                  <c:v>1.3947653693099999</c:v>
                </c:pt>
                <c:pt idx="1337">
                  <c:v>1.3948270334999999</c:v>
                </c:pt>
                <c:pt idx="1338">
                  <c:v>1.39488867979</c:v>
                </c:pt>
                <c:pt idx="1339">
                  <c:v>1.3949503081800001</c:v>
                </c:pt>
                <c:pt idx="1340">
                  <c:v>1.3950119186700001</c:v>
                </c:pt>
                <c:pt idx="1341">
                  <c:v>1.3950735112599999</c:v>
                </c:pt>
                <c:pt idx="1342">
                  <c:v>1.39513508595</c:v>
                </c:pt>
                <c:pt idx="1343">
                  <c:v>1.39519664274</c:v>
                </c:pt>
                <c:pt idx="1344">
                  <c:v>1.39525818163</c:v>
                </c:pt>
                <c:pt idx="1345">
                  <c:v>1.3953197026299999</c:v>
                </c:pt>
                <c:pt idx="1346">
                  <c:v>1.3953812057199999</c:v>
                </c:pt>
                <c:pt idx="1347">
                  <c:v>1.3954426909099999</c:v>
                </c:pt>
                <c:pt idx="1348">
                  <c:v>1.3955041582100001</c:v>
                </c:pt>
                <c:pt idx="1349">
                  <c:v>1.3955656076</c:v>
                </c:pt>
                <c:pt idx="1350">
                  <c:v>1.3956270391000001</c:v>
                </c:pt>
                <c:pt idx="1351">
                  <c:v>1.39568845269</c:v>
                </c:pt>
                <c:pt idx="1352">
                  <c:v>1.3957498483899999</c:v>
                </c:pt>
                <c:pt idx="1353">
                  <c:v>1.39581122619</c:v>
                </c:pt>
                <c:pt idx="1354">
                  <c:v>1.3958725860900001</c:v>
                </c:pt>
                <c:pt idx="1355">
                  <c:v>1.3959339280800001</c:v>
                </c:pt>
                <c:pt idx="1356">
                  <c:v>1.3959952521800001</c:v>
                </c:pt>
                <c:pt idx="1357">
                  <c:v>1.39605655838</c:v>
                </c:pt>
                <c:pt idx="1358">
                  <c:v>1.3961178466799999</c:v>
                </c:pt>
                <c:pt idx="1359">
                  <c:v>1.39617911708</c:v>
                </c:pt>
                <c:pt idx="1360">
                  <c:v>1.3962403695800001</c:v>
                </c:pt>
                <c:pt idx="1361">
                  <c:v>1.39630160418</c:v>
                </c:pt>
                <c:pt idx="1362">
                  <c:v>1.3963628208800001</c:v>
                </c:pt>
                <c:pt idx="1363">
                  <c:v>1.39642401968</c:v>
                </c:pt>
                <c:pt idx="1364">
                  <c:v>1.3964852005899999</c:v>
                </c:pt>
                <c:pt idx="1365">
                  <c:v>1.39654636359</c:v>
                </c:pt>
                <c:pt idx="1366">
                  <c:v>1.3966075086900001</c:v>
                </c:pt>
                <c:pt idx="1367">
                  <c:v>1.3966686359</c:v>
                </c:pt>
                <c:pt idx="1368">
                  <c:v>1.3967297452</c:v>
                </c:pt>
                <c:pt idx="1369">
                  <c:v>1.3967908366099999</c:v>
                </c:pt>
                <c:pt idx="1370">
                  <c:v>1.3968519101100001</c:v>
                </c:pt>
                <c:pt idx="1371">
                  <c:v>1.3969129657199999</c:v>
                </c:pt>
                <c:pt idx="1372">
                  <c:v>1.39697400343</c:v>
                </c:pt>
                <c:pt idx="1373">
                  <c:v>1.39703502323</c:v>
                </c:pt>
                <c:pt idx="1374">
                  <c:v>1.39709602514</c:v>
                </c:pt>
                <c:pt idx="1375">
                  <c:v>1.3971570091500001</c:v>
                </c:pt>
                <c:pt idx="1376">
                  <c:v>1.39721797526</c:v>
                </c:pt>
                <c:pt idx="1377">
                  <c:v>1.39727892347</c:v>
                </c:pt>
                <c:pt idx="1378">
                  <c:v>1.3973398537799999</c:v>
                </c:pt>
                <c:pt idx="1379">
                  <c:v>1.3974007661900001</c:v>
                </c:pt>
                <c:pt idx="1380">
                  <c:v>1.3974616607000001</c:v>
                </c:pt>
                <c:pt idx="1381">
                  <c:v>1.39752253731</c:v>
                </c:pt>
                <c:pt idx="1382">
                  <c:v>1.3975833960199999</c:v>
                </c:pt>
                <c:pt idx="1383">
                  <c:v>1.3976442368299999</c:v>
                </c:pt>
                <c:pt idx="1384">
                  <c:v>1.39770505974</c:v>
                </c:pt>
                <c:pt idx="1385">
                  <c:v>1.39776586476</c:v>
                </c:pt>
                <c:pt idx="1386">
                  <c:v>1.39782665187</c:v>
                </c:pt>
                <c:pt idx="1387">
                  <c:v>1.3978874210900001</c:v>
                </c:pt>
                <c:pt idx="1388">
                  <c:v>1.3979481724</c:v>
                </c:pt>
                <c:pt idx="1389">
                  <c:v>1.39800890582</c:v>
                </c:pt>
                <c:pt idx="1390">
                  <c:v>1.3980696213299999</c:v>
                </c:pt>
                <c:pt idx="1391">
                  <c:v>1.3981303189500001</c:v>
                </c:pt>
                <c:pt idx="1392">
                  <c:v>1.3981909986600001</c:v>
                </c:pt>
                <c:pt idx="1393">
                  <c:v>1.3982516604799999</c:v>
                </c:pt>
                <c:pt idx="1394">
                  <c:v>1.3983123044000001</c:v>
                </c:pt>
                <c:pt idx="1395">
                  <c:v>1.3983729304200001</c:v>
                </c:pt>
                <c:pt idx="1396">
                  <c:v>1.39843353854</c:v>
                </c:pt>
                <c:pt idx="1397">
                  <c:v>1.3984941287599999</c:v>
                </c:pt>
                <c:pt idx="1398">
                  <c:v>1.3985547010799999</c:v>
                </c:pt>
                <c:pt idx="1399">
                  <c:v>1.3986152555</c:v>
                </c:pt>
                <c:pt idx="1400">
                  <c:v>1.3986757920199999</c:v>
                </c:pt>
                <c:pt idx="1401">
                  <c:v>1.3987363106399999</c:v>
                </c:pt>
                <c:pt idx="1402">
                  <c:v>1.39879681136</c:v>
                </c:pt>
                <c:pt idx="1403">
                  <c:v>1.3988572941799999</c:v>
                </c:pt>
                <c:pt idx="1404">
                  <c:v>1.3989177591099999</c:v>
                </c:pt>
                <c:pt idx="1405">
                  <c:v>1.39897820613</c:v>
                </c:pt>
                <c:pt idx="1406">
                  <c:v>1.3990386352499999</c:v>
                </c:pt>
                <c:pt idx="1407">
                  <c:v>1.3990990464799999</c:v>
                </c:pt>
                <c:pt idx="1408">
                  <c:v>1.3991594398</c:v>
                </c:pt>
                <c:pt idx="1409">
                  <c:v>1.3992198152299999</c:v>
                </c:pt>
                <c:pt idx="1410">
                  <c:v>1.3992801727499999</c:v>
                </c:pt>
                <c:pt idx="1411">
                  <c:v>1.39934051238</c:v>
                </c:pt>
                <c:pt idx="1412">
                  <c:v>1.3994008341099999</c:v>
                </c:pt>
                <c:pt idx="1413">
                  <c:v>1.3994611379399999</c:v>
                </c:pt>
                <c:pt idx="1414">
                  <c:v>1.39952142386</c:v>
                </c:pt>
                <c:pt idx="1415">
                  <c:v>1.3995816918899999</c:v>
                </c:pt>
                <c:pt idx="1416">
                  <c:v>1.3996419420199999</c:v>
                </c:pt>
                <c:pt idx="1417">
                  <c:v>1.39970217425</c:v>
                </c:pt>
                <c:pt idx="1418">
                  <c:v>1.3997623885799999</c:v>
                </c:pt>
                <c:pt idx="1419">
                  <c:v>1.3998225850099999</c:v>
                </c:pt>
                <c:pt idx="1420">
                  <c:v>1.39988276354</c:v>
                </c:pt>
                <c:pt idx="1421">
                  <c:v>1.3999429241700001</c:v>
                </c:pt>
                <c:pt idx="1422">
                  <c:v>1.4000030669100001</c:v>
                </c:pt>
                <c:pt idx="1423">
                  <c:v>1.4000631917399999</c:v>
                </c:pt>
                <c:pt idx="1424">
                  <c:v>1.4001232986700001</c:v>
                </c:pt>
                <c:pt idx="1425">
                  <c:v>1.4001833877100001</c:v>
                </c:pt>
                <c:pt idx="1426">
                  <c:v>1.4002434588399999</c:v>
                </c:pt>
                <c:pt idx="1427">
                  <c:v>1.40030351208</c:v>
                </c:pt>
                <c:pt idx="1428">
                  <c:v>1.40036354741</c:v>
                </c:pt>
                <c:pt idx="1429">
                  <c:v>1.4004235648500001</c:v>
                </c:pt>
                <c:pt idx="1430">
                  <c:v>1.40048356438</c:v>
                </c:pt>
                <c:pt idx="1431">
                  <c:v>1.40054354602</c:v>
                </c:pt>
                <c:pt idx="1432">
                  <c:v>1.40060350976</c:v>
                </c:pt>
                <c:pt idx="1433">
                  <c:v>1.4006634555899999</c:v>
                </c:pt>
                <c:pt idx="1434">
                  <c:v>1.4007233835299999</c:v>
                </c:pt>
                <c:pt idx="1435">
                  <c:v>1.40078329357</c:v>
                </c:pt>
                <c:pt idx="1436">
                  <c:v>1.4008431857100001</c:v>
                </c:pt>
                <c:pt idx="1437">
                  <c:v>1.4009030599500001</c:v>
                </c:pt>
                <c:pt idx="1438">
                  <c:v>1.4009629162899999</c:v>
                </c:pt>
                <c:pt idx="1439">
                  <c:v>1.40102275473</c:v>
                </c:pt>
                <c:pt idx="1440">
                  <c:v>1.40108257527</c:v>
                </c:pt>
                <c:pt idx="1441">
                  <c:v>1.4011423779200001</c:v>
                </c:pt>
                <c:pt idx="1442">
                  <c:v>1.40120216266</c:v>
                </c:pt>
                <c:pt idx="1443">
                  <c:v>1.4012619294999999</c:v>
                </c:pt>
                <c:pt idx="1444">
                  <c:v>1.40132167844</c:v>
                </c:pt>
                <c:pt idx="1445">
                  <c:v>1.4013814094899999</c:v>
                </c:pt>
                <c:pt idx="1446">
                  <c:v>1.4014411226300001</c:v>
                </c:pt>
                <c:pt idx="1447">
                  <c:v>1.4015008178799999</c:v>
                </c:pt>
                <c:pt idx="1448">
                  <c:v>1.40156049522</c:v>
                </c:pt>
                <c:pt idx="1449">
                  <c:v>1.40162015467</c:v>
                </c:pt>
                <c:pt idx="1450">
                  <c:v>1.4016797962200001</c:v>
                </c:pt>
                <c:pt idx="1451">
                  <c:v>1.4017394198599999</c:v>
                </c:pt>
                <c:pt idx="1452">
                  <c:v>1.4017990256099999</c:v>
                </c:pt>
                <c:pt idx="1453">
                  <c:v>1.40185861346</c:v>
                </c:pt>
                <c:pt idx="1454">
                  <c:v>1.4019181834100001</c:v>
                </c:pt>
                <c:pt idx="1455">
                  <c:v>1.40197773546</c:v>
                </c:pt>
                <c:pt idx="1456">
                  <c:v>1.4020372696000001</c:v>
                </c:pt>
                <c:pt idx="1457">
                  <c:v>1.40209678585</c:v>
                </c:pt>
                <c:pt idx="1458">
                  <c:v>1.4021562842099999</c:v>
                </c:pt>
                <c:pt idx="1459">
                  <c:v>1.40221576466</c:v>
                </c:pt>
                <c:pt idx="1460">
                  <c:v>1.4022752272100001</c:v>
                </c:pt>
                <c:pt idx="1461">
                  <c:v>1.40233467186</c:v>
                </c:pt>
                <c:pt idx="1462">
                  <c:v>1.4023940986100001</c:v>
                </c:pt>
                <c:pt idx="1463">
                  <c:v>1.40245350747</c:v>
                </c:pt>
                <c:pt idx="1464">
                  <c:v>1.4025128984199999</c:v>
                </c:pt>
                <c:pt idx="1465">
                  <c:v>1.40257227147</c:v>
                </c:pt>
                <c:pt idx="1466">
                  <c:v>1.4026316266300001</c:v>
                </c:pt>
                <c:pt idx="1467">
                  <c:v>1.40269096388</c:v>
                </c:pt>
                <c:pt idx="1468">
                  <c:v>1.4027502832400001</c:v>
                </c:pt>
                <c:pt idx="1469">
                  <c:v>1.4028095846999999</c:v>
                </c:pt>
                <c:pt idx="1470">
                  <c:v>1.4028688682499999</c:v>
                </c:pt>
                <c:pt idx="1471">
                  <c:v>1.4029281339099999</c:v>
                </c:pt>
                <c:pt idx="1472">
                  <c:v>1.40298738167</c:v>
                </c:pt>
                <c:pt idx="1473">
                  <c:v>1.40304661153</c:v>
                </c:pt>
                <c:pt idx="1474">
                  <c:v>1.40310582348</c:v>
                </c:pt>
                <c:pt idx="1475">
                  <c:v>1.4031650175399999</c:v>
                </c:pt>
                <c:pt idx="1476">
                  <c:v>1.4032241937000001</c:v>
                </c:pt>
                <c:pt idx="1477">
                  <c:v>1.4032833519600001</c:v>
                </c:pt>
                <c:pt idx="1478">
                  <c:v>1.40334249232</c:v>
                </c:pt>
                <c:pt idx="1479">
                  <c:v>1.4034016147899999</c:v>
                </c:pt>
                <c:pt idx="1480">
                  <c:v>1.4034607193499999</c:v>
                </c:pt>
                <c:pt idx="1481">
                  <c:v>1.40351980601</c:v>
                </c:pt>
                <c:pt idx="1482">
                  <c:v>1.40357887477</c:v>
                </c:pt>
                <c:pt idx="1483">
                  <c:v>1.40363792564</c:v>
                </c:pt>
                <c:pt idx="1484">
                  <c:v>1.4036969586000001</c:v>
                </c:pt>
                <c:pt idx="1485">
                  <c:v>1.40375597366</c:v>
                </c:pt>
                <c:pt idx="1486">
                  <c:v>1.4038149708300001</c:v>
                </c:pt>
                <c:pt idx="1487">
                  <c:v>1.4038739500999999</c:v>
                </c:pt>
                <c:pt idx="1488">
                  <c:v>1.4039329114600001</c:v>
                </c:pt>
                <c:pt idx="1489">
                  <c:v>1.4039918549299999</c:v>
                </c:pt>
                <c:pt idx="1490">
                  <c:v>1.40405078049</c:v>
                </c:pt>
                <c:pt idx="1491">
                  <c:v>1.4041096881599999</c:v>
                </c:pt>
                <c:pt idx="1492">
                  <c:v>1.4041685712500001</c:v>
                </c:pt>
                <c:pt idx="1493">
                  <c:v>1.40422743657</c:v>
                </c:pt>
                <c:pt idx="1494">
                  <c:v>1.4042862841299999</c:v>
                </c:pt>
                <c:pt idx="1495">
                  <c:v>1.4043451139300001</c:v>
                </c:pt>
                <c:pt idx="1496">
                  <c:v>1.4044039259600001</c:v>
                </c:pt>
                <c:pt idx="1497">
                  <c:v>1.40446272022</c:v>
                </c:pt>
                <c:pt idx="1498">
                  <c:v>1.4045214967299999</c:v>
                </c:pt>
                <c:pt idx="1499">
                  <c:v>1.40458025546</c:v>
                </c:pt>
                <c:pt idx="1500">
                  <c:v>1.4046389964399999</c:v>
                </c:pt>
                <c:pt idx="1501">
                  <c:v>1.4046977196499999</c:v>
                </c:pt>
                <c:pt idx="1502">
                  <c:v>1.40475642509</c:v>
                </c:pt>
                <c:pt idx="1503">
                  <c:v>1.4048151127699999</c:v>
                </c:pt>
                <c:pt idx="1504">
                  <c:v>1.40487378269</c:v>
                </c:pt>
                <c:pt idx="1505">
                  <c:v>1.4049324348400001</c:v>
                </c:pt>
                <c:pt idx="1506">
                  <c:v>1.4049910692300001</c:v>
                </c:pt>
                <c:pt idx="1507">
                  <c:v>1.4050496858599999</c:v>
                </c:pt>
                <c:pt idx="1508">
                  <c:v>1.40510828472</c:v>
                </c:pt>
                <c:pt idx="1509">
                  <c:v>1.4051668658100001</c:v>
                </c:pt>
                <c:pt idx="1510">
                  <c:v>1.4052254291399999</c:v>
                </c:pt>
                <c:pt idx="1511">
                  <c:v>1.4052839747100001</c:v>
                </c:pt>
                <c:pt idx="1512">
                  <c:v>1.4053425025099999</c:v>
                </c:pt>
                <c:pt idx="1513">
                  <c:v>1.4054010125500001</c:v>
                </c:pt>
                <c:pt idx="1514">
                  <c:v>1.40545950482</c:v>
                </c:pt>
                <c:pt idx="1515">
                  <c:v>1.4055179793299999</c:v>
                </c:pt>
                <c:pt idx="1516">
                  <c:v>1.40557643608</c:v>
                </c:pt>
                <c:pt idx="1517">
                  <c:v>1.4056348750600001</c:v>
                </c:pt>
                <c:pt idx="1518">
                  <c:v>1.4056932962799999</c:v>
                </c:pt>
                <c:pt idx="1519">
                  <c:v>1.4057516997299999</c:v>
                </c:pt>
                <c:pt idx="1520">
                  <c:v>1.40581008542</c:v>
                </c:pt>
                <c:pt idx="1521">
                  <c:v>1.4058684533500001</c:v>
                </c:pt>
                <c:pt idx="1522">
                  <c:v>1.4059268035100001</c:v>
                </c:pt>
                <c:pt idx="1523">
                  <c:v>1.4059851359</c:v>
                </c:pt>
                <c:pt idx="1524">
                  <c:v>1.4060434505299999</c:v>
                </c:pt>
                <c:pt idx="1525">
                  <c:v>1.4061017473999999</c:v>
                </c:pt>
                <c:pt idx="1526">
                  <c:v>1.40616002651</c:v>
                </c:pt>
                <c:pt idx="1527">
                  <c:v>1.40621828784</c:v>
                </c:pt>
                <c:pt idx="1528">
                  <c:v>1.4062765314200001</c:v>
                </c:pt>
                <c:pt idx="1529">
                  <c:v>1.40633475723</c:v>
                </c:pt>
                <c:pt idx="1530">
                  <c:v>1.40639296528</c:v>
                </c:pt>
                <c:pt idx="1531">
                  <c:v>1.4064511555600001</c:v>
                </c:pt>
                <c:pt idx="1532">
                  <c:v>1.4065093280800001</c:v>
                </c:pt>
                <c:pt idx="1533">
                  <c:v>1.4065674828300001</c:v>
                </c:pt>
                <c:pt idx="1534">
                  <c:v>1.40662561982</c:v>
                </c:pt>
                <c:pt idx="1535">
                  <c:v>1.40668373905</c:v>
                </c:pt>
                <c:pt idx="1536">
                  <c:v>1.4067418405100001</c:v>
                </c:pt>
                <c:pt idx="1537">
                  <c:v>1.4067999242</c:v>
                </c:pt>
                <c:pt idx="1538">
                  <c:v>1.40685799014</c:v>
                </c:pt>
                <c:pt idx="1539">
                  <c:v>1.4069160382999999</c:v>
                </c:pt>
                <c:pt idx="1540">
                  <c:v>1.4069740687100001</c:v>
                </c:pt>
                <c:pt idx="1541">
                  <c:v>1.4070320813499999</c:v>
                </c:pt>
                <c:pt idx="1542">
                  <c:v>1.40709007622</c:v>
                </c:pt>
                <c:pt idx="1543">
                  <c:v>1.40714805333</c:v>
                </c:pt>
                <c:pt idx="1544">
                  <c:v>1.4072060126799999</c:v>
                </c:pt>
                <c:pt idx="1545">
                  <c:v>1.4072639542600001</c:v>
                </c:pt>
                <c:pt idx="1546">
                  <c:v>1.4073218780800001</c:v>
                </c:pt>
                <c:pt idx="1547">
                  <c:v>1.40737978414</c:v>
                </c:pt>
                <c:pt idx="1548">
                  <c:v>1.40743767243</c:v>
                </c:pt>
                <c:pt idx="1549">
                  <c:v>1.40749554295</c:v>
                </c:pt>
                <c:pt idx="1550">
                  <c:v>1.4075533957099999</c:v>
                </c:pt>
                <c:pt idx="1551">
                  <c:v>1.4076112307099999</c:v>
                </c:pt>
                <c:pt idx="1552">
                  <c:v>1.40766904795</c:v>
                </c:pt>
                <c:pt idx="1553">
                  <c:v>1.40772684741</c:v>
                </c:pt>
                <c:pt idx="1554">
                  <c:v>1.40778462912</c:v>
                </c:pt>
                <c:pt idx="1555">
                  <c:v>1.4078423930599999</c:v>
                </c:pt>
                <c:pt idx="1556">
                  <c:v>1.4079001392399999</c:v>
                </c:pt>
                <c:pt idx="1557">
                  <c:v>1.40795786765</c:v>
                </c:pt>
                <c:pt idx="1558">
                  <c:v>1.4080155782899999</c:v>
                </c:pt>
                <c:pt idx="1559">
                  <c:v>1.4080732711799999</c:v>
                </c:pt>
                <c:pt idx="1560">
                  <c:v>1.4081309463</c:v>
                </c:pt>
                <c:pt idx="1561">
                  <c:v>1.40818860365</c:v>
                </c:pt>
                <c:pt idx="1562">
                  <c:v>1.40824624324</c:v>
                </c:pt>
                <c:pt idx="1563">
                  <c:v>1.4083038650699999</c:v>
                </c:pt>
                <c:pt idx="1564">
                  <c:v>1.4083614691299999</c:v>
                </c:pt>
                <c:pt idx="1565">
                  <c:v>1.40841905543</c:v>
                </c:pt>
                <c:pt idx="1566">
                  <c:v>1.40847662396</c:v>
                </c:pt>
                <c:pt idx="1567">
                  <c:v>1.40853417473</c:v>
                </c:pt>
                <c:pt idx="1568">
                  <c:v>1.4085917077400001</c:v>
                </c:pt>
                <c:pt idx="1569">
                  <c:v>1.4086492229800001</c:v>
                </c:pt>
                <c:pt idx="1570">
                  <c:v>1.4087067204599999</c:v>
                </c:pt>
                <c:pt idx="1571">
                  <c:v>1.40876420017</c:v>
                </c:pt>
                <c:pt idx="1572">
                  <c:v>1.40882166212</c:v>
                </c:pt>
                <c:pt idx="1573">
                  <c:v>1.4088791062999999</c:v>
                </c:pt>
                <c:pt idx="1574">
                  <c:v>1.4089365327200001</c:v>
                </c:pt>
                <c:pt idx="1575">
                  <c:v>1.4089939413799999</c:v>
                </c:pt>
                <c:pt idx="1576">
                  <c:v>1.40905133227</c:v>
                </c:pt>
                <c:pt idx="1577">
                  <c:v>1.40910870539</c:v>
                </c:pt>
                <c:pt idx="1578">
                  <c:v>1.4091660607600001</c:v>
                </c:pt>
                <c:pt idx="1579">
                  <c:v>1.40922339836</c:v>
                </c:pt>
                <c:pt idx="1580">
                  <c:v>1.40928071819</c:v>
                </c:pt>
                <c:pt idx="1581">
                  <c:v>1.4093380202600001</c:v>
                </c:pt>
                <c:pt idx="1582">
                  <c:v>1.4093953045700001</c:v>
                </c:pt>
                <c:pt idx="1583">
                  <c:v>1.4094525711100001</c:v>
                </c:pt>
                <c:pt idx="1584">
                  <c:v>1.40950981988</c:v>
                </c:pt>
                <c:pt idx="1585">
                  <c:v>1.4095670509</c:v>
                </c:pt>
                <c:pt idx="1586">
                  <c:v>1.4096242641500001</c:v>
                </c:pt>
                <c:pt idx="1587">
                  <c:v>1.40968145963</c:v>
                </c:pt>
                <c:pt idx="1588">
                  <c:v>1.40973863735</c:v>
                </c:pt>
                <c:pt idx="1589">
                  <c:v>1.4097957973099999</c:v>
                </c:pt>
                <c:pt idx="1590">
                  <c:v>1.4098529394999999</c:v>
                </c:pt>
                <c:pt idx="1591">
                  <c:v>1.40991006393</c:v>
                </c:pt>
                <c:pt idx="1592">
                  <c:v>1.4099671705900001</c:v>
                </c:pt>
                <c:pt idx="1593">
                  <c:v>1.4100242594900001</c:v>
                </c:pt>
                <c:pt idx="1594">
                  <c:v>1.41008133063</c:v>
                </c:pt>
                <c:pt idx="1595">
                  <c:v>1.4101383839999999</c:v>
                </c:pt>
                <c:pt idx="1596">
                  <c:v>1.4101954195999999</c:v>
                </c:pt>
                <c:pt idx="1597">
                  <c:v>1.4102524374400001</c:v>
                </c:pt>
                <c:pt idx="1598">
                  <c:v>1.41030943752</c:v>
                </c:pt>
                <c:pt idx="1599">
                  <c:v>1.4103664198400001</c:v>
                </c:pt>
                <c:pt idx="1600">
                  <c:v>1.41042338439</c:v>
                </c:pt>
                <c:pt idx="1601">
                  <c:v>1.41048033117</c:v>
                </c:pt>
                <c:pt idx="1602">
                  <c:v>1.4105372601899999</c:v>
                </c:pt>
                <c:pt idx="1603">
                  <c:v>1.4105941714500001</c:v>
                </c:pt>
                <c:pt idx="1604">
                  <c:v>1.4106510649399999</c:v>
                </c:pt>
                <c:pt idx="1605">
                  <c:v>1.41070794067</c:v>
                </c:pt>
                <c:pt idx="1606">
                  <c:v>1.41076479863</c:v>
                </c:pt>
                <c:pt idx="1607">
                  <c:v>1.4108216388299999</c:v>
                </c:pt>
                <c:pt idx="1608">
                  <c:v>1.4108784612700001</c:v>
                </c:pt>
                <c:pt idx="1609">
                  <c:v>1.4109352659400001</c:v>
                </c:pt>
                <c:pt idx="1610">
                  <c:v>1.41099205285</c:v>
                </c:pt>
                <c:pt idx="1611">
                  <c:v>1.4110488219899999</c:v>
                </c:pt>
                <c:pt idx="1612">
                  <c:v>1.41110557337</c:v>
                </c:pt>
                <c:pt idx="1613">
                  <c:v>1.4111623069799999</c:v>
                </c:pt>
                <c:pt idx="1614">
                  <c:v>1.4112190228299999</c:v>
                </c:pt>
                <c:pt idx="1615">
                  <c:v>1.41127572092</c:v>
                </c:pt>
                <c:pt idx="1616">
                  <c:v>1.4113324012399999</c:v>
                </c:pt>
                <c:pt idx="1617">
                  <c:v>1.4113890638</c:v>
                </c:pt>
                <c:pt idx="1618">
                  <c:v>1.4114457085900001</c:v>
                </c:pt>
                <c:pt idx="1619">
                  <c:v>1.41150233562</c:v>
                </c:pt>
                <c:pt idx="1620">
                  <c:v>1.4115589448800001</c:v>
                </c:pt>
                <c:pt idx="1621">
                  <c:v>1.41161553638</c:v>
                </c:pt>
                <c:pt idx="1622">
                  <c:v>1.41167211012</c:v>
                </c:pt>
                <c:pt idx="1623">
                  <c:v>1.4117286660899999</c:v>
                </c:pt>
                <c:pt idx="1624">
                  <c:v>1.4117852043000001</c:v>
                </c:pt>
                <c:pt idx="1625">
                  <c:v>1.4118417247399999</c:v>
                </c:pt>
                <c:pt idx="1626">
                  <c:v>1.41189822742</c:v>
                </c:pt>
                <c:pt idx="1627">
                  <c:v>1.41195471234</c:v>
                </c:pt>
                <c:pt idx="1628">
                  <c:v>1.4120111794900001</c:v>
                </c:pt>
                <c:pt idx="1629">
                  <c:v>1.41206762888</c:v>
                </c:pt>
                <c:pt idx="1630">
                  <c:v>1.4121240605000001</c:v>
                </c:pt>
                <c:pt idx="1631">
                  <c:v>1.4121804743599999</c:v>
                </c:pt>
                <c:pt idx="1632">
                  <c:v>1.4122368704499999</c:v>
                </c:pt>
                <c:pt idx="1633">
                  <c:v>1.41229324878</c:v>
                </c:pt>
                <c:pt idx="1634">
                  <c:v>1.4123496093400001</c:v>
                </c:pt>
                <c:pt idx="1635">
                  <c:v>1.4124059521400001</c:v>
                </c:pt>
                <c:pt idx="1636">
                  <c:v>1.4124622771799999</c:v>
                </c:pt>
                <c:pt idx="1637">
                  <c:v>1.4125185844499999</c:v>
                </c:pt>
                <c:pt idx="1638">
                  <c:v>1.4125748739599999</c:v>
                </c:pt>
                <c:pt idx="1639">
                  <c:v>1.41263114571</c:v>
                </c:pt>
                <c:pt idx="1640">
                  <c:v>1.41268739969</c:v>
                </c:pt>
                <c:pt idx="1641">
                  <c:v>1.4127436359000001</c:v>
                </c:pt>
                <c:pt idx="1642">
                  <c:v>1.41279985435</c:v>
                </c:pt>
                <c:pt idx="1643">
                  <c:v>1.41285605504</c:v>
                </c:pt>
                <c:pt idx="1644">
                  <c:v>1.4129122379600001</c:v>
                </c:pt>
                <c:pt idx="1645">
                  <c:v>1.41296840312</c:v>
                </c:pt>
                <c:pt idx="1646">
                  <c:v>1.4130245505200001</c:v>
                </c:pt>
                <c:pt idx="1647">
                  <c:v>1.41308068015</c:v>
                </c:pt>
                <c:pt idx="1648">
                  <c:v>1.41313679201</c:v>
                </c:pt>
                <c:pt idx="1649">
                  <c:v>1.41319288611</c:v>
                </c:pt>
                <c:pt idx="1650">
                  <c:v>1.41324896245</c:v>
                </c:pt>
                <c:pt idx="1651">
                  <c:v>1.41330502102</c:v>
                </c:pt>
                <c:pt idx="1652">
                  <c:v>1.4133610618300001</c:v>
                </c:pt>
                <c:pt idx="1653">
                  <c:v>1.4134170848800001</c:v>
                </c:pt>
                <c:pt idx="1654">
                  <c:v>1.4134730901599999</c:v>
                </c:pt>
                <c:pt idx="1655">
                  <c:v>1.41352907767</c:v>
                </c:pt>
                <c:pt idx="1656">
                  <c:v>1.41358504743</c:v>
                </c:pt>
                <c:pt idx="1657">
                  <c:v>1.4136409994100001</c:v>
                </c:pt>
                <c:pt idx="1658">
                  <c:v>1.41369693364</c:v>
                </c:pt>
                <c:pt idx="1659">
                  <c:v>1.4137528501000001</c:v>
                </c:pt>
                <c:pt idx="1660">
                  <c:v>1.41380874879</c:v>
                </c:pt>
                <c:pt idx="1661">
                  <c:v>1.4138646297199999</c:v>
                </c:pt>
                <c:pt idx="1662">
                  <c:v>1.41392049289</c:v>
                </c:pt>
                <c:pt idx="1663">
                  <c:v>1.4139763382899999</c:v>
                </c:pt>
                <c:pt idx="1664">
                  <c:v>1.4140321659299999</c:v>
                </c:pt>
                <c:pt idx="1665">
                  <c:v>1.4140879758</c:v>
                </c:pt>
                <c:pt idx="1666">
                  <c:v>1.41414376791</c:v>
                </c:pt>
                <c:pt idx="1667">
                  <c:v>1.41419954226</c:v>
                </c:pt>
                <c:pt idx="1668">
                  <c:v>1.4142552988399999</c:v>
                </c:pt>
                <c:pt idx="1669">
                  <c:v>1.4143110376500001</c:v>
                </c:pt>
                <c:pt idx="1670">
                  <c:v>1.4143667587099999</c:v>
                </c:pt>
                <c:pt idx="1671">
                  <c:v>1.4144224619900001</c:v>
                </c:pt>
                <c:pt idx="1672">
                  <c:v>1.4144781475199999</c:v>
                </c:pt>
                <c:pt idx="1673">
                  <c:v>1.41453381528</c:v>
                </c:pt>
                <c:pt idx="1674">
                  <c:v>1.41458946527</c:v>
                </c:pt>
                <c:pt idx="1675">
                  <c:v>1.41464509751</c:v>
                </c:pt>
                <c:pt idx="1676">
                  <c:v>1.4147007119699999</c:v>
                </c:pt>
                <c:pt idx="1677">
                  <c:v>1.4147563086799999</c:v>
                </c:pt>
                <c:pt idx="1678">
                  <c:v>1.41481188761</c:v>
                </c:pt>
                <c:pt idx="1679">
                  <c:v>1.4148674487899999</c:v>
                </c:pt>
                <c:pt idx="1680">
                  <c:v>1.4149229922</c:v>
                </c:pt>
                <c:pt idx="1681">
                  <c:v>1.4149785178400001</c:v>
                </c:pt>
                <c:pt idx="1682">
                  <c:v>1.41503402573</c:v>
                </c:pt>
                <c:pt idx="1683">
                  <c:v>1.4150895158400001</c:v>
                </c:pt>
                <c:pt idx="1684">
                  <c:v>1.4151449882</c:v>
                </c:pt>
                <c:pt idx="1685">
                  <c:v>1.41520044279</c:v>
                </c:pt>
                <c:pt idx="1686">
                  <c:v>1.4152558796100001</c:v>
                </c:pt>
                <c:pt idx="1687">
                  <c:v>1.4153112986700001</c:v>
                </c:pt>
                <c:pt idx="1688">
                  <c:v>1.4153666999700001</c:v>
                </c:pt>
                <c:pt idx="1689">
                  <c:v>1.4154220835</c:v>
                </c:pt>
                <c:pt idx="1690">
                  <c:v>1.41547744927</c:v>
                </c:pt>
                <c:pt idx="1691">
                  <c:v>1.41553279727</c:v>
                </c:pt>
                <c:pt idx="1692">
                  <c:v>1.41558812751</c:v>
                </c:pt>
                <c:pt idx="1693">
                  <c:v>1.41564343998</c:v>
                </c:pt>
                <c:pt idx="1694">
                  <c:v>1.4156987346900001</c:v>
                </c:pt>
                <c:pt idx="1695">
                  <c:v>1.41575401164</c:v>
                </c:pt>
                <c:pt idx="1696">
                  <c:v>1.4158092708200001</c:v>
                </c:pt>
                <c:pt idx="1697">
                  <c:v>1.41586451224</c:v>
                </c:pt>
                <c:pt idx="1698">
                  <c:v>1.41591973589</c:v>
                </c:pt>
                <c:pt idx="1699">
                  <c:v>1.4159749417800001</c:v>
                </c:pt>
                <c:pt idx="1700">
                  <c:v>1.41603012991</c:v>
                </c:pt>
                <c:pt idx="1701">
                  <c:v>1.41608530027</c:v>
                </c:pt>
                <c:pt idx="1702">
                  <c:v>1.4161404528699999</c:v>
                </c:pt>
                <c:pt idx="1703">
                  <c:v>1.4161955877000001</c:v>
                </c:pt>
                <c:pt idx="1704">
                  <c:v>1.4162507047699999</c:v>
                </c:pt>
                <c:pt idx="1705">
                  <c:v>1.4163058040700001</c:v>
                </c:pt>
                <c:pt idx="1706">
                  <c:v>1.4163608856100001</c:v>
                </c:pt>
                <c:pt idx="1707">
                  <c:v>1.4164159493899999</c:v>
                </c:pt>
                <c:pt idx="1708">
                  <c:v>1.4164709954000001</c:v>
                </c:pt>
                <c:pt idx="1709">
                  <c:v>1.4165260236499999</c:v>
                </c:pt>
                <c:pt idx="1710">
                  <c:v>1.41658103413</c:v>
                </c:pt>
                <c:pt idx="1711">
                  <c:v>1.41663602685</c:v>
                </c:pt>
                <c:pt idx="1712">
                  <c:v>1.4166910018000001</c:v>
                </c:pt>
                <c:pt idx="1713">
                  <c:v>1.41674595899</c:v>
                </c:pt>
                <c:pt idx="1714">
                  <c:v>1.41680089842</c:v>
                </c:pt>
                <c:pt idx="1715">
                  <c:v>1.4168558200800001</c:v>
                </c:pt>
                <c:pt idx="1716">
                  <c:v>1.4169107239800001</c:v>
                </c:pt>
                <c:pt idx="1717">
                  <c:v>1.4169656101100001</c:v>
                </c:pt>
                <c:pt idx="1718">
                  <c:v>1.41702047848</c:v>
                </c:pt>
                <c:pt idx="1719">
                  <c:v>1.41707532908</c:v>
                </c:pt>
                <c:pt idx="1720">
                  <c:v>1.4171301619200001</c:v>
                </c:pt>
                <c:pt idx="1721">
                  <c:v>1.417184977</c:v>
                </c:pt>
                <c:pt idx="1722">
                  <c:v>1.41723977431</c:v>
                </c:pt>
                <c:pt idx="1723">
                  <c:v>1.4172945538599999</c:v>
                </c:pt>
                <c:pt idx="1724">
                  <c:v>1.4173493156400001</c:v>
                </c:pt>
                <c:pt idx="1725">
                  <c:v>1.4174040596599999</c:v>
                </c:pt>
                <c:pt idx="1726">
                  <c:v>1.4174587859200001</c:v>
                </c:pt>
                <c:pt idx="1727">
                  <c:v>1.4175134944100001</c:v>
                </c:pt>
                <c:pt idx="1728">
                  <c:v>1.4175681851299999</c:v>
                </c:pt>
                <c:pt idx="1729">
                  <c:v>1.4176228581000001</c:v>
                </c:pt>
                <c:pt idx="1730">
                  <c:v>1.4176775132899999</c:v>
                </c:pt>
                <c:pt idx="1731">
                  <c:v>1.41773215073</c:v>
                </c:pt>
                <c:pt idx="1732">
                  <c:v>1.4177867704</c:v>
                </c:pt>
                <c:pt idx="1733">
                  <c:v>1.4178413723000001</c:v>
                </c:pt>
                <c:pt idx="1734">
                  <c:v>1.41789595644</c:v>
                </c:pt>
                <c:pt idx="1735">
                  <c:v>1.41795052282</c:v>
                </c:pt>
                <c:pt idx="1736">
                  <c:v>1.4180050714300001</c:v>
                </c:pt>
                <c:pt idx="1737">
                  <c:v>1.4180596022800001</c:v>
                </c:pt>
                <c:pt idx="1738">
                  <c:v>1.4181141153600001</c:v>
                </c:pt>
                <c:pt idx="1739">
                  <c:v>1.41816861068</c:v>
                </c:pt>
                <c:pt idx="1740">
                  <c:v>1.41822308824</c:v>
                </c:pt>
                <c:pt idx="1741">
                  <c:v>1.4182775480300001</c:v>
                </c:pt>
                <c:pt idx="1742">
                  <c:v>1.41833199006</c:v>
                </c:pt>
                <c:pt idx="1743">
                  <c:v>1.41838641432</c:v>
                </c:pt>
                <c:pt idx="1744">
                  <c:v>1.4184408208199999</c:v>
                </c:pt>
                <c:pt idx="1745">
                  <c:v>1.4184952095500001</c:v>
                </c:pt>
                <c:pt idx="1746">
                  <c:v>1.4185495805199999</c:v>
                </c:pt>
                <c:pt idx="1747">
                  <c:v>1.41860393373</c:v>
                </c:pt>
                <c:pt idx="1748">
                  <c:v>1.41865826917</c:v>
                </c:pt>
                <c:pt idx="1749">
                  <c:v>1.4187125868499999</c:v>
                </c:pt>
                <c:pt idx="1750">
                  <c:v>1.4187668867600001</c:v>
                </c:pt>
                <c:pt idx="1751">
                  <c:v>1.4188211689100001</c:v>
                </c:pt>
                <c:pt idx="1752">
                  <c:v>1.4188754333</c:v>
                </c:pt>
                <c:pt idx="1753">
                  <c:v>1.41892967992</c:v>
                </c:pt>
                <c:pt idx="1754">
                  <c:v>1.41898390877</c:v>
                </c:pt>
                <c:pt idx="1755">
                  <c:v>1.4190381198599999</c:v>
                </c:pt>
                <c:pt idx="1756">
                  <c:v>1.41909231319</c:v>
                </c:pt>
                <c:pt idx="1757">
                  <c:v>1.41914648876</c:v>
                </c:pt>
                <c:pt idx="1758">
                  <c:v>1.41920064655</c:v>
                </c:pt>
                <c:pt idx="1759">
                  <c:v>1.41925478659</c:v>
                </c:pt>
                <c:pt idx="1760">
                  <c:v>1.4193089088599999</c:v>
                </c:pt>
                <c:pt idx="1761">
                  <c:v>1.4193630133699999</c:v>
                </c:pt>
                <c:pt idx="1762">
                  <c:v>1.41941710011</c:v>
                </c:pt>
                <c:pt idx="1763">
                  <c:v>1.4194711690899999</c:v>
                </c:pt>
                <c:pt idx="1764">
                  <c:v>1.4195252202999999</c:v>
                </c:pt>
                <c:pt idx="1765">
                  <c:v>1.41957925375</c:v>
                </c:pt>
                <c:pt idx="1766">
                  <c:v>1.41963326944</c:v>
                </c:pt>
                <c:pt idx="1767">
                  <c:v>1.4196872673600001</c:v>
                </c:pt>
                <c:pt idx="1768">
                  <c:v>1.41974124751</c:v>
                </c:pt>
                <c:pt idx="1769">
                  <c:v>1.41979520991</c:v>
                </c:pt>
                <c:pt idx="1770">
                  <c:v>1.41984915453</c:v>
                </c:pt>
                <c:pt idx="1771">
                  <c:v>1.4199030814</c:v>
                </c:pt>
                <c:pt idx="1772">
                  <c:v>1.4199569905</c:v>
                </c:pt>
                <c:pt idx="1773">
                  <c:v>1.4200108818299999</c:v>
                </c:pt>
                <c:pt idx="1774">
                  <c:v>1.4200647554000001</c:v>
                </c:pt>
                <c:pt idx="1775">
                  <c:v>1.4201186112099999</c:v>
                </c:pt>
                <c:pt idx="1776">
                  <c:v>1.4201724492500001</c:v>
                </c:pt>
                <c:pt idx="1777">
                  <c:v>1.4202262695300001</c:v>
                </c:pt>
                <c:pt idx="1778">
                  <c:v>1.42028007205</c:v>
                </c:pt>
                <c:pt idx="1779">
                  <c:v>1.4203338567999999</c:v>
                </c:pt>
                <c:pt idx="1780">
                  <c:v>1.4203876237799999</c:v>
                </c:pt>
                <c:pt idx="1781">
                  <c:v>1.4204413730000001</c:v>
                </c:pt>
                <c:pt idx="1782">
                  <c:v>1.42049510446</c:v>
                </c:pt>
                <c:pt idx="1783">
                  <c:v>1.4205488181599999</c:v>
                </c:pt>
                <c:pt idx="1784">
                  <c:v>1.42060251408</c:v>
                </c:pt>
                <c:pt idx="1785">
                  <c:v>1.4206561922500001</c:v>
                </c:pt>
                <c:pt idx="1786">
                  <c:v>1.4207098526499999</c:v>
                </c:pt>
                <c:pt idx="1787">
                  <c:v>1.4207634952899999</c:v>
                </c:pt>
                <c:pt idx="1788">
                  <c:v>1.4208171201599999</c:v>
                </c:pt>
                <c:pt idx="1789">
                  <c:v>1.4208707272600001</c:v>
                </c:pt>
                <c:pt idx="1790">
                  <c:v>1.4209243166100001</c:v>
                </c:pt>
                <c:pt idx="1791">
                  <c:v>1.4209778881899999</c:v>
                </c:pt>
                <c:pt idx="1792">
                  <c:v>1.4210314420000001</c:v>
                </c:pt>
                <c:pt idx="1793">
                  <c:v>1.4210849780499999</c:v>
                </c:pt>
                <c:pt idx="1794">
                  <c:v>1.42113849634</c:v>
                </c:pt>
                <c:pt idx="1795">
                  <c:v>1.42119199686</c:v>
                </c:pt>
                <c:pt idx="1796">
                  <c:v>1.42124547962</c:v>
                </c:pt>
                <c:pt idx="1797">
                  <c:v>1.4212989446099999</c:v>
                </c:pt>
                <c:pt idx="1798">
                  <c:v>1.42135239184</c:v>
                </c:pt>
                <c:pt idx="1799">
                  <c:v>1.42140582131</c:v>
                </c:pt>
                <c:pt idx="1800">
                  <c:v>1.42145923301</c:v>
                </c:pt>
                <c:pt idx="1801">
                  <c:v>1.42151262695</c:v>
                </c:pt>
                <c:pt idx="1802">
                  <c:v>1.4215660031199999</c:v>
                </c:pt>
                <c:pt idx="1803">
                  <c:v>1.4216193615299999</c:v>
                </c:pt>
                <c:pt idx="1804">
                  <c:v>1.42167270217</c:v>
                </c:pt>
                <c:pt idx="1805">
                  <c:v>1.4217260250499999</c:v>
                </c:pt>
                <c:pt idx="1806">
                  <c:v>1.4217793301699999</c:v>
                </c:pt>
                <c:pt idx="1807">
                  <c:v>1.42183261752</c:v>
                </c:pt>
                <c:pt idx="1808">
                  <c:v>1.4218858871</c:v>
                </c:pt>
                <c:pt idx="1809">
                  <c:v>1.42193913893</c:v>
                </c:pt>
                <c:pt idx="1810">
                  <c:v>1.4219923729899999</c:v>
                </c:pt>
                <c:pt idx="1811">
                  <c:v>1.4220455892799999</c:v>
                </c:pt>
                <c:pt idx="1812">
                  <c:v>1.42209878781</c:v>
                </c:pt>
                <c:pt idx="1813">
                  <c:v>1.4221519685799999</c:v>
                </c:pt>
                <c:pt idx="1814">
                  <c:v>1.4222051315799999</c:v>
                </c:pt>
                <c:pt idx="1815">
                  <c:v>1.4222582768100001</c:v>
                </c:pt>
                <c:pt idx="1816">
                  <c:v>1.42231140429</c:v>
                </c:pt>
                <c:pt idx="1817">
                  <c:v>1.4223645140000001</c:v>
                </c:pt>
                <c:pt idx="1818">
                  <c:v>1.42241760594</c:v>
                </c:pt>
                <c:pt idx="1819">
                  <c:v>1.42247068012</c:v>
                </c:pt>
                <c:pt idx="1820">
                  <c:v>1.4225237365400001</c:v>
                </c:pt>
                <c:pt idx="1821">
                  <c:v>1.42257677519</c:v>
                </c:pt>
                <c:pt idx="1822">
                  <c:v>1.4226297960800001</c:v>
                </c:pt>
                <c:pt idx="1823">
                  <c:v>1.4226827992</c:v>
                </c:pt>
                <c:pt idx="1824">
                  <c:v>1.4227357845599999</c:v>
                </c:pt>
                <c:pt idx="1825">
                  <c:v>1.42278875216</c:v>
                </c:pt>
                <c:pt idx="1826">
                  <c:v>1.4228417019899999</c:v>
                </c:pt>
                <c:pt idx="1827">
                  <c:v>1.4228946340499999</c:v>
                </c:pt>
                <c:pt idx="1828">
                  <c:v>1.42294754835</c:v>
                </c:pt>
                <c:pt idx="1829">
                  <c:v>1.42300044489</c:v>
                </c:pt>
                <c:pt idx="1830">
                  <c:v>1.42305332367</c:v>
                </c:pt>
                <c:pt idx="1831">
                  <c:v>1.4231061846799999</c:v>
                </c:pt>
                <c:pt idx="1832">
                  <c:v>1.4231590279199999</c:v>
                </c:pt>
                <c:pt idx="1833">
                  <c:v>1.4232118534</c:v>
                </c:pt>
                <c:pt idx="1834">
                  <c:v>1.4232646611199999</c:v>
                </c:pt>
                <c:pt idx="1835">
                  <c:v>1.42331745107</c:v>
                </c:pt>
                <c:pt idx="1836">
                  <c:v>1.4233702232600001</c:v>
                </c:pt>
                <c:pt idx="1837">
                  <c:v>1.42342297768</c:v>
                </c:pt>
                <c:pt idx="1838">
                  <c:v>1.4234757143400001</c:v>
                </c:pt>
                <c:pt idx="1839">
                  <c:v>1.42352843324</c:v>
                </c:pt>
                <c:pt idx="1840">
                  <c:v>1.42358113437</c:v>
                </c:pt>
                <c:pt idx="1841">
                  <c:v>1.4236338177400001</c:v>
                </c:pt>
                <c:pt idx="1842">
                  <c:v>1.4236864829</c:v>
                </c:pt>
                <c:pt idx="1843">
                  <c:v>1.4237391264499999</c:v>
                </c:pt>
                <c:pt idx="1844">
                  <c:v>1.4237917524399999</c:v>
                </c:pt>
                <c:pt idx="1845">
                  <c:v>1.42384436085</c:v>
                </c:pt>
                <c:pt idx="1846">
                  <c:v>1.42389695171</c:v>
                </c:pt>
                <c:pt idx="1847">
                  <c:v>1.42394952499</c:v>
                </c:pt>
                <c:pt idx="1848">
                  <c:v>1.42400208071</c:v>
                </c:pt>
                <c:pt idx="1849">
                  <c:v>1.4240546188700001</c:v>
                </c:pt>
                <c:pt idx="1850">
                  <c:v>1.42410713946</c:v>
                </c:pt>
                <c:pt idx="1851">
                  <c:v>1.42415964248</c:v>
                </c:pt>
                <c:pt idx="1852">
                  <c:v>1.42421212793</c:v>
                </c:pt>
                <c:pt idx="1853">
                  <c:v>1.42426459582</c:v>
                </c:pt>
                <c:pt idx="1854">
                  <c:v>1.4243170461500001</c:v>
                </c:pt>
                <c:pt idx="1855">
                  <c:v>1.4243694789000001</c:v>
                </c:pt>
                <c:pt idx="1856">
                  <c:v>1.4244218941</c:v>
                </c:pt>
                <c:pt idx="1857">
                  <c:v>1.42447429172</c:v>
                </c:pt>
                <c:pt idx="1858">
                  <c:v>1.42452667178</c:v>
                </c:pt>
                <c:pt idx="1859">
                  <c:v>1.42457903427</c:v>
                </c:pt>
                <c:pt idx="1860">
                  <c:v>1.4246313792</c:v>
                </c:pt>
                <c:pt idx="1861">
                  <c:v>1.42468370656</c:v>
                </c:pt>
                <c:pt idx="1862">
                  <c:v>1.42473601636</c:v>
                </c:pt>
                <c:pt idx="1863">
                  <c:v>1.4247883085899999</c:v>
                </c:pt>
                <c:pt idx="1864">
                  <c:v>1.42484058325</c:v>
                </c:pt>
                <c:pt idx="1865">
                  <c:v>1.4248928403500001</c:v>
                </c:pt>
                <c:pt idx="1866">
                  <c:v>1.4249450798800001</c:v>
                </c:pt>
                <c:pt idx="1867">
                  <c:v>1.42499730184</c:v>
                </c:pt>
                <c:pt idx="1868">
                  <c:v>1.4250495062399999</c:v>
                </c:pt>
                <c:pt idx="1869">
                  <c:v>1.42510169307</c:v>
                </c:pt>
                <c:pt idx="1870">
                  <c:v>1.42515386234</c:v>
                </c:pt>
                <c:pt idx="1871">
                  <c:v>1.42520601404</c:v>
                </c:pt>
                <c:pt idx="1872">
                  <c:v>1.42525814817</c:v>
                </c:pt>
                <c:pt idx="1873">
                  <c:v>1.42531026474</c:v>
                </c:pt>
                <c:pt idx="1874">
                  <c:v>1.4253623637399999</c:v>
                </c:pt>
                <c:pt idx="1875">
                  <c:v>1.4254144451799999</c:v>
                </c:pt>
                <c:pt idx="1876">
                  <c:v>1.4254665090500001</c:v>
                </c:pt>
                <c:pt idx="1877">
                  <c:v>1.42551855535</c:v>
                </c:pt>
                <c:pt idx="1878">
                  <c:v>1.4255705840899999</c:v>
                </c:pt>
                <c:pt idx="1879">
                  <c:v>1.4256225952599999</c:v>
                </c:pt>
                <c:pt idx="1880">
                  <c:v>1.42567458887</c:v>
                </c:pt>
                <c:pt idx="1881">
                  <c:v>1.4257265649099999</c:v>
                </c:pt>
                <c:pt idx="1882">
                  <c:v>1.42577852338</c:v>
                </c:pt>
                <c:pt idx="1883">
                  <c:v>1.4258304642899999</c:v>
                </c:pt>
                <c:pt idx="1884">
                  <c:v>1.42588238763</c:v>
                </c:pt>
                <c:pt idx="1885">
                  <c:v>1.4259342934000001</c:v>
                </c:pt>
                <c:pt idx="1886">
                  <c:v>1.4259861816099999</c:v>
                </c:pt>
                <c:pt idx="1887">
                  <c:v>1.42603805226</c:v>
                </c:pt>
                <c:pt idx="1888">
                  <c:v>1.42608990533</c:v>
                </c:pt>
                <c:pt idx="1889">
                  <c:v>1.4261417408399999</c:v>
                </c:pt>
                <c:pt idx="1890">
                  <c:v>1.4261935587900001</c:v>
                </c:pt>
                <c:pt idx="1891">
                  <c:v>1.4262453591699999</c:v>
                </c:pt>
                <c:pt idx="1892">
                  <c:v>1.4262971419799999</c:v>
                </c:pt>
                <c:pt idx="1893">
                  <c:v>1.42634890722</c:v>
                </c:pt>
                <c:pt idx="1894">
                  <c:v>1.4264006548999999</c:v>
                </c:pt>
                <c:pt idx="1895">
                  <c:v>1.4264523850199999</c:v>
                </c:pt>
                <c:pt idx="1896">
                  <c:v>1.4265040975700001</c:v>
                </c:pt>
                <c:pt idx="1897">
                  <c:v>1.4265557925500001</c:v>
                </c:pt>
                <c:pt idx="1898">
                  <c:v>1.42660746996</c:v>
                </c:pt>
                <c:pt idx="1899">
                  <c:v>1.42665912981</c:v>
                </c:pt>
                <c:pt idx="1900">
                  <c:v>1.4267107721000001</c:v>
                </c:pt>
                <c:pt idx="1901">
                  <c:v>1.4267623968200001</c:v>
                </c:pt>
                <c:pt idx="1902">
                  <c:v>1.4268140039699999</c:v>
                </c:pt>
                <c:pt idx="1903">
                  <c:v>1.4268655935500001</c:v>
                </c:pt>
                <c:pt idx="1904">
                  <c:v>1.4269171655699999</c:v>
                </c:pt>
                <c:pt idx="1905">
                  <c:v>1.4269687200300001</c:v>
                </c:pt>
                <c:pt idx="1906">
                  <c:v>1.4270202569099999</c:v>
                </c:pt>
                <c:pt idx="1907">
                  <c:v>1.42707177623</c:v>
                </c:pt>
                <c:pt idx="1908">
                  <c:v>1.42712327799</c:v>
                </c:pt>
                <c:pt idx="1909">
                  <c:v>1.4271747621799999</c:v>
                </c:pt>
                <c:pt idx="1910">
                  <c:v>1.4272262287999999</c:v>
                </c:pt>
                <c:pt idx="1911">
                  <c:v>1.42727767786</c:v>
                </c:pt>
                <c:pt idx="1912">
                  <c:v>1.42732910935</c:v>
                </c:pt>
                <c:pt idx="1913">
                  <c:v>1.4273805232700001</c:v>
                </c:pt>
                <c:pt idx="1914">
                  <c:v>1.42743191963</c:v>
                </c:pt>
                <c:pt idx="1915">
                  <c:v>1.4274832984200001</c:v>
                </c:pt>
                <c:pt idx="1916">
                  <c:v>1.42753465965</c:v>
                </c:pt>
                <c:pt idx="1917">
                  <c:v>1.4275860033100001</c:v>
                </c:pt>
                <c:pt idx="1918">
                  <c:v>1.4276373294</c:v>
                </c:pt>
                <c:pt idx="1919">
                  <c:v>1.42768863793</c:v>
                </c:pt>
                <c:pt idx="1920">
                  <c:v>1.4277399288899999</c:v>
                </c:pt>
                <c:pt idx="1921">
                  <c:v>1.4277912022899999</c:v>
                </c:pt>
                <c:pt idx="1922">
                  <c:v>1.42784245812</c:v>
                </c:pt>
                <c:pt idx="1923">
                  <c:v>1.42789369638</c:v>
                </c:pt>
                <c:pt idx="1924">
                  <c:v>1.42794491708</c:v>
                </c:pt>
                <c:pt idx="1925">
                  <c:v>1.42799612021</c:v>
                </c:pt>
                <c:pt idx="1926">
                  <c:v>1.4280473057800001</c:v>
                </c:pt>
                <c:pt idx="1927">
                  <c:v>1.42809847378</c:v>
                </c:pt>
                <c:pt idx="1928">
                  <c:v>1.42814962421</c:v>
                </c:pt>
                <c:pt idx="1929">
                  <c:v>1.4282007570799999</c:v>
                </c:pt>
                <c:pt idx="1930">
                  <c:v>1.42825187238</c:v>
                </c:pt>
                <c:pt idx="1931">
                  <c:v>1.4283029701100001</c:v>
                </c:pt>
                <c:pt idx="1932">
                  <c:v>1.4283540502800001</c:v>
                </c:pt>
                <c:pt idx="1933">
                  <c:v>1.4284051128799999</c:v>
                </c:pt>
                <c:pt idx="1934">
                  <c:v>1.4284561579199999</c:v>
                </c:pt>
                <c:pt idx="1935">
                  <c:v>1.42850718539</c:v>
                </c:pt>
                <c:pt idx="1936">
                  <c:v>1.4285581952999999</c:v>
                </c:pt>
                <c:pt idx="1937">
                  <c:v>1.42860918764</c:v>
                </c:pt>
                <c:pt idx="1938">
                  <c:v>1.4286601624099999</c:v>
                </c:pt>
                <c:pt idx="1939">
                  <c:v>1.42871111961</c:v>
                </c:pt>
                <c:pt idx="1940">
                  <c:v>1.4287620592500001</c:v>
                </c:pt>
                <c:pt idx="1941">
                  <c:v>1.4288129813299999</c:v>
                </c:pt>
                <c:pt idx="1942">
                  <c:v>1.42886388584</c:v>
                </c:pt>
                <c:pt idx="1943">
                  <c:v>1.42891477278</c:v>
                </c:pt>
                <c:pt idx="1944">
                  <c:v>1.4289656421500001</c:v>
                </c:pt>
                <c:pt idx="1945">
                  <c:v>1.4290164939600001</c:v>
                </c:pt>
                <c:pt idx="1946">
                  <c:v>1.4290673282099999</c:v>
                </c:pt>
                <c:pt idx="1947">
                  <c:v>1.4291181448800001</c:v>
                </c:pt>
                <c:pt idx="1948">
                  <c:v>1.4291689439999999</c:v>
                </c:pt>
                <c:pt idx="1949">
                  <c:v>1.4292197255400001</c:v>
                </c:pt>
                <c:pt idx="1950">
                  <c:v>1.4292704895199999</c:v>
                </c:pt>
                <c:pt idx="1951">
                  <c:v>1.42932123593</c:v>
                </c:pt>
                <c:pt idx="1952">
                  <c:v>1.4293719647800001</c:v>
                </c:pt>
                <c:pt idx="1953">
                  <c:v>1.42942267606</c:v>
                </c:pt>
                <c:pt idx="1954">
                  <c:v>1.4294733697799999</c:v>
                </c:pt>
                <c:pt idx="1955">
                  <c:v>1.42952404593</c:v>
                </c:pt>
                <c:pt idx="1956">
                  <c:v>1.42957470451</c:v>
                </c:pt>
                <c:pt idx="1957">
                  <c:v>1.4296253455300001</c:v>
                </c:pt>
                <c:pt idx="1958">
                  <c:v>1.42967596898</c:v>
                </c:pt>
                <c:pt idx="1959">
                  <c:v>1.4297265748600001</c:v>
                </c:pt>
                <c:pt idx="1960">
                  <c:v>1.42977716318</c:v>
                </c:pt>
                <c:pt idx="1961">
                  <c:v>1.4298277339300001</c:v>
                </c:pt>
                <c:pt idx="1962">
                  <c:v>1.42987828712</c:v>
                </c:pt>
                <c:pt idx="1963">
                  <c:v>1.42992882274</c:v>
                </c:pt>
                <c:pt idx="1964">
                  <c:v>1.4299793407900001</c:v>
                </c:pt>
                <c:pt idx="1965">
                  <c:v>1.4300298412800001</c:v>
                </c:pt>
                <c:pt idx="1966">
                  <c:v>1.4300803242</c:v>
                </c:pt>
                <c:pt idx="1967">
                  <c:v>1.4301307895599999</c:v>
                </c:pt>
                <c:pt idx="1968">
                  <c:v>1.43018123735</c:v>
                </c:pt>
                <c:pt idx="1969">
                  <c:v>1.43023166757</c:v>
                </c:pt>
                <c:pt idx="1970">
                  <c:v>1.43028208023</c:v>
                </c:pt>
                <c:pt idx="1971">
                  <c:v>1.43033247532</c:v>
                </c:pt>
                <c:pt idx="1972">
                  <c:v>1.43038285285</c:v>
                </c:pt>
                <c:pt idx="1973">
                  <c:v>1.4304332127999999</c:v>
                </c:pt>
                <c:pt idx="1974">
                  <c:v>1.4304835551999999</c:v>
                </c:pt>
                <c:pt idx="1975">
                  <c:v>1.43053388002</c:v>
                </c:pt>
                <c:pt idx="1976">
                  <c:v>1.43058418729</c:v>
                </c:pt>
                <c:pt idx="1977">
                  <c:v>1.4306344769799999</c:v>
                </c:pt>
                <c:pt idx="1978">
                  <c:v>1.4306847491100001</c:v>
                </c:pt>
                <c:pt idx="1979">
                  <c:v>1.4307350036699999</c:v>
                </c:pt>
                <c:pt idx="1980">
                  <c:v>1.4307852406699999</c:v>
                </c:pt>
                <c:pt idx="1981">
                  <c:v>1.4308354601</c:v>
                </c:pt>
                <c:pt idx="1982">
                  <c:v>1.4308856619600001</c:v>
                </c:pt>
                <c:pt idx="1983">
                  <c:v>1.4309358462599999</c:v>
                </c:pt>
                <c:pt idx="1984">
                  <c:v>1.4309860129900001</c:v>
                </c:pt>
                <c:pt idx="1985">
                  <c:v>1.4310361621600001</c:v>
                </c:pt>
                <c:pt idx="1986">
                  <c:v>1.43108629376</c:v>
                </c:pt>
                <c:pt idx="1987">
                  <c:v>1.43113640779</c:v>
                </c:pt>
                <c:pt idx="1988">
                  <c:v>1.43118650426</c:v>
                </c:pt>
                <c:pt idx="1989">
                  <c:v>1.43123658316</c:v>
                </c:pt>
                <c:pt idx="1990">
                  <c:v>1.4312866445000001</c:v>
                </c:pt>
                <c:pt idx="1991">
                  <c:v>1.43133668827</c:v>
                </c:pt>
                <c:pt idx="1992">
                  <c:v>1.4313867144700001</c:v>
                </c:pt>
                <c:pt idx="1993">
                  <c:v>1.43143672311</c:v>
                </c:pt>
                <c:pt idx="1994">
                  <c:v>1.4314867141800001</c:v>
                </c:pt>
                <c:pt idx="1995">
                  <c:v>1.43153668769</c:v>
                </c:pt>
                <c:pt idx="1996">
                  <c:v>1.43158664363</c:v>
                </c:pt>
                <c:pt idx="1997">
                  <c:v>1.4316365820000001</c:v>
                </c:pt>
                <c:pt idx="1998">
                  <c:v>1.4316865028100001</c:v>
                </c:pt>
                <c:pt idx="1999">
                  <c:v>1.43173640605</c:v>
                </c:pt>
                <c:pt idx="2000">
                  <c:v>1.4317862917199999</c:v>
                </c:pt>
                <c:pt idx="2001">
                  <c:v>1.43183615983</c:v>
                </c:pt>
                <c:pt idx="2002">
                  <c:v>1.43188601037</c:v>
                </c:pt>
                <c:pt idx="2003">
                  <c:v>1.43193584335</c:v>
                </c:pt>
                <c:pt idx="2004">
                  <c:v>1.4319856587599999</c:v>
                </c:pt>
                <c:pt idx="2005">
                  <c:v>1.43203545661</c:v>
                </c:pt>
                <c:pt idx="2006">
                  <c:v>1.4320852368799999</c:v>
                </c:pt>
                <c:pt idx="2007">
                  <c:v>1.4321349995999999</c:v>
                </c:pt>
                <c:pt idx="2008">
                  <c:v>1.43218474474</c:v>
                </c:pt>
                <c:pt idx="2009">
                  <c:v>1.43223447232</c:v>
                </c:pt>
                <c:pt idx="2010">
                  <c:v>1.4322841823400001</c:v>
                </c:pt>
                <c:pt idx="2011">
                  <c:v>1.4323338747900001</c:v>
                </c:pt>
                <c:pt idx="2012">
                  <c:v>1.4323835496699999</c:v>
                </c:pt>
                <c:pt idx="2013">
                  <c:v>1.4324332069800001</c:v>
                </c:pt>
                <c:pt idx="2014">
                  <c:v>1.4324828467299999</c:v>
                </c:pt>
                <c:pt idx="2015">
                  <c:v>1.4325324689200001</c:v>
                </c:pt>
                <c:pt idx="2016">
                  <c:v>1.4325820735300001</c:v>
                </c:pt>
                <c:pt idx="2017">
                  <c:v>1.43263166058</c:v>
                </c:pt>
                <c:pt idx="2018">
                  <c:v>1.43268123007</c:v>
                </c:pt>
                <c:pt idx="2019">
                  <c:v>1.4327307819899999</c:v>
                </c:pt>
                <c:pt idx="2020">
                  <c:v>1.4327803163399999</c:v>
                </c:pt>
                <c:pt idx="2021">
                  <c:v>1.43282983313</c:v>
                </c:pt>
                <c:pt idx="2022">
                  <c:v>1.43287933235</c:v>
                </c:pt>
                <c:pt idx="2023">
                  <c:v>1.4329288140100001</c:v>
                </c:pt>
                <c:pt idx="2024">
                  <c:v>1.43297827809</c:v>
                </c:pt>
                <c:pt idx="2025">
                  <c:v>1.4330277246200001</c:v>
                </c:pt>
                <c:pt idx="2026">
                  <c:v>1.43307715357</c:v>
                </c:pt>
                <c:pt idx="2027">
                  <c:v>1.43312656496</c:v>
                </c:pt>
                <c:pt idx="2028">
                  <c:v>1.4331759587899999</c:v>
                </c:pt>
                <c:pt idx="2029">
                  <c:v>1.4332253350499999</c:v>
                </c:pt>
                <c:pt idx="2030">
                  <c:v>1.43327469374</c:v>
                </c:pt>
                <c:pt idx="2031">
                  <c:v>1.43332403487</c:v>
                </c:pt>
                <c:pt idx="2032">
                  <c:v>1.4333733584299999</c:v>
                </c:pt>
                <c:pt idx="2033">
                  <c:v>1.4334226644200001</c:v>
                </c:pt>
                <c:pt idx="2034">
                  <c:v>1.43347195285</c:v>
                </c:pt>
                <c:pt idx="2035">
                  <c:v>1.4335212237099999</c:v>
                </c:pt>
                <c:pt idx="2036">
                  <c:v>1.433570477</c:v>
                </c:pt>
                <c:pt idx="2037">
                  <c:v>1.4336197127300001</c:v>
                </c:pt>
                <c:pt idx="2038">
                  <c:v>1.4336689308999999</c:v>
                </c:pt>
                <c:pt idx="2039">
                  <c:v>1.4337181315</c:v>
                </c:pt>
                <c:pt idx="2040">
                  <c:v>1.4337673145300001</c:v>
                </c:pt>
                <c:pt idx="2041">
                  <c:v>1.4338164799899999</c:v>
                </c:pt>
                <c:pt idx="2042">
                  <c:v>1.4338656278899999</c:v>
                </c:pt>
                <c:pt idx="2043">
                  <c:v>1.43391475822</c:v>
                </c:pt>
                <c:pt idx="2044">
                  <c:v>1.43396387099</c:v>
                </c:pt>
                <c:pt idx="2045">
                  <c:v>1.4340129661900001</c:v>
                </c:pt>
                <c:pt idx="2046">
                  <c:v>1.43406204383</c:v>
                </c:pt>
                <c:pt idx="2047">
                  <c:v>1.4341111039000001</c:v>
                </c:pt>
                <c:pt idx="2048">
                  <c:v>1.4341601464</c:v>
                </c:pt>
                <c:pt idx="2049">
                  <c:v>1.43420917133</c:v>
                </c:pt>
                <c:pt idx="2050">
                  <c:v>1.4342581787099999</c:v>
                </c:pt>
                <c:pt idx="2051">
                  <c:v>1.43430716851</c:v>
                </c:pt>
                <c:pt idx="2052">
                  <c:v>1.4343561407500001</c:v>
                </c:pt>
                <c:pt idx="2053">
                  <c:v>1.4344050954200001</c:v>
                </c:pt>
                <c:pt idx="2054">
                  <c:v>1.4344540325299999</c:v>
                </c:pt>
                <c:pt idx="2055">
                  <c:v>1.4345029520699999</c:v>
                </c:pt>
                <c:pt idx="2056">
                  <c:v>1.43455185404</c:v>
                </c:pt>
                <c:pt idx="2057">
                  <c:v>1.4346007384499999</c:v>
                </c:pt>
                <c:pt idx="2058">
                  <c:v>1.43464960529</c:v>
                </c:pt>
                <c:pt idx="2059">
                  <c:v>1.4346984545699999</c:v>
                </c:pt>
                <c:pt idx="2060">
                  <c:v>1.4347472862799999</c:v>
                </c:pt>
                <c:pt idx="2061">
                  <c:v>1.4347961004200001</c:v>
                </c:pt>
                <c:pt idx="2062">
                  <c:v>1.4348448970000001</c:v>
                </c:pt>
                <c:pt idx="2063">
                  <c:v>1.43489367601</c:v>
                </c:pt>
                <c:pt idx="2064">
                  <c:v>1.4349424374499999</c:v>
                </c:pt>
                <c:pt idx="2065">
                  <c:v>1.43499118133</c:v>
                </c:pt>
                <c:pt idx="2066">
                  <c:v>1.43503990765</c:v>
                </c:pt>
                <c:pt idx="2067">
                  <c:v>1.4350886163900001</c:v>
                </c:pt>
                <c:pt idx="2068">
                  <c:v>1.43513730757</c:v>
                </c:pt>
                <c:pt idx="2069">
                  <c:v>1.4351859811900001</c:v>
                </c:pt>
                <c:pt idx="2070">
                  <c:v>1.43523463724</c:v>
                </c:pt>
                <c:pt idx="2071">
                  <c:v>1.43528327572</c:v>
                </c:pt>
                <c:pt idx="2072">
                  <c:v>1.4353318966399999</c:v>
                </c:pt>
                <c:pt idx="2073">
                  <c:v>1.4353804999899999</c:v>
                </c:pt>
                <c:pt idx="2074">
                  <c:v>1.4354290857700001</c:v>
                </c:pt>
                <c:pt idx="2075">
                  <c:v>1.43547765399</c:v>
                </c:pt>
                <c:pt idx="2076">
                  <c:v>1.4355262046399999</c:v>
                </c:pt>
                <c:pt idx="2077">
                  <c:v>1.4355747377300001</c:v>
                </c:pt>
                <c:pt idx="2078">
                  <c:v>1.43562325325</c:v>
                </c:pt>
                <c:pt idx="2079">
                  <c:v>1.4356717511999999</c:v>
                </c:pt>
                <c:pt idx="2080">
                  <c:v>1.43572023159</c:v>
                </c:pt>
                <c:pt idx="2081">
                  <c:v>1.4357686944100001</c:v>
                </c:pt>
                <c:pt idx="2082">
                  <c:v>1.4358171396699999</c:v>
                </c:pt>
                <c:pt idx="2083">
                  <c:v>1.43586556736</c:v>
                </c:pt>
                <c:pt idx="2084">
                  <c:v>1.43591397748</c:v>
                </c:pt>
                <c:pt idx="2085">
                  <c:v>1.4359623700399999</c:v>
                </c:pt>
                <c:pt idx="2086">
                  <c:v>1.4360107450299999</c:v>
                </c:pt>
                <c:pt idx="2087">
                  <c:v>1.43605910245</c:v>
                </c:pt>
                <c:pt idx="2088">
                  <c:v>1.43610744231</c:v>
                </c:pt>
                <c:pt idx="2089">
                  <c:v>1.4361557646100001</c:v>
                </c:pt>
                <c:pt idx="2090">
                  <c:v>1.43620406933</c:v>
                </c:pt>
                <c:pt idx="2091">
                  <c:v>1.43625235649</c:v>
                </c:pt>
                <c:pt idx="2092">
                  <c:v>1.43630062609</c:v>
                </c:pt>
                <c:pt idx="2093">
                  <c:v>1.43634887812</c:v>
                </c:pt>
                <c:pt idx="2094">
                  <c:v>1.4363971125799999</c:v>
                </c:pt>
                <c:pt idx="2095">
                  <c:v>1.4364453294799999</c:v>
                </c:pt>
                <c:pt idx="2096">
                  <c:v>1.43649352881</c:v>
                </c:pt>
                <c:pt idx="2097">
                  <c:v>1.43654171057</c:v>
                </c:pt>
                <c:pt idx="2098">
                  <c:v>1.4365898747700001</c:v>
                </c:pt>
                <c:pt idx="2099">
                  <c:v>1.4366380214000001</c:v>
                </c:pt>
                <c:pt idx="2100">
                  <c:v>1.4366861504699999</c:v>
                </c:pt>
                <c:pt idx="2101">
                  <c:v>1.4367342619700001</c:v>
                </c:pt>
                <c:pt idx="2102">
                  <c:v>1.4367823558999999</c:v>
                </c:pt>
                <c:pt idx="2103">
                  <c:v>1.4368304322700001</c:v>
                </c:pt>
                <c:pt idx="2104">
                  <c:v>1.4368784910700001</c:v>
                </c:pt>
                <c:pt idx="2105">
                  <c:v>1.43692653231</c:v>
                </c:pt>
                <c:pt idx="2106">
                  <c:v>1.43697455598</c:v>
                </c:pt>
                <c:pt idx="2107">
                  <c:v>1.4370225620799999</c:v>
                </c:pt>
                <c:pt idx="2108">
                  <c:v>1.4370705506200001</c:v>
                </c:pt>
                <c:pt idx="2109">
                  <c:v>1.43711852159</c:v>
                </c:pt>
                <c:pt idx="2110">
                  <c:v>1.4371664749899999</c:v>
                </c:pt>
                <c:pt idx="2111">
                  <c:v>1.43721441083</c:v>
                </c:pt>
                <c:pt idx="2112">
                  <c:v>1.43726232911</c:v>
                </c:pt>
                <c:pt idx="2113">
                  <c:v>1.43731022981</c:v>
                </c:pt>
                <c:pt idx="2114">
                  <c:v>1.4373581129499999</c:v>
                </c:pt>
                <c:pt idx="2115">
                  <c:v>1.43740597853</c:v>
                </c:pt>
                <c:pt idx="2116">
                  <c:v>1.4374538265400001</c:v>
                </c:pt>
                <c:pt idx="2117">
                  <c:v>1.4375016569800001</c:v>
                </c:pt>
                <c:pt idx="2118">
                  <c:v>1.43754946986</c:v>
                </c:pt>
                <c:pt idx="2119">
                  <c:v>1.43759726517</c:v>
                </c:pt>
                <c:pt idx="2120">
                  <c:v>1.4376450429100001</c:v>
                </c:pt>
                <c:pt idx="2121">
                  <c:v>1.43769280309</c:v>
                </c:pt>
                <c:pt idx="2122">
                  <c:v>1.4377405457000001</c:v>
                </c:pt>
                <c:pt idx="2123">
                  <c:v>1.43778827075</c:v>
                </c:pt>
                <c:pt idx="2124">
                  <c:v>1.4378359782300001</c:v>
                </c:pt>
                <c:pt idx="2125">
                  <c:v>1.43788366814</c:v>
                </c:pt>
                <c:pt idx="2126">
                  <c:v>1.43793134049</c:v>
                </c:pt>
                <c:pt idx="2127">
                  <c:v>1.4379789952699999</c:v>
                </c:pt>
                <c:pt idx="2128">
                  <c:v>1.43802663249</c:v>
                </c:pt>
                <c:pt idx="2129">
                  <c:v>1.4380742521400001</c:v>
                </c:pt>
                <c:pt idx="2130">
                  <c:v>1.4381218542200001</c:v>
                </c:pt>
                <c:pt idx="2131">
                  <c:v>1.4381694387399999</c:v>
                </c:pt>
                <c:pt idx="2132">
                  <c:v>1.4382170056900001</c:v>
                </c:pt>
                <c:pt idx="2133">
                  <c:v>1.43826455507</c:v>
                </c:pt>
                <c:pt idx="2134">
                  <c:v>1.4383120868899999</c:v>
                </c:pt>
                <c:pt idx="2135">
                  <c:v>1.4383596011499999</c:v>
                </c:pt>
                <c:pt idx="2136">
                  <c:v>1.4384070978300001</c:v>
                </c:pt>
                <c:pt idx="2137">
                  <c:v>1.4384545769499999</c:v>
                </c:pt>
                <c:pt idx="2138">
                  <c:v>1.43850203851</c:v>
                </c:pt>
                <c:pt idx="2139">
                  <c:v>1.4385494825</c:v>
                </c:pt>
                <c:pt idx="2140">
                  <c:v>1.4385969089199999</c:v>
                </c:pt>
                <c:pt idx="2141">
                  <c:v>1.4386443177799999</c:v>
                </c:pt>
                <c:pt idx="2142">
                  <c:v>1.43869170907</c:v>
                </c:pt>
                <c:pt idx="2143">
                  <c:v>1.43873908279</c:v>
                </c:pt>
                <c:pt idx="2144">
                  <c:v>1.43878643895</c:v>
                </c:pt>
                <c:pt idx="2145">
                  <c:v>1.43883377754</c:v>
                </c:pt>
                <c:pt idx="2146">
                  <c:v>1.43888109857</c:v>
                </c:pt>
                <c:pt idx="2147">
                  <c:v>1.4389284020299999</c:v>
                </c:pt>
                <c:pt idx="2148">
                  <c:v>1.43897568792</c:v>
                </c:pt>
                <c:pt idx="2149">
                  <c:v>1.4390229562500001</c:v>
                </c:pt>
                <c:pt idx="2150">
                  <c:v>1.4390702070100001</c:v>
                </c:pt>
                <c:pt idx="2151">
                  <c:v>1.43911744021</c:v>
                </c:pt>
                <c:pt idx="2152">
                  <c:v>1.43916465583</c:v>
                </c:pt>
                <c:pt idx="2153">
                  <c:v>1.4392118539000001</c:v>
                </c:pt>
                <c:pt idx="2154">
                  <c:v>1.4392590344</c:v>
                </c:pt>
                <c:pt idx="2155">
                  <c:v>1.4393061973300001</c:v>
                </c:pt>
                <c:pt idx="2156">
                  <c:v>1.43935334269</c:v>
                </c:pt>
                <c:pt idx="2157">
                  <c:v>1.4394004704900001</c:v>
                </c:pt>
                <c:pt idx="2158">
                  <c:v>1.43944758072</c:v>
                </c:pt>
                <c:pt idx="2159">
                  <c:v>1.43949467339</c:v>
                </c:pt>
                <c:pt idx="2160">
                  <c:v>1.4395417484899999</c:v>
                </c:pt>
                <c:pt idx="2161">
                  <c:v>1.4395888060299999</c:v>
                </c:pt>
                <c:pt idx="2162">
                  <c:v>1.4396358459900001</c:v>
                </c:pt>
                <c:pt idx="2163">
                  <c:v>1.4396828684</c:v>
                </c:pt>
                <c:pt idx="2164">
                  <c:v>1.4397298732299999</c:v>
                </c:pt>
                <c:pt idx="2165">
                  <c:v>1.4397768605000001</c:v>
                </c:pt>
                <c:pt idx="2166">
                  <c:v>1.4398238302099999</c:v>
                </c:pt>
                <c:pt idx="2167">
                  <c:v>1.4398707823500001</c:v>
                </c:pt>
                <c:pt idx="2168">
                  <c:v>1.4399177169199999</c:v>
                </c:pt>
                <c:pt idx="2169">
                  <c:v>1.4399646339200001</c:v>
                </c:pt>
                <c:pt idx="2170">
                  <c:v>1.4400115333600001</c:v>
                </c:pt>
                <c:pt idx="2171">
                  <c:v>1.44005841524</c:v>
                </c:pt>
                <c:pt idx="2172">
                  <c:v>1.44010527955</c:v>
                </c:pt>
                <c:pt idx="2173">
                  <c:v>1.4401521262899999</c:v>
                </c:pt>
                <c:pt idx="2174">
                  <c:v>1.4401989554600001</c:v>
                </c:pt>
                <c:pt idx="2175">
                  <c:v>1.44024576707</c:v>
                </c:pt>
                <c:pt idx="2176">
                  <c:v>1.4402925611199999</c:v>
                </c:pt>
                <c:pt idx="2177">
                  <c:v>1.44033933759</c:v>
                </c:pt>
                <c:pt idx="2178">
                  <c:v>1.4403860965099999</c:v>
                </c:pt>
                <c:pt idx="2179">
                  <c:v>1.44043283785</c:v>
                </c:pt>
                <c:pt idx="2180">
                  <c:v>1.4404795616299999</c:v>
                </c:pt>
                <c:pt idx="2181">
                  <c:v>1.4405262678399999</c:v>
                </c:pt>
                <c:pt idx="2182">
                  <c:v>1.4405729564900001</c:v>
                </c:pt>
                <c:pt idx="2183">
                  <c:v>1.4406196275700001</c:v>
                </c:pt>
                <c:pt idx="2184">
                  <c:v>1.4406662810799999</c:v>
                </c:pt>
                <c:pt idx="2185">
                  <c:v>1.4407129170299999</c:v>
                </c:pt>
                <c:pt idx="2186">
                  <c:v>1.44075953542</c:v>
                </c:pt>
                <c:pt idx="2187">
                  <c:v>1.44080613623</c:v>
                </c:pt>
                <c:pt idx="2188">
                  <c:v>1.44085271948</c:v>
                </c:pt>
                <c:pt idx="2189">
                  <c:v>1.44089928517</c:v>
                </c:pt>
                <c:pt idx="2190">
                  <c:v>1.44094583328</c:v>
                </c:pt>
                <c:pt idx="2191">
                  <c:v>1.44099236384</c:v>
                </c:pt>
                <c:pt idx="2192">
                  <c:v>1.44103887682</c:v>
                </c:pt>
                <c:pt idx="2193">
                  <c:v>1.4410853717800001</c:v>
                </c:pt>
                <c:pt idx="2194">
                  <c:v>1.4411318474599999</c:v>
                </c:pt>
                <c:pt idx="2195">
                  <c:v>1.4411783058100001</c:v>
                </c:pt>
                <c:pt idx="2196">
                  <c:v>1.4412247468299999</c:v>
                </c:pt>
                <c:pt idx="2197">
                  <c:v>1.4412711705200001</c:v>
                </c:pt>
                <c:pt idx="2198">
                  <c:v>1.44131757688</c:v>
                </c:pt>
                <c:pt idx="2199">
                  <c:v>1.4413639659099999</c:v>
                </c:pt>
                <c:pt idx="2200">
                  <c:v>1.44141033761</c:v>
                </c:pt>
                <c:pt idx="2201">
                  <c:v>1.44145669198</c:v>
                </c:pt>
                <c:pt idx="2202">
                  <c:v>1.4415030290099999</c:v>
                </c:pt>
                <c:pt idx="2203">
                  <c:v>1.44154934872</c:v>
                </c:pt>
                <c:pt idx="2204">
                  <c:v>1.4415956511000001</c:v>
                </c:pt>
                <c:pt idx="2205">
                  <c:v>1.4416419361499999</c:v>
                </c:pt>
                <c:pt idx="2206">
                  <c:v>1.4416882038600001</c:v>
                </c:pt>
                <c:pt idx="2207">
                  <c:v>1.4417344542499999</c:v>
                </c:pt>
                <c:pt idx="2208">
                  <c:v>1.4417806873100001</c:v>
                </c:pt>
                <c:pt idx="2209">
                  <c:v>1.4418269030299999</c:v>
                </c:pt>
                <c:pt idx="2210">
                  <c:v>1.4418731014299999</c:v>
                </c:pt>
                <c:pt idx="2211">
                  <c:v>1.4419192825</c:v>
                </c:pt>
                <c:pt idx="2212">
                  <c:v>1.44196544623</c:v>
                </c:pt>
                <c:pt idx="2213">
                  <c:v>1.4420115926399999</c:v>
                </c:pt>
                <c:pt idx="2214">
                  <c:v>1.4420577217099999</c:v>
                </c:pt>
                <c:pt idx="2215">
                  <c:v>1.44210383346</c:v>
                </c:pt>
                <c:pt idx="2216">
                  <c:v>1.4421499278700001</c:v>
                </c:pt>
                <c:pt idx="2217">
                  <c:v>1.44219600496</c:v>
                </c:pt>
                <c:pt idx="2218">
                  <c:v>1.44224206471</c:v>
                </c:pt>
                <c:pt idx="2219">
                  <c:v>1.44228810714</c:v>
                </c:pt>
                <c:pt idx="2220">
                  <c:v>1.4423341322300001</c:v>
                </c:pt>
                <c:pt idx="2221">
                  <c:v>1.44238013999</c:v>
                </c:pt>
                <c:pt idx="2222">
                  <c:v>1.4424261304299999</c:v>
                </c:pt>
                <c:pt idx="2223">
                  <c:v>1.4424721035300001</c:v>
                </c:pt>
                <c:pt idx="2224">
                  <c:v>1.4425180593</c:v>
                </c:pt>
                <c:pt idx="2225">
                  <c:v>1.44256399775</c:v>
                </c:pt>
                <c:pt idx="2226">
                  <c:v>1.4426099188599999</c:v>
                </c:pt>
                <c:pt idx="2227">
                  <c:v>1.4426558226399999</c:v>
                </c:pt>
                <c:pt idx="2228">
                  <c:v>1.4427017090900001</c:v>
                </c:pt>
                <c:pt idx="2229">
                  <c:v>1.4427475782100001</c:v>
                </c:pt>
                <c:pt idx="2230">
                  <c:v>1.44279343001</c:v>
                </c:pt>
                <c:pt idx="2231">
                  <c:v>1.4428392644700001</c:v>
                </c:pt>
                <c:pt idx="2232">
                  <c:v>1.4428850816000001</c:v>
                </c:pt>
                <c:pt idx="2233">
                  <c:v>1.4429308813999999</c:v>
                </c:pt>
                <c:pt idx="2234">
                  <c:v>1.4429766638699999</c:v>
                </c:pt>
                <c:pt idx="2235">
                  <c:v>1.44302242901</c:v>
                </c:pt>
                <c:pt idx="2236">
                  <c:v>1.44306817682</c:v>
                </c:pt>
                <c:pt idx="2237">
                  <c:v>1.4431139073000001</c:v>
                </c:pt>
                <c:pt idx="2238">
                  <c:v>1.4431596204499999</c:v>
                </c:pt>
                <c:pt idx="2239">
                  <c:v>1.44320531627</c:v>
                </c:pt>
                <c:pt idx="2240">
                  <c:v>1.4432509947600001</c:v>
                </c:pt>
                <c:pt idx="2241">
                  <c:v>1.44329665592</c:v>
                </c:pt>
                <c:pt idx="2242">
                  <c:v>1.4433422997400001</c:v>
                </c:pt>
                <c:pt idx="2243">
                  <c:v>1.44338792624</c:v>
                </c:pt>
                <c:pt idx="2244">
                  <c:v>1.4434335354100001</c:v>
                </c:pt>
                <c:pt idx="2245">
                  <c:v>1.44347912725</c:v>
                </c:pt>
                <c:pt idx="2246">
                  <c:v>1.4435247017499999</c:v>
                </c:pt>
                <c:pt idx="2247">
                  <c:v>1.4435702589299999</c:v>
                </c:pt>
                <c:pt idx="2248">
                  <c:v>1.44361579878</c:v>
                </c:pt>
                <c:pt idx="2249">
                  <c:v>1.4436613213</c:v>
                </c:pt>
                <c:pt idx="2250">
                  <c:v>1.4437068264799999</c:v>
                </c:pt>
                <c:pt idx="2251">
                  <c:v>1.44375231434</c:v>
                </c:pt>
                <c:pt idx="2252">
                  <c:v>1.4437977848600001</c:v>
                </c:pt>
                <c:pt idx="2253">
                  <c:v>1.4438432380599999</c:v>
                </c:pt>
                <c:pt idx="2254">
                  <c:v>1.4438886739300001</c:v>
                </c:pt>
                <c:pt idx="2255">
                  <c:v>1.4439340924599999</c:v>
                </c:pt>
                <c:pt idx="2256">
                  <c:v>1.4439794936699999</c:v>
                </c:pt>
                <c:pt idx="2257">
                  <c:v>1.44402487754</c:v>
                </c:pt>
                <c:pt idx="2258">
                  <c:v>1.44407024408</c:v>
                </c:pt>
                <c:pt idx="2259">
                  <c:v>1.4441155933000001</c:v>
                </c:pt>
                <c:pt idx="2260">
                  <c:v>1.4441609251800001</c:v>
                </c:pt>
                <c:pt idx="2261">
                  <c:v>1.44420623974</c:v>
                </c:pt>
                <c:pt idx="2262">
                  <c:v>1.44425153696</c:v>
                </c:pt>
                <c:pt idx="2263">
                  <c:v>1.4442968168500001</c:v>
                </c:pt>
                <c:pt idx="2264">
                  <c:v>1.4443420794199999</c:v>
                </c:pt>
                <c:pt idx="2265">
                  <c:v>1.4443873246500001</c:v>
                </c:pt>
                <c:pt idx="2266">
                  <c:v>1.4444325525499999</c:v>
                </c:pt>
                <c:pt idx="2267">
                  <c:v>1.4444777631200001</c:v>
                </c:pt>
                <c:pt idx="2268">
                  <c:v>1.4445229563699999</c:v>
                </c:pt>
                <c:pt idx="2269">
                  <c:v>1.4445681322799999</c:v>
                </c:pt>
                <c:pt idx="2270">
                  <c:v>1.44461329086</c:v>
                </c:pt>
                <c:pt idx="2271">
                  <c:v>1.44465843211</c:v>
                </c:pt>
                <c:pt idx="2272">
                  <c:v>1.4447035560299999</c:v>
                </c:pt>
                <c:pt idx="2273">
                  <c:v>1.4447486626199999</c:v>
                </c:pt>
                <c:pt idx="2274">
                  <c:v>1.44479375188</c:v>
                </c:pt>
                <c:pt idx="2275">
                  <c:v>1.4448388238100001</c:v>
                </c:pt>
                <c:pt idx="2276">
                  <c:v>1.44488387841</c:v>
                </c:pt>
                <c:pt idx="2277">
                  <c:v>1.44492891568</c:v>
                </c:pt>
                <c:pt idx="2278">
                  <c:v>1.44497393562</c:v>
                </c:pt>
                <c:pt idx="2279">
                  <c:v>1.44501893823</c:v>
                </c:pt>
                <c:pt idx="2280">
                  <c:v>1.44506392351</c:v>
                </c:pt>
                <c:pt idx="2281">
                  <c:v>1.4451088914600001</c:v>
                </c:pt>
                <c:pt idx="2282">
                  <c:v>1.4451538420800001</c:v>
                </c:pt>
                <c:pt idx="2283">
                  <c:v>1.44519877537</c:v>
                </c:pt>
                <c:pt idx="2284">
                  <c:v>1.44524369132</c:v>
                </c:pt>
                <c:pt idx="2285">
                  <c:v>1.4452885899500001</c:v>
                </c:pt>
                <c:pt idx="2286">
                  <c:v>1.4453334712499999</c:v>
                </c:pt>
                <c:pt idx="2287">
                  <c:v>1.44537833522</c:v>
                </c:pt>
                <c:pt idx="2288">
                  <c:v>1.4454231818500001</c:v>
                </c:pt>
                <c:pt idx="2289">
                  <c:v>1.44546801116</c:v>
                </c:pt>
                <c:pt idx="2290">
                  <c:v>1.4455128231400001</c:v>
                </c:pt>
                <c:pt idx="2291">
                  <c:v>1.44555761778</c:v>
                </c:pt>
                <c:pt idx="2292">
                  <c:v>1.4456023951000001</c:v>
                </c:pt>
                <c:pt idx="2293">
                  <c:v>1.4456471550900001</c:v>
                </c:pt>
                <c:pt idx="2294">
                  <c:v>1.44569189774</c:v>
                </c:pt>
                <c:pt idx="2295">
                  <c:v>1.4457366230699999</c:v>
                </c:pt>
                <c:pt idx="2296">
                  <c:v>1.4457813310600001</c:v>
                </c:pt>
                <c:pt idx="2297">
                  <c:v>1.4458260217300001</c:v>
                </c:pt>
                <c:pt idx="2298">
                  <c:v>1.44587069506</c:v>
                </c:pt>
                <c:pt idx="2299">
                  <c:v>1.44591535107</c:v>
                </c:pt>
                <c:pt idx="2300">
                  <c:v>1.44595998974</c:v>
                </c:pt>
                <c:pt idx="2301">
                  <c:v>1.44600461108</c:v>
                </c:pt>
                <c:pt idx="2302">
                  <c:v>1.4460492151</c:v>
                </c:pt>
                <c:pt idx="2303">
                  <c:v>1.44609380178</c:v>
                </c:pt>
                <c:pt idx="2304">
                  <c:v>1.44613837113</c:v>
                </c:pt>
                <c:pt idx="2305">
                  <c:v>1.4461829231600001</c:v>
                </c:pt>
                <c:pt idx="2306">
                  <c:v>1.4462274578500001</c:v>
                </c:pt>
                <c:pt idx="2307">
                  <c:v>1.4462719752099999</c:v>
                </c:pt>
                <c:pt idx="2308">
                  <c:v>1.44631647524</c:v>
                </c:pt>
                <c:pt idx="2309">
                  <c:v>1.4463609579500001</c:v>
                </c:pt>
                <c:pt idx="2310">
                  <c:v>1.4464054233200001</c:v>
                </c:pt>
                <c:pt idx="2311">
                  <c:v>1.44644987136</c:v>
                </c:pt>
                <c:pt idx="2312">
                  <c:v>1.4464943020700001</c:v>
                </c:pt>
                <c:pt idx="2313">
                  <c:v>1.44653871545</c:v>
                </c:pt>
                <c:pt idx="2314">
                  <c:v>1.4465831115000001</c:v>
                </c:pt>
                <c:pt idx="2315">
                  <c:v>1.44662749022</c:v>
                </c:pt>
                <c:pt idx="2316">
                  <c:v>1.4466718516099999</c:v>
                </c:pt>
                <c:pt idx="2317">
                  <c:v>1.4467161956700001</c:v>
                </c:pt>
                <c:pt idx="2318">
                  <c:v>1.4467605224</c:v>
                </c:pt>
                <c:pt idx="2319">
                  <c:v>1.4468048318</c:v>
                </c:pt>
                <c:pt idx="2320">
                  <c:v>1.4468491238700001</c:v>
                </c:pt>
                <c:pt idx="2321">
                  <c:v>1.4468933986100001</c:v>
                </c:pt>
                <c:pt idx="2322">
                  <c:v>1.44693765602</c:v>
                </c:pt>
                <c:pt idx="2323">
                  <c:v>1.4469818961000001</c:v>
                </c:pt>
                <c:pt idx="2324">
                  <c:v>1.44702611884</c:v>
                </c:pt>
                <c:pt idx="2325">
                  <c:v>1.44707032426</c:v>
                </c:pt>
                <c:pt idx="2326">
                  <c:v>1.44711451235</c:v>
                </c:pt>
                <c:pt idx="2327">
                  <c:v>1.4471586831100001</c:v>
                </c:pt>
                <c:pt idx="2328">
                  <c:v>1.44720283653</c:v>
                </c:pt>
                <c:pt idx="2329">
                  <c:v>1.4472469726299999</c:v>
                </c:pt>
                <c:pt idx="2330">
                  <c:v>1.4472910913999999</c:v>
                </c:pt>
                <c:pt idx="2331">
                  <c:v>1.44733519283</c:v>
                </c:pt>
                <c:pt idx="2332">
                  <c:v>1.44737927694</c:v>
                </c:pt>
                <c:pt idx="2333">
                  <c:v>1.4474233437199999</c:v>
                </c:pt>
                <c:pt idx="2334">
                  <c:v>1.4474673931599999</c:v>
                </c:pt>
                <c:pt idx="2335">
                  <c:v>1.4475114252800001</c:v>
                </c:pt>
                <c:pt idx="2336">
                  <c:v>1.4475554400599999</c:v>
                </c:pt>
                <c:pt idx="2337">
                  <c:v>1.4475994375200001</c:v>
                </c:pt>
                <c:pt idx="2338">
                  <c:v>1.4476434176399999</c:v>
                </c:pt>
                <c:pt idx="2339">
                  <c:v>1.4476873804399999</c:v>
                </c:pt>
                <c:pt idx="2340">
                  <c:v>1.4477313259</c:v>
                </c:pt>
                <c:pt idx="2341">
                  <c:v>1.44777525404</c:v>
                </c:pt>
                <c:pt idx="2342">
                  <c:v>1.4478191648400001</c:v>
                </c:pt>
                <c:pt idx="2343">
                  <c:v>1.4478630583100001</c:v>
                </c:pt>
                <c:pt idx="2344">
                  <c:v>1.44790693446</c:v>
                </c:pt>
                <c:pt idx="2345">
                  <c:v>1.44795079327</c:v>
                </c:pt>
                <c:pt idx="2346">
                  <c:v>1.4479946347499999</c:v>
                </c:pt>
                <c:pt idx="2347">
                  <c:v>1.4480384588999999</c:v>
                </c:pt>
                <c:pt idx="2348">
                  <c:v>1.4480822657300001</c:v>
                </c:pt>
                <c:pt idx="2349">
                  <c:v>1.4481260552199999</c:v>
                </c:pt>
                <c:pt idx="2350">
                  <c:v>1.4481698273800001</c:v>
                </c:pt>
                <c:pt idx="2351">
                  <c:v>1.44821358221</c:v>
                </c:pt>
                <c:pt idx="2352">
                  <c:v>1.4482573197099999</c:v>
                </c:pt>
                <c:pt idx="2353">
                  <c:v>1.44830103988</c:v>
                </c:pt>
                <c:pt idx="2354">
                  <c:v>1.44834474272</c:v>
                </c:pt>
                <c:pt idx="2355">
                  <c:v>1.4483884282399999</c:v>
                </c:pt>
                <c:pt idx="2356">
                  <c:v>1.4484320964199999</c:v>
                </c:pt>
                <c:pt idx="2357">
                  <c:v>1.4484757472700001</c:v>
                </c:pt>
                <c:pt idx="2358">
                  <c:v>1.4485193807900001</c:v>
                </c:pt>
                <c:pt idx="2359">
                  <c:v>1.44856299697</c:v>
                </c:pt>
                <c:pt idx="2360">
                  <c:v>1.4486065958300001</c:v>
                </c:pt>
                <c:pt idx="2361">
                  <c:v>1.44865017736</c:v>
                </c:pt>
                <c:pt idx="2362">
                  <c:v>1.4486937415600001</c:v>
                </c:pt>
                <c:pt idx="2363">
                  <c:v>1.44873728843</c:v>
                </c:pt>
                <c:pt idx="2364">
                  <c:v>1.4487808179699999</c:v>
                </c:pt>
                <c:pt idx="2365">
                  <c:v>1.4488243301799999</c:v>
                </c:pt>
                <c:pt idx="2366">
                  <c:v>1.44886782505</c:v>
                </c:pt>
                <c:pt idx="2367">
                  <c:v>1.4489113026</c:v>
                </c:pt>
                <c:pt idx="2368">
                  <c:v>1.4489547628199999</c:v>
                </c:pt>
                <c:pt idx="2369">
                  <c:v>1.4489982057099999</c:v>
                </c:pt>
                <c:pt idx="2370">
                  <c:v>1.4490416312600001</c:v>
                </c:pt>
                <c:pt idx="2371">
                  <c:v>1.4490850394899999</c:v>
                </c:pt>
                <c:pt idx="2372">
                  <c:v>1.4491284303900001</c:v>
                </c:pt>
                <c:pt idx="2373">
                  <c:v>1.4491718039499999</c:v>
                </c:pt>
                <c:pt idx="2374">
                  <c:v>1.4492151601900001</c:v>
                </c:pt>
                <c:pt idx="2375">
                  <c:v>1.4492584990899999</c:v>
                </c:pt>
                <c:pt idx="2376">
                  <c:v>1.4493018206699999</c:v>
                </c:pt>
                <c:pt idx="2377">
                  <c:v>1.44934512491</c:v>
                </c:pt>
                <c:pt idx="2378">
                  <c:v>1.44938841183</c:v>
                </c:pt>
                <c:pt idx="2379">
                  <c:v>1.4494316814099999</c:v>
                </c:pt>
                <c:pt idx="2380">
                  <c:v>1.4494749336699999</c:v>
                </c:pt>
                <c:pt idx="2381">
                  <c:v>1.44951816859</c:v>
                </c:pt>
                <c:pt idx="2382">
                  <c:v>1.4495613861900001</c:v>
                </c:pt>
                <c:pt idx="2383">
                  <c:v>1.44960458645</c:v>
                </c:pt>
                <c:pt idx="2384">
                  <c:v>1.4496477693800001</c:v>
                </c:pt>
                <c:pt idx="2385">
                  <c:v>1.44969093499</c:v>
                </c:pt>
                <c:pt idx="2386">
                  <c:v>1.4497340832600001</c:v>
                </c:pt>
                <c:pt idx="2387">
                  <c:v>1.4497772142000001</c:v>
                </c:pt>
                <c:pt idx="2388">
                  <c:v>1.4498203278099999</c:v>
                </c:pt>
                <c:pt idx="2389">
                  <c:v>1.4498634240999999</c:v>
                </c:pt>
                <c:pt idx="2390">
                  <c:v>1.44990650305</c:v>
                </c:pt>
                <c:pt idx="2391">
                  <c:v>1.44994956467</c:v>
                </c:pt>
                <c:pt idx="2392">
                  <c:v>1.4499926089599999</c:v>
                </c:pt>
                <c:pt idx="2393">
                  <c:v>1.45003563592</c:v>
                </c:pt>
                <c:pt idx="2394">
                  <c:v>1.4500786455500001</c:v>
                </c:pt>
                <c:pt idx="2395">
                  <c:v>1.4501216378499999</c:v>
                </c:pt>
                <c:pt idx="2396">
                  <c:v>1.4501646128200001</c:v>
                </c:pt>
                <c:pt idx="2397">
                  <c:v>1.4502075704599999</c:v>
                </c:pt>
                <c:pt idx="2398">
                  <c:v>1.4502505107699999</c:v>
                </c:pt>
                <c:pt idx="2399">
                  <c:v>1.45029343375</c:v>
                </c:pt>
                <c:pt idx="2400">
                  <c:v>1.4503363394</c:v>
                </c:pt>
                <c:pt idx="2401">
                  <c:v>1.4503792277200001</c:v>
                </c:pt>
                <c:pt idx="2402">
                  <c:v>1.4504220987100001</c:v>
                </c:pt>
                <c:pt idx="2403">
                  <c:v>1.4504649523699999</c:v>
                </c:pt>
                <c:pt idx="2404">
                  <c:v>1.4505077887</c:v>
                </c:pt>
                <c:pt idx="2405">
                  <c:v>1.4505506077000001</c:v>
                </c:pt>
                <c:pt idx="2406">
                  <c:v>1.4505934093599999</c:v>
                </c:pt>
                <c:pt idx="2407">
                  <c:v>1.4506361937000001</c:v>
                </c:pt>
                <c:pt idx="2408">
                  <c:v>1.4506789607099999</c:v>
                </c:pt>
                <c:pt idx="2409">
                  <c:v>1.4507217103900001</c:v>
                </c:pt>
                <c:pt idx="2410">
                  <c:v>1.4507644427299999</c:v>
                </c:pt>
                <c:pt idx="2411">
                  <c:v>1.4508071577499999</c:v>
                </c:pt>
                <c:pt idx="2412">
                  <c:v>1.45084985544</c:v>
                </c:pt>
                <c:pt idx="2413">
                  <c:v>1.45089253579</c:v>
                </c:pt>
                <c:pt idx="2414">
                  <c:v>1.4509351988200001</c:v>
                </c:pt>
                <c:pt idx="2415">
                  <c:v>1.4509778445099999</c:v>
                </c:pt>
                <c:pt idx="2416">
                  <c:v>1.45102047288</c:v>
                </c:pt>
                <c:pt idx="2417">
                  <c:v>1.4510630839200001</c:v>
                </c:pt>
                <c:pt idx="2418">
                  <c:v>1.45110567762</c:v>
                </c:pt>
                <c:pt idx="2419">
                  <c:v>1.45114825399</c:v>
                </c:pt>
                <c:pt idx="2420">
                  <c:v>1.45119081304</c:v>
                </c:pt>
                <c:pt idx="2421">
                  <c:v>1.45123335475</c:v>
                </c:pt>
                <c:pt idx="2422">
                  <c:v>1.45127587914</c:v>
                </c:pt>
                <c:pt idx="2423">
                  <c:v>1.4513183861900001</c:v>
                </c:pt>
                <c:pt idx="2424">
                  <c:v>1.4513608759100001</c:v>
                </c:pt>
                <c:pt idx="2425">
                  <c:v>1.45140334831</c:v>
                </c:pt>
                <c:pt idx="2426">
                  <c:v>1.45144580337</c:v>
                </c:pt>
                <c:pt idx="2427">
                  <c:v>1.4514882411000001</c:v>
                </c:pt>
                <c:pt idx="2428">
                  <c:v>1.4515306615100001</c:v>
                </c:pt>
                <c:pt idx="2429">
                  <c:v>1.45157306458</c:v>
                </c:pt>
                <c:pt idx="2430">
                  <c:v>1.4516154503200001</c:v>
                </c:pt>
                <c:pt idx="2431">
                  <c:v>1.45165781873</c:v>
                </c:pt>
                <c:pt idx="2432">
                  <c:v>1.4517001698100001</c:v>
                </c:pt>
                <c:pt idx="2433">
                  <c:v>1.45174250356</c:v>
                </c:pt>
                <c:pt idx="2434">
                  <c:v>1.4517848199900001</c:v>
                </c:pt>
                <c:pt idx="2435">
                  <c:v>1.4518271190800001</c:v>
                </c:pt>
                <c:pt idx="2436">
                  <c:v>1.4518694008399999</c:v>
                </c:pt>
                <c:pt idx="2437">
                  <c:v>1.4519116652699999</c:v>
                </c:pt>
                <c:pt idx="2438">
                  <c:v>1.45195391237</c:v>
                </c:pt>
                <c:pt idx="2439">
                  <c:v>1.4519961421400001</c:v>
                </c:pt>
                <c:pt idx="2440">
                  <c:v>1.45203835458</c:v>
                </c:pt>
                <c:pt idx="2441">
                  <c:v>1.45208054969</c:v>
                </c:pt>
                <c:pt idx="2442">
                  <c:v>1.4521227274699999</c:v>
                </c:pt>
                <c:pt idx="2443">
                  <c:v>1.45216488791</c:v>
                </c:pt>
                <c:pt idx="2444">
                  <c:v>1.4522070310299999</c:v>
                </c:pt>
                <c:pt idx="2445">
                  <c:v>1.45224915682</c:v>
                </c:pt>
                <c:pt idx="2446">
                  <c:v>1.45229126528</c:v>
                </c:pt>
                <c:pt idx="2447">
                  <c:v>1.4523333564100001</c:v>
                </c:pt>
                <c:pt idx="2448">
                  <c:v>1.4523754302</c:v>
                </c:pt>
                <c:pt idx="2449">
                  <c:v>1.4524174866699999</c:v>
                </c:pt>
                <c:pt idx="2450">
                  <c:v>1.4524595258099999</c:v>
                </c:pt>
                <c:pt idx="2451">
                  <c:v>1.4525015476200001</c:v>
                </c:pt>
                <c:pt idx="2452">
                  <c:v>1.4525435520900001</c:v>
                </c:pt>
                <c:pt idx="2453">
                  <c:v>1.45258553924</c:v>
                </c:pt>
                <c:pt idx="2454">
                  <c:v>1.45262750905</c:v>
                </c:pt>
                <c:pt idx="2455">
                  <c:v>1.45266946154</c:v>
                </c:pt>
                <c:pt idx="2456">
                  <c:v>1.4527113967</c:v>
                </c:pt>
                <c:pt idx="2457">
                  <c:v>1.45275331452</c:v>
                </c:pt>
                <c:pt idx="2458">
                  <c:v>1.4527952150200001</c:v>
                </c:pt>
                <c:pt idx="2459">
                  <c:v>1.4528370981800001</c:v>
                </c:pt>
                <c:pt idx="2460">
                  <c:v>1.4528789640199999</c:v>
                </c:pt>
                <c:pt idx="2461">
                  <c:v>1.4529208125199999</c:v>
                </c:pt>
                <c:pt idx="2462">
                  <c:v>1.4529626436900001</c:v>
                </c:pt>
                <c:pt idx="2463">
                  <c:v>1.4530044575400001</c:v>
                </c:pt>
                <c:pt idx="2464">
                  <c:v>1.45304625405</c:v>
                </c:pt>
                <c:pt idx="2465">
                  <c:v>1.45308803323</c:v>
                </c:pt>
                <c:pt idx="2466">
                  <c:v>1.45312979509</c:v>
                </c:pt>
                <c:pt idx="2467">
                  <c:v>1.45317153961</c:v>
                </c:pt>
                <c:pt idx="2468">
                  <c:v>1.4532132668</c:v>
                </c:pt>
                <c:pt idx="2469">
                  <c:v>1.45325497667</c:v>
                </c:pt>
                <c:pt idx="2470">
                  <c:v>1.4532966692</c:v>
                </c:pt>
                <c:pt idx="2471">
                  <c:v>1.4533383444000001</c:v>
                </c:pt>
                <c:pt idx="2472">
                  <c:v>1.4533800022700001</c:v>
                </c:pt>
                <c:pt idx="2473">
                  <c:v>1.45342164281</c:v>
                </c:pt>
                <c:pt idx="2474">
                  <c:v>1.45346326602</c:v>
                </c:pt>
                <c:pt idx="2475">
                  <c:v>1.4535048719000001</c:v>
                </c:pt>
                <c:pt idx="2476">
                  <c:v>1.4535464604599999</c:v>
                </c:pt>
                <c:pt idx="2477">
                  <c:v>1.4535880316800001</c:v>
                </c:pt>
                <c:pt idx="2478">
                  <c:v>1.4536295855700001</c:v>
                </c:pt>
                <c:pt idx="2479">
                  <c:v>1.45367112213</c:v>
                </c:pt>
                <c:pt idx="2480">
                  <c:v>1.4537126413599999</c:v>
                </c:pt>
                <c:pt idx="2481">
                  <c:v>1.4537541432500001</c:v>
                </c:pt>
                <c:pt idx="2482">
                  <c:v>1.4537956278199999</c:v>
                </c:pt>
                <c:pt idx="2483">
                  <c:v>1.4538370950599999</c:v>
                </c:pt>
                <c:pt idx="2484">
                  <c:v>1.45387854497</c:v>
                </c:pt>
                <c:pt idx="2485">
                  <c:v>1.45391997755</c:v>
                </c:pt>
                <c:pt idx="2486">
                  <c:v>1.4539613927999999</c:v>
                </c:pt>
                <c:pt idx="2487">
                  <c:v>1.4540027907199999</c:v>
                </c:pt>
                <c:pt idx="2488">
                  <c:v>1.4540441713000001</c:v>
                </c:pt>
                <c:pt idx="2489">
                  <c:v>1.4540855345599999</c:v>
                </c:pt>
                <c:pt idx="2490">
                  <c:v>1.4541268804900001</c:v>
                </c:pt>
                <c:pt idx="2491">
                  <c:v>1.4541682090900001</c:v>
                </c:pt>
                <c:pt idx="2492">
                  <c:v>1.4542095203500001</c:v>
                </c:pt>
                <c:pt idx="2493">
                  <c:v>1.4542508142899999</c:v>
                </c:pt>
                <c:pt idx="2494">
                  <c:v>1.4542920908900001</c:v>
                </c:pt>
                <c:pt idx="2495">
                  <c:v>1.45433335017</c:v>
                </c:pt>
                <c:pt idx="2496">
                  <c:v>1.45437459212</c:v>
                </c:pt>
                <c:pt idx="2497">
                  <c:v>1.4544158167300001</c:v>
                </c:pt>
                <c:pt idx="2498">
                  <c:v>1.4544570240200001</c:v>
                </c:pt>
                <c:pt idx="2499">
                  <c:v>1.45449821397</c:v>
                </c:pt>
                <c:pt idx="2500">
                  <c:v>1.4545393866</c:v>
                </c:pt>
                <c:pt idx="2501">
                  <c:v>1.45458054189</c:v>
                </c:pt>
                <c:pt idx="2502">
                  <c:v>1.45462167985</c:v>
                </c:pt>
                <c:pt idx="2503">
                  <c:v>1.45466280049</c:v>
                </c:pt>
                <c:pt idx="2504">
                  <c:v>1.45470390379</c:v>
                </c:pt>
                <c:pt idx="2505">
                  <c:v>1.45474498977</c:v>
                </c:pt>
                <c:pt idx="2506">
                  <c:v>1.4547860584100001</c:v>
                </c:pt>
                <c:pt idx="2507">
                  <c:v>1.4548271097200001</c:v>
                </c:pt>
                <c:pt idx="2508">
                  <c:v>1.45486814371</c:v>
                </c:pt>
                <c:pt idx="2509">
                  <c:v>1.45490916036</c:v>
                </c:pt>
                <c:pt idx="2510">
                  <c:v>1.4549501596800001</c:v>
                </c:pt>
                <c:pt idx="2511">
                  <c:v>1.4549911416700001</c:v>
                </c:pt>
                <c:pt idx="2512">
                  <c:v>1.45503210633</c:v>
                </c:pt>
                <c:pt idx="2513">
                  <c:v>1.4550730536600001</c:v>
                </c:pt>
                <c:pt idx="2514">
                  <c:v>1.45511398367</c:v>
                </c:pt>
                <c:pt idx="2515">
                  <c:v>1.4551548963400001</c:v>
                </c:pt>
                <c:pt idx="2516">
                  <c:v>1.45519579168</c:v>
                </c:pt>
                <c:pt idx="2517">
                  <c:v>1.4552366696900001</c:v>
                </c:pt>
                <c:pt idx="2518">
                  <c:v>1.4552775303700001</c:v>
                </c:pt>
                <c:pt idx="2519">
                  <c:v>1.4553183737199999</c:v>
                </c:pt>
                <c:pt idx="2520">
                  <c:v>1.4553591997399999</c:v>
                </c:pt>
                <c:pt idx="2521">
                  <c:v>1.4554000084300001</c:v>
                </c:pt>
                <c:pt idx="2522">
                  <c:v>1.4554407997900001</c:v>
                </c:pt>
                <c:pt idx="2523">
                  <c:v>1.45548157382</c:v>
                </c:pt>
                <c:pt idx="2524">
                  <c:v>1.45552233052</c:v>
                </c:pt>
                <c:pt idx="2525">
                  <c:v>1.4555630698799999</c:v>
                </c:pt>
                <c:pt idx="2526">
                  <c:v>1.45560379192</c:v>
                </c:pt>
                <c:pt idx="2527">
                  <c:v>1.45564449663</c:v>
                </c:pt>
                <c:pt idx="2528">
                  <c:v>1.45568518401</c:v>
                </c:pt>
                <c:pt idx="2529">
                  <c:v>1.45572585406</c:v>
                </c:pt>
                <c:pt idx="2530">
                  <c:v>1.4557665067700001</c:v>
                </c:pt>
                <c:pt idx="2531">
                  <c:v>1.4558071421600001</c:v>
                </c:pt>
                <c:pt idx="2532">
                  <c:v>1.45584776022</c:v>
                </c:pt>
                <c:pt idx="2533">
                  <c:v>1.45588836094</c:v>
                </c:pt>
                <c:pt idx="2534">
                  <c:v>1.4559289443400001</c:v>
                </c:pt>
                <c:pt idx="2535">
                  <c:v>1.4559695104099999</c:v>
                </c:pt>
                <c:pt idx="2536">
                  <c:v>1.45601005914</c:v>
                </c:pt>
                <c:pt idx="2537">
                  <c:v>1.4560505905500001</c:v>
                </c:pt>
                <c:pt idx="2538">
                  <c:v>1.45609110462</c:v>
                </c:pt>
                <c:pt idx="2539">
                  <c:v>1.4561316013700001</c:v>
                </c:pt>
                <c:pt idx="2540">
                  <c:v>1.45617208078</c:v>
                </c:pt>
                <c:pt idx="2541">
                  <c:v>1.4562125428699999</c:v>
                </c:pt>
                <c:pt idx="2542">
                  <c:v>1.4562529876200001</c:v>
                </c:pt>
                <c:pt idx="2543">
                  <c:v>1.45629341504</c:v>
                </c:pt>
                <c:pt idx="2544">
                  <c:v>1.45633382498</c:v>
                </c:pt>
                <c:pt idx="2545">
                  <c:v>1.4563742173900001</c:v>
                </c:pt>
                <c:pt idx="2546">
                  <c:v>1.4564145927200001</c:v>
                </c:pt>
                <c:pt idx="2547">
                  <c:v>1.45645495097</c:v>
                </c:pt>
                <c:pt idx="2548">
                  <c:v>1.4564952921400001</c:v>
                </c:pt>
                <c:pt idx="2549">
                  <c:v>1.4565356162400001</c:v>
                </c:pt>
                <c:pt idx="2550">
                  <c:v>1.45657592325</c:v>
                </c:pt>
                <c:pt idx="2551">
                  <c:v>1.45661621319</c:v>
                </c:pt>
                <c:pt idx="2552">
                  <c:v>1.45665648604</c:v>
                </c:pt>
                <c:pt idx="2553">
                  <c:v>1.4566967418200001</c:v>
                </c:pt>
                <c:pt idx="2554">
                  <c:v>1.4567369805199999</c:v>
                </c:pt>
                <c:pt idx="2555">
                  <c:v>1.4567772021400001</c:v>
                </c:pt>
                <c:pt idx="2556">
                  <c:v>1.4568174066899999</c:v>
                </c:pt>
                <c:pt idx="2557">
                  <c:v>1.4568575941499999</c:v>
                </c:pt>
                <c:pt idx="2558">
                  <c:v>1.4568977645300001</c:v>
                </c:pt>
                <c:pt idx="2559">
                  <c:v>1.4569379178399999</c:v>
                </c:pt>
                <c:pt idx="2560">
                  <c:v>1.4569780540699999</c:v>
                </c:pt>
                <c:pt idx="2561">
                  <c:v>1.45701817321</c:v>
                </c:pt>
                <c:pt idx="2562">
                  <c:v>1.4570582752800001</c:v>
                </c:pt>
                <c:pt idx="2563">
                  <c:v>1.4570983602700001</c:v>
                </c:pt>
                <c:pt idx="2564">
                  <c:v>1.4571384281899999</c:v>
                </c:pt>
                <c:pt idx="2565">
                  <c:v>1.45717847902</c:v>
                </c:pt>
                <c:pt idx="2566">
                  <c:v>1.4572185127699999</c:v>
                </c:pt>
                <c:pt idx="2567">
                  <c:v>1.45725852945</c:v>
                </c:pt>
                <c:pt idx="2568">
                  <c:v>1.45729852904</c:v>
                </c:pt>
                <c:pt idx="2569">
                  <c:v>1.4573385115599999</c:v>
                </c:pt>
                <c:pt idx="2570">
                  <c:v>1.457378477</c:v>
                </c:pt>
                <c:pt idx="2571">
                  <c:v>1.45741842536</c:v>
                </c:pt>
                <c:pt idx="2572">
                  <c:v>1.4574583566399999</c:v>
                </c:pt>
                <c:pt idx="2573">
                  <c:v>1.4574982708499999</c:v>
                </c:pt>
                <c:pt idx="2574">
                  <c:v>1.4575381679699999</c:v>
                </c:pt>
                <c:pt idx="2575">
                  <c:v>1.45757804802</c:v>
                </c:pt>
                <c:pt idx="2576">
                  <c:v>1.45761791098</c:v>
                </c:pt>
                <c:pt idx="2577">
                  <c:v>1.45765775687</c:v>
                </c:pt>
                <c:pt idx="2578">
                  <c:v>1.4576975856800001</c:v>
                </c:pt>
                <c:pt idx="2579">
                  <c:v>1.4577373974100001</c:v>
                </c:pt>
                <c:pt idx="2580">
                  <c:v>1.45777719206</c:v>
                </c:pt>
                <c:pt idx="2581">
                  <c:v>1.4578169696400001</c:v>
                </c:pt>
                <c:pt idx="2582">
                  <c:v>1.4578567301300001</c:v>
                </c:pt>
                <c:pt idx="2583">
                  <c:v>1.45789647354</c:v>
                </c:pt>
                <c:pt idx="2584">
                  <c:v>1.45793619988</c:v>
                </c:pt>
                <c:pt idx="2585">
                  <c:v>1.45797590914</c:v>
                </c:pt>
                <c:pt idx="2586">
                  <c:v>1.4580156013200001</c:v>
                </c:pt>
                <c:pt idx="2587">
                  <c:v>1.4580552764200001</c:v>
                </c:pt>
                <c:pt idx="2588">
                  <c:v>1.45809493444</c:v>
                </c:pt>
                <c:pt idx="2589">
                  <c:v>1.4581345753799999</c:v>
                </c:pt>
                <c:pt idx="2590">
                  <c:v>1.4581741992499999</c:v>
                </c:pt>
                <c:pt idx="2591">
                  <c:v>1.4582138060300001</c:v>
                </c:pt>
                <c:pt idx="2592">
                  <c:v>1.4582533957399999</c:v>
                </c:pt>
                <c:pt idx="2593">
                  <c:v>1.4582929683700001</c:v>
                </c:pt>
                <c:pt idx="2594">
                  <c:v>1.45833252391</c:v>
                </c:pt>
                <c:pt idx="2595">
                  <c:v>1.4583720623800001</c:v>
                </c:pt>
                <c:pt idx="2596">
                  <c:v>1.45841158378</c:v>
                </c:pt>
                <c:pt idx="2597">
                  <c:v>1.4584510880899999</c:v>
                </c:pt>
                <c:pt idx="2598">
                  <c:v>1.4584905753199999</c:v>
                </c:pt>
                <c:pt idx="2599">
                  <c:v>1.4585300454800001</c:v>
                </c:pt>
                <c:pt idx="2600">
                  <c:v>1.45856949855</c:v>
                </c:pt>
                <c:pt idx="2601">
                  <c:v>1.45860893455</c:v>
                </c:pt>
                <c:pt idx="2602">
                  <c:v>1.4586483534700001</c:v>
                </c:pt>
                <c:pt idx="2603">
                  <c:v>1.4586877553099999</c:v>
                </c:pt>
                <c:pt idx="2604">
                  <c:v>1.4587271400699999</c:v>
                </c:pt>
                <c:pt idx="2605">
                  <c:v>1.4587665077500001</c:v>
                </c:pt>
                <c:pt idx="2606">
                  <c:v>1.4588058583600001</c:v>
                </c:pt>
                <c:pt idx="2607">
                  <c:v>1.4588451918800001</c:v>
                </c:pt>
                <c:pt idx="2608">
                  <c:v>1.4588845083299999</c:v>
                </c:pt>
                <c:pt idx="2609">
                  <c:v>1.4589238077</c:v>
                </c:pt>
                <c:pt idx="2610">
                  <c:v>1.4589630899799999</c:v>
                </c:pt>
                <c:pt idx="2611">
                  <c:v>1.45900235519</c:v>
                </c:pt>
                <c:pt idx="2612">
                  <c:v>1.45904160333</c:v>
                </c:pt>
                <c:pt idx="2613">
                  <c:v>1.4590808343799999</c:v>
                </c:pt>
                <c:pt idx="2614">
                  <c:v>1.45912004835</c:v>
                </c:pt>
                <c:pt idx="2615">
                  <c:v>1.45915924525</c:v>
                </c:pt>
                <c:pt idx="2616">
                  <c:v>1.4591984250600001</c:v>
                </c:pt>
                <c:pt idx="2617">
                  <c:v>1.4592375877999999</c:v>
                </c:pt>
                <c:pt idx="2618">
                  <c:v>1.4592767334600001</c:v>
                </c:pt>
                <c:pt idx="2619">
                  <c:v>1.45931586204</c:v>
                </c:pt>
                <c:pt idx="2620">
                  <c:v>1.45935497354</c:v>
                </c:pt>
                <c:pt idx="2621">
                  <c:v>1.4593940679599999</c:v>
                </c:pt>
                <c:pt idx="2622">
                  <c:v>1.45943314531</c:v>
                </c:pt>
                <c:pt idx="2623">
                  <c:v>1.45947220557</c:v>
                </c:pt>
                <c:pt idx="2624">
                  <c:v>1.4595112487599999</c:v>
                </c:pt>
                <c:pt idx="2625">
                  <c:v>1.45955027486</c:v>
                </c:pt>
                <c:pt idx="2626">
                  <c:v>1.45958928389</c:v>
                </c:pt>
                <c:pt idx="2627">
                  <c:v>1.4596282758400001</c:v>
                </c:pt>
                <c:pt idx="2628">
                  <c:v>1.4596672507099999</c:v>
                </c:pt>
                <c:pt idx="2629">
                  <c:v>1.4597062085000001</c:v>
                </c:pt>
                <c:pt idx="2630">
                  <c:v>1.45974514922</c:v>
                </c:pt>
                <c:pt idx="2631">
                  <c:v>1.45978407285</c:v>
                </c:pt>
                <c:pt idx="2632">
                  <c:v>1.4598229794099999</c:v>
                </c:pt>
                <c:pt idx="2633">
                  <c:v>1.45986186889</c:v>
                </c:pt>
                <c:pt idx="2634">
                  <c:v>1.45990074128</c:v>
                </c:pt>
                <c:pt idx="2635">
                  <c:v>1.4599395965999999</c:v>
                </c:pt>
                <c:pt idx="2636">
                  <c:v>1.45997843484</c:v>
                </c:pt>
                <c:pt idx="2637">
                  <c:v>1.46001725601</c:v>
                </c:pt>
                <c:pt idx="2638">
                  <c:v>1.4600560600900001</c:v>
                </c:pt>
                <c:pt idx="2639">
                  <c:v>1.4600948470899999</c:v>
                </c:pt>
                <c:pt idx="2640">
                  <c:v>1.4601336170200001</c:v>
                </c:pt>
                <c:pt idx="2641">
                  <c:v>1.46017236987</c:v>
                </c:pt>
                <c:pt idx="2642">
                  <c:v>1.46021110563</c:v>
                </c:pt>
                <c:pt idx="2643">
                  <c:v>1.4602498243199999</c:v>
                </c:pt>
                <c:pt idx="2644">
                  <c:v>1.46028852593</c:v>
                </c:pt>
                <c:pt idx="2645">
                  <c:v>1.46032721047</c:v>
                </c:pt>
                <c:pt idx="2646">
                  <c:v>1.4603658779199999</c:v>
                </c:pt>
                <c:pt idx="2647">
                  <c:v>1.46040452829</c:v>
                </c:pt>
                <c:pt idx="2648">
                  <c:v>1.46044316159</c:v>
                </c:pt>
                <c:pt idx="2649">
                  <c:v>1.4604817778100001</c:v>
                </c:pt>
                <c:pt idx="2650">
                  <c:v>1.4605203769399999</c:v>
                </c:pt>
                <c:pt idx="2651">
                  <c:v>1.4605589590000001</c:v>
                </c:pt>
                <c:pt idx="2652">
                  <c:v>1.46059752398</c:v>
                </c:pt>
                <c:pt idx="2653">
                  <c:v>1.46063607189</c:v>
                </c:pt>
                <c:pt idx="2654">
                  <c:v>1.4606746027099999</c:v>
                </c:pt>
                <c:pt idx="2655">
                  <c:v>1.46071311645</c:v>
                </c:pt>
                <c:pt idx="2656">
                  <c:v>1.46075161312</c:v>
                </c:pt>
                <c:pt idx="2657">
                  <c:v>1.4607900927099999</c:v>
                </c:pt>
                <c:pt idx="2658">
                  <c:v>1.46082855521</c:v>
                </c:pt>
                <c:pt idx="2659">
                  <c:v>1.46086700064</c:v>
                </c:pt>
                <c:pt idx="2660">
                  <c:v>1.4609054289900001</c:v>
                </c:pt>
                <c:pt idx="2661">
                  <c:v>1.4609438402599999</c:v>
                </c:pt>
                <c:pt idx="2662">
                  <c:v>1.4609822344600001</c:v>
                </c:pt>
                <c:pt idx="2663">
                  <c:v>1.46102061157</c:v>
                </c:pt>
                <c:pt idx="2664">
                  <c:v>1.46105897161</c:v>
                </c:pt>
                <c:pt idx="2665">
                  <c:v>1.4610973145599999</c:v>
                </c:pt>
                <c:pt idx="2666">
                  <c:v>1.46113564044</c:v>
                </c:pt>
                <c:pt idx="2667">
                  <c:v>1.46117394924</c:v>
                </c:pt>
                <c:pt idx="2668">
                  <c:v>1.4612122409599999</c:v>
                </c:pt>
                <c:pt idx="2669">
                  <c:v>1.4612505156</c:v>
                </c:pt>
                <c:pt idx="2670">
                  <c:v>1.4612887731699999</c:v>
                </c:pt>
                <c:pt idx="2671">
                  <c:v>1.4613270136500001</c:v>
                </c:pt>
                <c:pt idx="2672">
                  <c:v>1.4613652370500001</c:v>
                </c:pt>
                <c:pt idx="2673">
                  <c:v>1.4614034433800001</c:v>
                </c:pt>
                <c:pt idx="2674">
                  <c:v>1.4614416326299999</c:v>
                </c:pt>
                <c:pt idx="2675">
                  <c:v>1.4614798047999999</c:v>
                </c:pt>
                <c:pt idx="2676">
                  <c:v>1.4615179598900001</c:v>
                </c:pt>
                <c:pt idx="2677">
                  <c:v>1.4615560979</c:v>
                </c:pt>
                <c:pt idx="2678">
                  <c:v>1.46159421883</c:v>
                </c:pt>
                <c:pt idx="2679">
                  <c:v>1.4616323226900001</c:v>
                </c:pt>
                <c:pt idx="2680">
                  <c:v>1.4616704094599999</c:v>
                </c:pt>
                <c:pt idx="2681">
                  <c:v>1.4617084791599999</c:v>
                </c:pt>
                <c:pt idx="2682">
                  <c:v>1.46174653178</c:v>
                </c:pt>
                <c:pt idx="2683">
                  <c:v>1.4617845673100001</c:v>
                </c:pt>
                <c:pt idx="2684">
                  <c:v>1.46182258577</c:v>
                </c:pt>
                <c:pt idx="2685">
                  <c:v>1.4618605871599999</c:v>
                </c:pt>
                <c:pt idx="2686">
                  <c:v>1.4618985714599999</c:v>
                </c:pt>
                <c:pt idx="2687">
                  <c:v>1.4619365386800001</c:v>
                </c:pt>
                <c:pt idx="2688">
                  <c:v>1.4619744888299999</c:v>
                </c:pt>
                <c:pt idx="2689">
                  <c:v>1.4620124218899999</c:v>
                </c:pt>
                <c:pt idx="2690">
                  <c:v>1.4620503378800001</c:v>
                </c:pt>
                <c:pt idx="2691">
                  <c:v>1.4620882367900001</c:v>
                </c:pt>
                <c:pt idx="2692">
                  <c:v>1.4621261186200001</c:v>
                </c:pt>
                <c:pt idx="2693">
                  <c:v>1.46216398337</c:v>
                </c:pt>
                <c:pt idx="2694">
                  <c:v>1.46220183104</c:v>
                </c:pt>
                <c:pt idx="2695">
                  <c:v>1.46223966164</c:v>
                </c:pt>
                <c:pt idx="2696">
                  <c:v>1.4622774751500001</c:v>
                </c:pt>
                <c:pt idx="2697">
                  <c:v>1.4623152715900001</c:v>
                </c:pt>
                <c:pt idx="2698">
                  <c:v>1.46235305095</c:v>
                </c:pt>
                <c:pt idx="2699">
                  <c:v>1.4623908132200001</c:v>
                </c:pt>
                <c:pt idx="2700">
                  <c:v>1.4624285584200001</c:v>
                </c:pt>
                <c:pt idx="2701">
                  <c:v>1.46246628654</c:v>
                </c:pt>
                <c:pt idx="2702">
                  <c:v>1.46250399759</c:v>
                </c:pt>
                <c:pt idx="2703">
                  <c:v>1.46254169155</c:v>
                </c:pt>
                <c:pt idx="2704">
                  <c:v>1.4625793684399999</c:v>
                </c:pt>
                <c:pt idx="2705">
                  <c:v>1.46261702824</c:v>
                </c:pt>
                <c:pt idx="2706">
                  <c:v>1.4626546709699999</c:v>
                </c:pt>
                <c:pt idx="2707">
                  <c:v>1.46269229662</c:v>
                </c:pt>
                <c:pt idx="2708">
                  <c:v>1.46272990519</c:v>
                </c:pt>
                <c:pt idx="2709">
                  <c:v>1.4627674966799999</c:v>
                </c:pt>
                <c:pt idx="2710">
                  <c:v>1.46280507109</c:v>
                </c:pt>
                <c:pt idx="2711">
                  <c:v>1.46284262842</c:v>
                </c:pt>
                <c:pt idx="2712">
                  <c:v>1.4628801686799999</c:v>
                </c:pt>
                <c:pt idx="2713">
                  <c:v>1.46291769185</c:v>
                </c:pt>
                <c:pt idx="2714">
                  <c:v>1.46295519795</c:v>
                </c:pt>
                <c:pt idx="2715">
                  <c:v>1.4629926869700001</c:v>
                </c:pt>
                <c:pt idx="2716">
                  <c:v>1.4630301589100001</c:v>
                </c:pt>
                <c:pt idx="2717">
                  <c:v>1.4630676137700001</c:v>
                </c:pt>
                <c:pt idx="2718">
                  <c:v>1.4631050515499999</c:v>
                </c:pt>
                <c:pt idx="2719">
                  <c:v>1.4631424722599999</c:v>
                </c:pt>
                <c:pt idx="2720">
                  <c:v>1.4631798758800001</c:v>
                </c:pt>
                <c:pt idx="2721">
                  <c:v>1.4632172624299999</c:v>
                </c:pt>
                <c:pt idx="2722">
                  <c:v>1.4632546318899999</c:v>
                </c:pt>
                <c:pt idx="2723">
                  <c:v>1.4632919842800001</c:v>
                </c:pt>
                <c:pt idx="2724">
                  <c:v>1.4633293195899999</c:v>
                </c:pt>
                <c:pt idx="2725">
                  <c:v>1.4633666378200001</c:v>
                </c:pt>
                <c:pt idx="2726">
                  <c:v>1.46340393897</c:v>
                </c:pt>
                <c:pt idx="2727">
                  <c:v>1.46344122305</c:v>
                </c:pt>
                <c:pt idx="2728">
                  <c:v>1.46347849004</c:v>
                </c:pt>
                <c:pt idx="2729">
                  <c:v>1.4635157399600001</c:v>
                </c:pt>
                <c:pt idx="2730">
                  <c:v>1.4635529727900001</c:v>
                </c:pt>
                <c:pt idx="2731">
                  <c:v>1.46359018855</c:v>
                </c:pt>
                <c:pt idx="2732">
                  <c:v>1.4636273872300001</c:v>
                </c:pt>
                <c:pt idx="2733">
                  <c:v>1.4636645688300001</c:v>
                </c:pt>
                <c:pt idx="2734">
                  <c:v>1.46370173335</c:v>
                </c:pt>
                <c:pt idx="2735">
                  <c:v>1.4637388808</c:v>
                </c:pt>
                <c:pt idx="2736">
                  <c:v>1.46377601116</c:v>
                </c:pt>
                <c:pt idx="2737">
                  <c:v>1.4638131244499999</c:v>
                </c:pt>
                <c:pt idx="2738">
                  <c:v>1.4638502206499999</c:v>
                </c:pt>
                <c:pt idx="2739">
                  <c:v>1.4638872997800001</c:v>
                </c:pt>
                <c:pt idx="2740">
                  <c:v>1.46392436183</c:v>
                </c:pt>
                <c:pt idx="2741">
                  <c:v>1.4639614068</c:v>
                </c:pt>
                <c:pt idx="2742">
                  <c:v>1.4639984346899999</c:v>
                </c:pt>
                <c:pt idx="2743">
                  <c:v>1.46403544551</c:v>
                </c:pt>
                <c:pt idx="2744">
                  <c:v>1.46407243924</c:v>
                </c:pt>
                <c:pt idx="2745">
                  <c:v>1.4641094159000001</c:v>
                </c:pt>
                <c:pt idx="2746">
                  <c:v>1.4641463754699999</c:v>
                </c:pt>
                <c:pt idx="2747">
                  <c:v>1.4641833179699999</c:v>
                </c:pt>
                <c:pt idx="2748">
                  <c:v>1.46422024339</c:v>
                </c:pt>
                <c:pt idx="2749">
                  <c:v>1.46425715173</c:v>
                </c:pt>
                <c:pt idx="2750">
                  <c:v>1.46429404299</c:v>
                </c:pt>
                <c:pt idx="2751">
                  <c:v>1.4643309171700001</c:v>
                </c:pt>
                <c:pt idx="2752">
                  <c:v>1.4643677742800001</c:v>
                </c:pt>
                <c:pt idx="2753">
                  <c:v>1.4644046143</c:v>
                </c:pt>
                <c:pt idx="2754">
                  <c:v>1.4644414372500001</c:v>
                </c:pt>
                <c:pt idx="2755">
                  <c:v>1.4644782431200001</c:v>
                </c:pt>
                <c:pt idx="2756">
                  <c:v>1.46451503191</c:v>
                </c:pt>
                <c:pt idx="2757">
                  <c:v>1.46455180362</c:v>
                </c:pt>
                <c:pt idx="2758">
                  <c:v>1.46458855825</c:v>
                </c:pt>
                <c:pt idx="2759">
                  <c:v>1.4646252957999999</c:v>
                </c:pt>
                <c:pt idx="2760">
                  <c:v>1.4646620162799999</c:v>
                </c:pt>
                <c:pt idx="2761">
                  <c:v>1.4646987196700001</c:v>
                </c:pt>
                <c:pt idx="2762">
                  <c:v>1.46473540599</c:v>
                </c:pt>
                <c:pt idx="2763">
                  <c:v>1.46477207523</c:v>
                </c:pt>
                <c:pt idx="2764">
                  <c:v>1.4648087273799999</c:v>
                </c:pt>
                <c:pt idx="2765">
                  <c:v>1.46484536246</c:v>
                </c:pt>
                <c:pt idx="2766">
                  <c:v>1.46488198047</c:v>
                </c:pt>
                <c:pt idx="2767">
                  <c:v>1.4649185813900001</c:v>
                </c:pt>
                <c:pt idx="2768">
                  <c:v>1.4649551652299999</c:v>
                </c:pt>
                <c:pt idx="2769">
                  <c:v>1.4649917320000001</c:v>
                </c:pt>
                <c:pt idx="2770">
                  <c:v>1.46502828168</c:v>
                </c:pt>
                <c:pt idx="2771">
                  <c:v>1.46506481429</c:v>
                </c:pt>
                <c:pt idx="2772">
                  <c:v>1.46510132982</c:v>
                </c:pt>
                <c:pt idx="2773">
                  <c:v>1.4651378282700001</c:v>
                </c:pt>
                <c:pt idx="2774">
                  <c:v>1.4651743096400001</c:v>
                </c:pt>
                <c:pt idx="2775">
                  <c:v>1.46521077393</c:v>
                </c:pt>
                <c:pt idx="2776">
                  <c:v>1.4652472211500001</c:v>
                </c:pt>
                <c:pt idx="2777">
                  <c:v>1.46528365128</c:v>
                </c:pt>
                <c:pt idx="2778">
                  <c:v>1.46532006434</c:v>
                </c:pt>
                <c:pt idx="2779">
                  <c:v>1.46535646032</c:v>
                </c:pt>
                <c:pt idx="2780">
                  <c:v>1.46539283921</c:v>
                </c:pt>
                <c:pt idx="2781">
                  <c:v>1.4654292010300001</c:v>
                </c:pt>
                <c:pt idx="2782">
                  <c:v>1.4654655457800001</c:v>
                </c:pt>
                <c:pt idx="2783">
                  <c:v>1.46550187344</c:v>
                </c:pt>
                <c:pt idx="2784">
                  <c:v>1.4655381840199999</c:v>
                </c:pt>
                <c:pt idx="2785">
                  <c:v>1.4655744775299999</c:v>
                </c:pt>
                <c:pt idx="2786">
                  <c:v>1.4656107539500001</c:v>
                </c:pt>
                <c:pt idx="2787">
                  <c:v>1.4656470132999999</c:v>
                </c:pt>
                <c:pt idx="2788">
                  <c:v>1.4656832555699999</c:v>
                </c:pt>
                <c:pt idx="2789">
                  <c:v>1.46571948076</c:v>
                </c:pt>
                <c:pt idx="2790">
                  <c:v>1.4657556888700001</c:v>
                </c:pt>
                <c:pt idx="2791">
                  <c:v>1.4657918799</c:v>
                </c:pt>
                <c:pt idx="2792">
                  <c:v>1.4658280538599999</c:v>
                </c:pt>
                <c:pt idx="2793">
                  <c:v>1.46586421073</c:v>
                </c:pt>
                <c:pt idx="2794">
                  <c:v>1.4659003505299999</c:v>
                </c:pt>
                <c:pt idx="2795">
                  <c:v>1.46593647324</c:v>
                </c:pt>
                <c:pt idx="2796">
                  <c:v>1.46597257888</c:v>
                </c:pt>
                <c:pt idx="2797">
                  <c:v>1.4660086674399999</c:v>
                </c:pt>
                <c:pt idx="2798">
                  <c:v>1.46604473892</c:v>
                </c:pt>
                <c:pt idx="2799">
                  <c:v>1.46608079332</c:v>
                </c:pt>
                <c:pt idx="2800">
                  <c:v>1.4661168306500001</c:v>
                </c:pt>
                <c:pt idx="2801">
                  <c:v>1.4661528508899999</c:v>
                </c:pt>
                <c:pt idx="2802">
                  <c:v>1.4661888540600001</c:v>
                </c:pt>
                <c:pt idx="2803">
                  <c:v>1.46622484015</c:v>
                </c:pt>
                <c:pt idx="2804">
                  <c:v>1.46626080915</c:v>
                </c:pt>
                <c:pt idx="2805">
                  <c:v>1.46629676108</c:v>
                </c:pt>
                <c:pt idx="2806">
                  <c:v>1.46633269593</c:v>
                </c:pt>
                <c:pt idx="2807">
                  <c:v>1.46636861371</c:v>
                </c:pt>
                <c:pt idx="2808">
                  <c:v>1.4664045144</c:v>
                </c:pt>
                <c:pt idx="2809">
                  <c:v>1.46644039801</c:v>
                </c:pt>
                <c:pt idx="2810">
                  <c:v>1.46647626455</c:v>
                </c:pt>
                <c:pt idx="2811">
                  <c:v>1.4665121140099999</c:v>
                </c:pt>
                <c:pt idx="2812">
                  <c:v>1.46654794639</c:v>
                </c:pt>
                <c:pt idx="2813">
                  <c:v>1.4665837616799999</c:v>
                </c:pt>
                <c:pt idx="2814">
                  <c:v>1.46661955991</c:v>
                </c:pt>
                <c:pt idx="2815">
                  <c:v>1.4666553410500001</c:v>
                </c:pt>
                <c:pt idx="2816">
                  <c:v>1.46669110511</c:v>
                </c:pt>
                <c:pt idx="2817">
                  <c:v>1.4667268520900001</c:v>
                </c:pt>
                <c:pt idx="2818">
                  <c:v>1.4667625820000001</c:v>
                </c:pt>
                <c:pt idx="2819">
                  <c:v>1.46679829483</c:v>
                </c:pt>
                <c:pt idx="2820">
                  <c:v>1.4668339905800001</c:v>
                </c:pt>
                <c:pt idx="2821">
                  <c:v>1.4668696692400001</c:v>
                </c:pt>
                <c:pt idx="2822">
                  <c:v>1.46690533084</c:v>
                </c:pt>
                <c:pt idx="2823">
                  <c:v>1.46694097535</c:v>
                </c:pt>
                <c:pt idx="2824">
                  <c:v>1.46697660278</c:v>
                </c:pt>
                <c:pt idx="2825">
                  <c:v>1.4670122131300001</c:v>
                </c:pt>
                <c:pt idx="2826">
                  <c:v>1.4670478064100001</c:v>
                </c:pt>
                <c:pt idx="2827">
                  <c:v>1.46708338261</c:v>
                </c:pt>
                <c:pt idx="2828">
                  <c:v>1.4671189417199999</c:v>
                </c:pt>
                <c:pt idx="2829">
                  <c:v>1.4671544837599999</c:v>
                </c:pt>
                <c:pt idx="2830">
                  <c:v>1.46719000872</c:v>
                </c:pt>
                <c:pt idx="2831">
                  <c:v>1.4672255166099999</c:v>
                </c:pt>
                <c:pt idx="2832">
                  <c:v>1.4672610074100001</c:v>
                </c:pt>
                <c:pt idx="2833">
                  <c:v>1.46729648113</c:v>
                </c:pt>
                <c:pt idx="2834">
                  <c:v>1.46733193778</c:v>
                </c:pt>
                <c:pt idx="2835">
                  <c:v>1.46736737735</c:v>
                </c:pt>
                <c:pt idx="2836">
                  <c:v>1.4674027998300001</c:v>
                </c:pt>
                <c:pt idx="2837">
                  <c:v>1.4674382052399999</c:v>
                </c:pt>
                <c:pt idx="2838">
                  <c:v>1.4674735935700001</c:v>
                </c:pt>
                <c:pt idx="2839">
                  <c:v>1.4675089648199999</c:v>
                </c:pt>
                <c:pt idx="2840">
                  <c:v>1.4675443189999999</c:v>
                </c:pt>
                <c:pt idx="2841">
                  <c:v>1.4675796560900001</c:v>
                </c:pt>
                <c:pt idx="2842">
                  <c:v>1.4676149761099999</c:v>
                </c:pt>
                <c:pt idx="2843">
                  <c:v>1.4676502790399999</c:v>
                </c:pt>
                <c:pt idx="2844">
                  <c:v>1.4676855649</c:v>
                </c:pt>
                <c:pt idx="2845">
                  <c:v>1.4677208336800001</c:v>
                </c:pt>
                <c:pt idx="2846">
                  <c:v>1.46775608538</c:v>
                </c:pt>
                <c:pt idx="2847">
                  <c:v>1.4677913199999999</c:v>
                </c:pt>
                <c:pt idx="2848">
                  <c:v>1.4678265375399999</c:v>
                </c:pt>
                <c:pt idx="2849">
                  <c:v>1.4678617380100001</c:v>
                </c:pt>
                <c:pt idx="2850">
                  <c:v>1.4678969213899999</c:v>
                </c:pt>
                <c:pt idx="2851">
                  <c:v>1.4679320876999999</c:v>
                </c:pt>
                <c:pt idx="2852">
                  <c:v>1.4679672369300001</c:v>
                </c:pt>
                <c:pt idx="2853">
                  <c:v>1.4680023690799999</c:v>
                </c:pt>
                <c:pt idx="2854">
                  <c:v>1.4680374841499999</c:v>
                </c:pt>
                <c:pt idx="2855">
                  <c:v>1.46807258214</c:v>
                </c:pt>
                <c:pt idx="2856">
                  <c:v>1.4681076630500001</c:v>
                </c:pt>
                <c:pt idx="2857">
                  <c:v>1.46814272688</c:v>
                </c:pt>
                <c:pt idx="2858">
                  <c:v>1.4681777736399999</c:v>
                </c:pt>
                <c:pt idx="2859">
                  <c:v>1.4682128033199999</c:v>
                </c:pt>
                <c:pt idx="2860">
                  <c:v>1.4682478159100001</c:v>
                </c:pt>
                <c:pt idx="2861">
                  <c:v>1.4682828114299999</c:v>
                </c:pt>
                <c:pt idx="2862">
                  <c:v>1.4683177898699999</c:v>
                </c:pt>
                <c:pt idx="2863">
                  <c:v>1.4683527512300001</c:v>
                </c:pt>
                <c:pt idx="2864">
                  <c:v>1.4683876955199999</c:v>
                </c:pt>
                <c:pt idx="2865">
                  <c:v>1.4684226227199999</c:v>
                </c:pt>
                <c:pt idx="2866">
                  <c:v>1.46845753284</c:v>
                </c:pt>
                <c:pt idx="2867">
                  <c:v>1.4684924258900001</c:v>
                </c:pt>
                <c:pt idx="2868">
                  <c:v>1.46852730186</c:v>
                </c:pt>
                <c:pt idx="2869">
                  <c:v>1.4685621607499999</c:v>
                </c:pt>
                <c:pt idx="2870">
                  <c:v>1.4685970025599999</c:v>
                </c:pt>
                <c:pt idx="2871">
                  <c:v>1.4686318272900001</c:v>
                </c:pt>
                <c:pt idx="2872">
                  <c:v>1.4686666349399999</c:v>
                </c:pt>
                <c:pt idx="2873">
                  <c:v>1.4687014255099999</c:v>
                </c:pt>
                <c:pt idx="2874">
                  <c:v>1.4687361990100001</c:v>
                </c:pt>
                <c:pt idx="2875">
                  <c:v>1.4687709554199999</c:v>
                </c:pt>
                <c:pt idx="2876">
                  <c:v>1.4688056947599999</c:v>
                </c:pt>
                <c:pt idx="2877">
                  <c:v>1.46884041702</c:v>
                </c:pt>
                <c:pt idx="2878">
                  <c:v>1.4688751222</c:v>
                </c:pt>
                <c:pt idx="2879">
                  <c:v>1.4689098103</c:v>
                </c:pt>
                <c:pt idx="2880">
                  <c:v>1.4689444813200001</c:v>
                </c:pt>
                <c:pt idx="2881">
                  <c:v>1.4689791352699999</c:v>
                </c:pt>
                <c:pt idx="2882">
                  <c:v>1.4690137721300001</c:v>
                </c:pt>
                <c:pt idx="2883">
                  <c:v>1.4690483919199999</c:v>
                </c:pt>
                <c:pt idx="2884">
                  <c:v>1.4690829946199999</c:v>
                </c:pt>
                <c:pt idx="2885">
                  <c:v>1.4691175802500001</c:v>
                </c:pt>
                <c:pt idx="2886">
                  <c:v>1.4691521487999999</c:v>
                </c:pt>
                <c:pt idx="2887">
                  <c:v>1.4691867002700001</c:v>
                </c:pt>
                <c:pt idx="2888">
                  <c:v>1.46922123467</c:v>
                </c:pt>
                <c:pt idx="2889">
                  <c:v>1.46925575198</c:v>
                </c:pt>
                <c:pt idx="2890">
                  <c:v>1.46929025221</c:v>
                </c:pt>
                <c:pt idx="2891">
                  <c:v>1.4693247353700001</c:v>
                </c:pt>
                <c:pt idx="2892">
                  <c:v>1.4693592014500001</c:v>
                </c:pt>
                <c:pt idx="2893">
                  <c:v>1.46939365044</c:v>
                </c:pt>
                <c:pt idx="2894">
                  <c:v>1.4694280823600001</c:v>
                </c:pt>
                <c:pt idx="2895">
                  <c:v>1.4694624975999999</c:v>
                </c:pt>
                <c:pt idx="2896">
                  <c:v>1.4694968965299999</c:v>
                </c:pt>
                <c:pt idx="2897">
                  <c:v>1.4695312786300001</c:v>
                </c:pt>
                <c:pt idx="2898">
                  <c:v>1.46956564389</c:v>
                </c:pt>
                <c:pt idx="2899">
                  <c:v>1.46959999233</c:v>
                </c:pt>
                <c:pt idx="2900">
                  <c:v>1.46963432393</c:v>
                </c:pt>
                <c:pt idx="2901">
                  <c:v>1.46966863871</c:v>
                </c:pt>
                <c:pt idx="2902">
                  <c:v>1.4697029366500001</c:v>
                </c:pt>
                <c:pt idx="2903">
                  <c:v>1.4697372177700001</c:v>
                </c:pt>
                <c:pt idx="2904">
                  <c:v>1.4697714820500001</c:v>
                </c:pt>
                <c:pt idx="2905">
                  <c:v>1.4698057295</c:v>
                </c:pt>
                <c:pt idx="2906">
                  <c:v>1.4698399601300001</c:v>
                </c:pt>
                <c:pt idx="2907">
                  <c:v>1.4698741739200001</c:v>
                </c:pt>
                <c:pt idx="2908">
                  <c:v>1.46990837088</c:v>
                </c:pt>
                <c:pt idx="2909">
                  <c:v>1.4699425510099999</c:v>
                </c:pt>
                <c:pt idx="2910">
                  <c:v>1.46997671431</c:v>
                </c:pt>
                <c:pt idx="2911">
                  <c:v>1.47001086078</c:v>
                </c:pt>
                <c:pt idx="2912">
                  <c:v>1.4700449904199999</c:v>
                </c:pt>
                <c:pt idx="2913">
                  <c:v>1.47007910323</c:v>
                </c:pt>
                <c:pt idx="2914">
                  <c:v>1.4701131992100001</c:v>
                </c:pt>
                <c:pt idx="2915">
                  <c:v>1.47014727836</c:v>
                </c:pt>
                <c:pt idx="2916">
                  <c:v>1.4701813406799999</c:v>
                </c:pt>
                <c:pt idx="2917">
                  <c:v>1.47021538616</c:v>
                </c:pt>
                <c:pt idx="2918">
                  <c:v>1.47024941482</c:v>
                </c:pt>
                <c:pt idx="2919">
                  <c:v>1.47028342665</c:v>
                </c:pt>
                <c:pt idx="2920">
                  <c:v>1.4703174216399999</c:v>
                </c:pt>
                <c:pt idx="2921">
                  <c:v>1.47035139981</c:v>
                </c:pt>
                <c:pt idx="2922">
                  <c:v>1.47038536115</c:v>
                </c:pt>
                <c:pt idx="2923">
                  <c:v>1.4704193056499999</c:v>
                </c:pt>
                <c:pt idx="2924">
                  <c:v>1.47045323333</c:v>
                </c:pt>
                <c:pt idx="2925">
                  <c:v>1.47048714417</c:v>
                </c:pt>
                <c:pt idx="2926">
                  <c:v>1.47052103818</c:v>
                </c:pt>
                <c:pt idx="2927">
                  <c:v>1.4705549153699999</c:v>
                </c:pt>
                <c:pt idx="2928">
                  <c:v>1.47058877572</c:v>
                </c:pt>
                <c:pt idx="2929">
                  <c:v>1.47062261924</c:v>
                </c:pt>
                <c:pt idx="2930">
                  <c:v>1.47065644593</c:v>
                </c:pt>
                <c:pt idx="2931">
                  <c:v>1.4706902557999999</c:v>
                </c:pt>
                <c:pt idx="2932">
                  <c:v>1.47072404883</c:v>
                </c:pt>
                <c:pt idx="2933">
                  <c:v>1.47075782503</c:v>
                </c:pt>
                <c:pt idx="2934">
                  <c:v>1.4707915843999999</c:v>
                </c:pt>
                <c:pt idx="2935">
                  <c:v>1.47082532694</c:v>
                </c:pt>
                <c:pt idx="2936">
                  <c:v>1.4708590526500001</c:v>
                </c:pt>
                <c:pt idx="2937">
                  <c:v>1.47089276153</c:v>
                </c:pt>
                <c:pt idx="2938">
                  <c:v>1.47092645357</c:v>
                </c:pt>
                <c:pt idx="2939">
                  <c:v>1.47096012879</c:v>
                </c:pt>
                <c:pt idx="2940">
                  <c:v>1.4709937871800001</c:v>
                </c:pt>
                <c:pt idx="2941">
                  <c:v>1.47102742874</c:v>
                </c:pt>
                <c:pt idx="2942">
                  <c:v>1.4710610534599999</c:v>
                </c:pt>
                <c:pt idx="2943">
                  <c:v>1.47109466136</c:v>
                </c:pt>
                <c:pt idx="2944">
                  <c:v>1.47112825242</c:v>
                </c:pt>
                <c:pt idx="2945">
                  <c:v>1.4711618266599999</c:v>
                </c:pt>
                <c:pt idx="2946">
                  <c:v>1.4711953840600001</c:v>
                </c:pt>
                <c:pt idx="2947">
                  <c:v>1.4712289246400001</c:v>
                </c:pt>
                <c:pt idx="2948">
                  <c:v>1.4712624483800001</c:v>
                </c:pt>
                <c:pt idx="2949">
                  <c:v>1.4712959553</c:v>
                </c:pt>
                <c:pt idx="2950">
                  <c:v>1.4713294453800001</c:v>
                </c:pt>
                <c:pt idx="2951">
                  <c:v>1.4713629186299999</c:v>
                </c:pt>
                <c:pt idx="2952">
                  <c:v>1.4713963750500001</c:v>
                </c:pt>
                <c:pt idx="2953">
                  <c:v>1.47142981465</c:v>
                </c:pt>
                <c:pt idx="2954">
                  <c:v>1.4714632374100001</c:v>
                </c:pt>
                <c:pt idx="2955">
                  <c:v>1.4714966433400001</c:v>
                </c:pt>
                <c:pt idx="2956">
                  <c:v>1.47153003244</c:v>
                </c:pt>
                <c:pt idx="2957">
                  <c:v>1.4715634047099999</c:v>
                </c:pt>
                <c:pt idx="2958">
                  <c:v>1.47159676015</c:v>
                </c:pt>
                <c:pt idx="2959">
                  <c:v>1.4716300987599999</c:v>
                </c:pt>
                <c:pt idx="2960">
                  <c:v>1.4716634205300001</c:v>
                </c:pt>
                <c:pt idx="2961">
                  <c:v>1.47169672548</c:v>
                </c:pt>
                <c:pt idx="2962">
                  <c:v>1.4717300136</c:v>
                </c:pt>
                <c:pt idx="2963">
                  <c:v>1.47176328489</c:v>
                </c:pt>
                <c:pt idx="2964">
                  <c:v>1.4717965393400001</c:v>
                </c:pt>
                <c:pt idx="2965">
                  <c:v>1.4718297769699999</c:v>
                </c:pt>
                <c:pt idx="2966">
                  <c:v>1.47186299777</c:v>
                </c:pt>
                <c:pt idx="2967">
                  <c:v>1.4718962017299999</c:v>
                </c:pt>
                <c:pt idx="2968">
                  <c:v>1.47192938887</c:v>
                </c:pt>
                <c:pt idx="2969">
                  <c:v>1.4719625591700001</c:v>
                </c:pt>
                <c:pt idx="2970">
                  <c:v>1.4719957126400001</c:v>
                </c:pt>
                <c:pt idx="2971">
                  <c:v>1.47202884929</c:v>
                </c:pt>
                <c:pt idx="2972">
                  <c:v>1.4720619691000001</c:v>
                </c:pt>
                <c:pt idx="2973">
                  <c:v>1.4720950720799999</c:v>
                </c:pt>
                <c:pt idx="2974">
                  <c:v>1.4721281582400001</c:v>
                </c:pt>
                <c:pt idx="2975">
                  <c:v>1.47216122756</c:v>
                </c:pt>
                <c:pt idx="2976">
                  <c:v>1.4721942800500001</c:v>
                </c:pt>
                <c:pt idx="2977">
                  <c:v>1.4722273157100001</c:v>
                </c:pt>
                <c:pt idx="2978">
                  <c:v>1.47226033454</c:v>
                </c:pt>
                <c:pt idx="2979">
                  <c:v>1.4722933365399999</c:v>
                </c:pt>
                <c:pt idx="2980">
                  <c:v>1.47232632171</c:v>
                </c:pt>
                <c:pt idx="2981">
                  <c:v>1.47235929005</c:v>
                </c:pt>
                <c:pt idx="2982">
                  <c:v>1.4723922415599999</c:v>
                </c:pt>
                <c:pt idx="2983">
                  <c:v>1.47242517624</c:v>
                </c:pt>
                <c:pt idx="2984">
                  <c:v>1.4724580940800001</c:v>
                </c:pt>
                <c:pt idx="2985">
                  <c:v>1.4724909951</c:v>
                </c:pt>
                <c:pt idx="2986">
                  <c:v>1.4725238792899999</c:v>
                </c:pt>
                <c:pt idx="2987">
                  <c:v>1.47255674665</c:v>
                </c:pt>
                <c:pt idx="2988">
                  <c:v>1.47258959717</c:v>
                </c:pt>
                <c:pt idx="2989">
                  <c:v>1.47262243087</c:v>
                </c:pt>
                <c:pt idx="2990">
                  <c:v>1.4726552477299999</c:v>
                </c:pt>
                <c:pt idx="2991">
                  <c:v>1.47268804777</c:v>
                </c:pt>
                <c:pt idx="2992">
                  <c:v>1.4727208309699999</c:v>
                </c:pt>
                <c:pt idx="2993">
                  <c:v>1.4727535973400001</c:v>
                </c:pt>
                <c:pt idx="2994">
                  <c:v>1.47278634689</c:v>
                </c:pt>
                <c:pt idx="2995">
                  <c:v>1.4728190796</c:v>
                </c:pt>
                <c:pt idx="2996">
                  <c:v>1.47285179548</c:v>
                </c:pt>
                <c:pt idx="2997">
                  <c:v>1.4728844945399999</c:v>
                </c:pt>
                <c:pt idx="2998">
                  <c:v>1.47291717676</c:v>
                </c:pt>
                <c:pt idx="2999">
                  <c:v>1.47294984215</c:v>
                </c:pt>
                <c:pt idx="3000">
                  <c:v>1.47298249071</c:v>
                </c:pt>
                <c:pt idx="3001">
                  <c:v>1.4730151224400001</c:v>
                </c:pt>
                <c:pt idx="3002">
                  <c:v>1.4730477373399999</c:v>
                </c:pt>
                <c:pt idx="3003">
                  <c:v>1.4730803354099999</c:v>
                </c:pt>
                <c:pt idx="3004">
                  <c:v>1.4731129166500001</c:v>
                </c:pt>
                <c:pt idx="3005">
                  <c:v>1.47314548106</c:v>
                </c:pt>
                <c:pt idx="3006">
                  <c:v>1.47317802863</c:v>
                </c:pt>
                <c:pt idx="3007">
                  <c:v>1.47321055938</c:v>
                </c:pt>
                <c:pt idx="3008">
                  <c:v>1.4732430732999999</c:v>
                </c:pt>
                <c:pt idx="3009">
                  <c:v>1.47327557038</c:v>
                </c:pt>
                <c:pt idx="3010">
                  <c:v>1.47330805064</c:v>
                </c:pt>
                <c:pt idx="3011">
                  <c:v>1.47334051407</c:v>
                </c:pt>
                <c:pt idx="3012">
                  <c:v>1.4733729606599999</c:v>
                </c:pt>
                <c:pt idx="3013">
                  <c:v>1.47340539043</c:v>
                </c:pt>
                <c:pt idx="3014">
                  <c:v>1.47343780336</c:v>
                </c:pt>
                <c:pt idx="3015">
                  <c:v>1.4734701994699999</c:v>
                </c:pt>
                <c:pt idx="3016">
                  <c:v>1.47350257874</c:v>
                </c:pt>
                <c:pt idx="3017">
                  <c:v>1.4735349411800001</c:v>
                </c:pt>
                <c:pt idx="3018">
                  <c:v>1.47356728679</c:v>
                </c:pt>
                <c:pt idx="3019">
                  <c:v>1.47359961558</c:v>
                </c:pt>
                <c:pt idx="3020">
                  <c:v>1.4736319275300001</c:v>
                </c:pt>
                <c:pt idx="3021">
                  <c:v>1.4736642226500001</c:v>
                </c:pt>
                <c:pt idx="3022">
                  <c:v>1.47369650094</c:v>
                </c:pt>
                <c:pt idx="3023">
                  <c:v>1.4737287623999999</c:v>
                </c:pt>
                <c:pt idx="3024">
                  <c:v>1.47376100703</c:v>
                </c:pt>
                <c:pt idx="3025">
                  <c:v>1.47379323483</c:v>
                </c:pt>
                <c:pt idx="3026">
                  <c:v>1.4738254458</c:v>
                </c:pt>
                <c:pt idx="3027">
                  <c:v>1.4738576399400001</c:v>
                </c:pt>
                <c:pt idx="3028">
                  <c:v>1.4738898172499999</c:v>
                </c:pt>
                <c:pt idx="3029">
                  <c:v>1.4739219777200001</c:v>
                </c:pt>
                <c:pt idx="3030">
                  <c:v>1.47395412137</c:v>
                </c:pt>
                <c:pt idx="3031">
                  <c:v>1.4739862481899999</c:v>
                </c:pt>
                <c:pt idx="3032">
                  <c:v>1.4740183581699999</c:v>
                </c:pt>
                <c:pt idx="3033">
                  <c:v>1.4740504513299999</c:v>
                </c:pt>
                <c:pt idx="3034">
                  <c:v>1.47408252766</c:v>
                </c:pt>
                <c:pt idx="3035">
                  <c:v>1.4741145871500001</c:v>
                </c:pt>
                <c:pt idx="3036">
                  <c:v>1.4741466298200001</c:v>
                </c:pt>
                <c:pt idx="3037">
                  <c:v>1.4741786556500001</c:v>
                </c:pt>
                <c:pt idx="3038">
                  <c:v>1.4742106646499999</c:v>
                </c:pt>
                <c:pt idx="3039">
                  <c:v>1.47424265683</c:v>
                </c:pt>
                <c:pt idx="3040">
                  <c:v>1.47427463217</c:v>
                </c:pt>
                <c:pt idx="3041">
                  <c:v>1.4743065906799999</c:v>
                </c:pt>
                <c:pt idx="3042">
                  <c:v>1.47433853236</c:v>
                </c:pt>
                <c:pt idx="3043">
                  <c:v>1.47437045721</c:v>
                </c:pt>
                <c:pt idx="3044">
                  <c:v>1.47440236524</c:v>
                </c:pt>
                <c:pt idx="3045">
                  <c:v>1.4744342564299999</c:v>
                </c:pt>
                <c:pt idx="3046">
                  <c:v>1.47446613079</c:v>
                </c:pt>
                <c:pt idx="3047">
                  <c:v>1.47449798832</c:v>
                </c:pt>
                <c:pt idx="3048">
                  <c:v>1.47452982902</c:v>
                </c:pt>
                <c:pt idx="3049">
                  <c:v>1.4745616528800001</c:v>
                </c:pt>
                <c:pt idx="3050">
                  <c:v>1.4745934599199999</c:v>
                </c:pt>
                <c:pt idx="3051">
                  <c:v>1.4746252501299999</c:v>
                </c:pt>
                <c:pt idx="3052">
                  <c:v>1.4746570235100001</c:v>
                </c:pt>
                <c:pt idx="3053">
                  <c:v>1.4746887800499999</c:v>
                </c:pt>
                <c:pt idx="3054">
                  <c:v>1.47472051977</c:v>
                </c:pt>
                <c:pt idx="3055">
                  <c:v>1.4747522426599999</c:v>
                </c:pt>
                <c:pt idx="3056">
                  <c:v>1.4747839487100001</c:v>
                </c:pt>
                <c:pt idx="3057">
                  <c:v>1.4748156379399999</c:v>
                </c:pt>
                <c:pt idx="3058">
                  <c:v>1.4748473103299999</c:v>
                </c:pt>
                <c:pt idx="3059">
                  <c:v>1.4748789658999999</c:v>
                </c:pt>
                <c:pt idx="3060">
                  <c:v>1.47491060463</c:v>
                </c:pt>
                <c:pt idx="3061">
                  <c:v>1.4749422265300001</c:v>
                </c:pt>
                <c:pt idx="3062">
                  <c:v>1.4749738316100001</c:v>
                </c:pt>
                <c:pt idx="3063">
                  <c:v>1.47500541985</c:v>
                </c:pt>
                <c:pt idx="3064">
                  <c:v>1.4750369912600001</c:v>
                </c:pt>
                <c:pt idx="3065">
                  <c:v>1.4750685458399999</c:v>
                </c:pt>
                <c:pt idx="3066">
                  <c:v>1.4751000835900001</c:v>
                </c:pt>
                <c:pt idx="3067">
                  <c:v>1.47513160452</c:v>
                </c:pt>
                <c:pt idx="3068">
                  <c:v>1.4751631086100001</c:v>
                </c:pt>
                <c:pt idx="3069">
                  <c:v>1.4751945958699999</c:v>
                </c:pt>
                <c:pt idx="3070">
                  <c:v>1.4752260663000001</c:v>
                </c:pt>
                <c:pt idx="3071">
                  <c:v>1.47525751989</c:v>
                </c:pt>
                <c:pt idx="3072">
                  <c:v>1.47528895666</c:v>
                </c:pt>
                <c:pt idx="3073">
                  <c:v>1.4753203766</c:v>
                </c:pt>
                <c:pt idx="3074">
                  <c:v>1.47535177971</c:v>
                </c:pt>
                <c:pt idx="3075">
                  <c:v>1.4753831659900001</c:v>
                </c:pt>
                <c:pt idx="3076">
                  <c:v>1.4754145354299999</c:v>
                </c:pt>
                <c:pt idx="3077">
                  <c:v>1.4754458880500001</c:v>
                </c:pt>
                <c:pt idx="3078">
                  <c:v>1.47547722383</c:v>
                </c:pt>
                <c:pt idx="3079">
                  <c:v>1.4755085427900001</c:v>
                </c:pt>
                <c:pt idx="3080">
                  <c:v>1.4755398449099999</c:v>
                </c:pt>
                <c:pt idx="3081">
                  <c:v>1.4755711302100001</c:v>
                </c:pt>
                <c:pt idx="3082">
                  <c:v>1.47560239867</c:v>
                </c:pt>
                <c:pt idx="3083">
                  <c:v>1.47563365031</c:v>
                </c:pt>
                <c:pt idx="3084">
                  <c:v>1.47566488511</c:v>
                </c:pt>
                <c:pt idx="3085">
                  <c:v>1.47569610308</c:v>
                </c:pt>
                <c:pt idx="3086">
                  <c:v>1.4757273042200001</c:v>
                </c:pt>
                <c:pt idx="3087">
                  <c:v>1.4757584885399999</c:v>
                </c:pt>
                <c:pt idx="3088">
                  <c:v>1.4757896560199999</c:v>
                </c:pt>
                <c:pt idx="3089">
                  <c:v>1.47582080667</c:v>
                </c:pt>
                <c:pt idx="3090">
                  <c:v>1.4758519404899999</c:v>
                </c:pt>
                <c:pt idx="3091">
                  <c:v>1.4758830574799999</c:v>
                </c:pt>
                <c:pt idx="3092">
                  <c:v>1.4759141576399999</c:v>
                </c:pt>
                <c:pt idx="3093">
                  <c:v>1.47594524097</c:v>
                </c:pt>
                <c:pt idx="3094">
                  <c:v>1.4759763074700001</c:v>
                </c:pt>
                <c:pt idx="3095">
                  <c:v>1.4760073571400001</c:v>
                </c:pt>
                <c:pt idx="3096">
                  <c:v>1.47603838997</c:v>
                </c:pt>
                <c:pt idx="3097">
                  <c:v>1.4760694059799999</c:v>
                </c:pt>
                <c:pt idx="3098">
                  <c:v>1.47610040516</c:v>
                </c:pt>
                <c:pt idx="3099">
                  <c:v>1.4761313874999999</c:v>
                </c:pt>
                <c:pt idx="3100">
                  <c:v>1.4761623530200001</c:v>
                </c:pt>
                <c:pt idx="3101">
                  <c:v>1.47619330171</c:v>
                </c:pt>
                <c:pt idx="3102">
                  <c:v>1.47622423356</c:v>
                </c:pt>
                <c:pt idx="3103">
                  <c:v>1.47625514859</c:v>
                </c:pt>
                <c:pt idx="3104">
                  <c:v>1.4762860467800001</c:v>
                </c:pt>
                <c:pt idx="3105">
                  <c:v>1.4763169281399999</c:v>
                </c:pt>
                <c:pt idx="3106">
                  <c:v>1.4763477926799999</c:v>
                </c:pt>
                <c:pt idx="3107">
                  <c:v>1.4763786403800001</c:v>
                </c:pt>
                <c:pt idx="3108">
                  <c:v>1.47640947125</c:v>
                </c:pt>
                <c:pt idx="3109">
                  <c:v>1.47644028529</c:v>
                </c:pt>
                <c:pt idx="3110">
                  <c:v>1.47647108251</c:v>
                </c:pt>
                <c:pt idx="3111">
                  <c:v>1.47650186289</c:v>
                </c:pt>
                <c:pt idx="3112">
                  <c:v>1.4765326264400001</c:v>
                </c:pt>
                <c:pt idx="3113">
                  <c:v>1.4765633731600001</c:v>
                </c:pt>
                <c:pt idx="3114">
                  <c:v>1.4765941030500001</c:v>
                </c:pt>
                <c:pt idx="3115">
                  <c:v>1.47662481611</c:v>
                </c:pt>
                <c:pt idx="3116">
                  <c:v>1.47665551234</c:v>
                </c:pt>
                <c:pt idx="3117">
                  <c:v>1.47668619173</c:v>
                </c:pt>
                <c:pt idx="3118">
                  <c:v>1.4767168543</c:v>
                </c:pt>
                <c:pt idx="3119">
                  <c:v>1.4767475000400001</c:v>
                </c:pt>
                <c:pt idx="3120">
                  <c:v>1.4767781289499999</c:v>
                </c:pt>
                <c:pt idx="3121">
                  <c:v>1.4768087410199999</c:v>
                </c:pt>
                <c:pt idx="3122">
                  <c:v>1.4768393362700001</c:v>
                </c:pt>
                <c:pt idx="3123">
                  <c:v>1.47686991468</c:v>
                </c:pt>
                <c:pt idx="3124">
                  <c:v>1.47690047627</c:v>
                </c:pt>
                <c:pt idx="3125">
                  <c:v>1.47693102102</c:v>
                </c:pt>
                <c:pt idx="3126">
                  <c:v>1.4769615489500001</c:v>
                </c:pt>
                <c:pt idx="3127">
                  <c:v>1.4769920600399999</c:v>
                </c:pt>
                <c:pt idx="3128">
                  <c:v>1.47702255431</c:v>
                </c:pt>
                <c:pt idx="3129">
                  <c:v>1.4770530317399999</c:v>
                </c:pt>
                <c:pt idx="3130">
                  <c:v>1.47708349234</c:v>
                </c:pt>
                <c:pt idx="3131">
                  <c:v>1.4771139361100001</c:v>
                </c:pt>
                <c:pt idx="3132">
                  <c:v>1.4771443630600001</c:v>
                </c:pt>
                <c:pt idx="3133">
                  <c:v>1.47717477317</c:v>
                </c:pt>
                <c:pt idx="3134">
                  <c:v>1.4772051664500001</c:v>
                </c:pt>
                <c:pt idx="3135">
                  <c:v>1.4772355428999999</c:v>
                </c:pt>
                <c:pt idx="3136">
                  <c:v>1.4772659025199999</c:v>
                </c:pt>
                <c:pt idx="3137">
                  <c:v>1.47729624531</c:v>
                </c:pt>
                <c:pt idx="3138">
                  <c:v>1.4773265712700001</c:v>
                </c:pt>
                <c:pt idx="3139">
                  <c:v>1.4773568803999999</c:v>
                </c:pt>
                <c:pt idx="3140">
                  <c:v>1.4773871726900001</c:v>
                </c:pt>
                <c:pt idx="3141">
                  <c:v>1.47741744816</c:v>
                </c:pt>
                <c:pt idx="3142">
                  <c:v>1.4774477068</c:v>
                </c:pt>
                <c:pt idx="3143">
                  <c:v>1.47747794861</c:v>
                </c:pt>
                <c:pt idx="3144">
                  <c:v>1.47750817358</c:v>
                </c:pt>
                <c:pt idx="3145">
                  <c:v>1.4775383817300001</c:v>
                </c:pt>
                <c:pt idx="3146">
                  <c:v>1.4775685730400001</c:v>
                </c:pt>
                <c:pt idx="3147">
                  <c:v>1.4775987475300001</c:v>
                </c:pt>
                <c:pt idx="3148">
                  <c:v>1.47762890518</c:v>
                </c:pt>
                <c:pt idx="3149">
                  <c:v>1.4776590460100001</c:v>
                </c:pt>
                <c:pt idx="3150">
                  <c:v>1.4776891700000001</c:v>
                </c:pt>
                <c:pt idx="3151">
                  <c:v>1.4777192771600001</c:v>
                </c:pt>
                <c:pt idx="3152">
                  <c:v>1.4777493675</c:v>
                </c:pt>
                <c:pt idx="3153">
                  <c:v>1.477779441</c:v>
                </c:pt>
                <c:pt idx="3154">
                  <c:v>1.47780949767</c:v>
                </c:pt>
                <c:pt idx="3155">
                  <c:v>1.47783953751</c:v>
                </c:pt>
                <c:pt idx="3156">
                  <c:v>1.4778695605200001</c:v>
                </c:pt>
                <c:pt idx="3157">
                  <c:v>1.4778995666999999</c:v>
                </c:pt>
                <c:pt idx="3158">
                  <c:v>1.4779295560500001</c:v>
                </c:pt>
                <c:pt idx="3159">
                  <c:v>1.47795952857</c:v>
                </c:pt>
                <c:pt idx="3160">
                  <c:v>1.4779894842600001</c:v>
                </c:pt>
                <c:pt idx="3161">
                  <c:v>1.4780194231199999</c:v>
                </c:pt>
                <c:pt idx="3162">
                  <c:v>1.4780493451500001</c:v>
                </c:pt>
                <c:pt idx="3163">
                  <c:v>1.47807925035</c:v>
                </c:pt>
                <c:pt idx="3164">
                  <c:v>1.47810913872</c:v>
                </c:pt>
                <c:pt idx="3165">
                  <c:v>1.4781390102500001</c:v>
                </c:pt>
                <c:pt idx="3166">
                  <c:v>1.47816886496</c:v>
                </c:pt>
                <c:pt idx="3167">
                  <c:v>1.4781987028400001</c:v>
                </c:pt>
                <c:pt idx="3168">
                  <c:v>1.4782285238799999</c:v>
                </c:pt>
                <c:pt idx="3169">
                  <c:v>1.4782583280999999</c:v>
                </c:pt>
                <c:pt idx="3170">
                  <c:v>1.4782881154800001</c:v>
                </c:pt>
                <c:pt idx="3171">
                  <c:v>1.4783178860399999</c:v>
                </c:pt>
                <c:pt idx="3172">
                  <c:v>1.4783476397599999</c:v>
                </c:pt>
                <c:pt idx="3173">
                  <c:v>1.4783773766499999</c:v>
                </c:pt>
                <c:pt idx="3174">
                  <c:v>1.47840709672</c:v>
                </c:pt>
                <c:pt idx="3175">
                  <c:v>1.4784367999500001</c:v>
                </c:pt>
                <c:pt idx="3176">
                  <c:v>1.4784664863500001</c:v>
                </c:pt>
                <c:pt idx="3177">
                  <c:v>1.4784961559200001</c:v>
                </c:pt>
                <c:pt idx="3178">
                  <c:v>1.4785258086599999</c:v>
                </c:pt>
                <c:pt idx="3179">
                  <c:v>1.47855544457</c:v>
                </c:pt>
                <c:pt idx="3180">
                  <c:v>1.47858506365</c:v>
                </c:pt>
                <c:pt idx="3181">
                  <c:v>1.4786146658999999</c:v>
                </c:pt>
                <c:pt idx="3182">
                  <c:v>1.47864425132</c:v>
                </c:pt>
                <c:pt idx="3183">
                  <c:v>1.47867381991</c:v>
                </c:pt>
                <c:pt idx="3184">
                  <c:v>1.47870337167</c:v>
                </c:pt>
                <c:pt idx="3185">
                  <c:v>1.4787329065999999</c:v>
                </c:pt>
                <c:pt idx="3186">
                  <c:v>1.4787624247</c:v>
                </c:pt>
                <c:pt idx="3187">
                  <c:v>1.47879192596</c:v>
                </c:pt>
                <c:pt idx="3188">
                  <c:v>1.4788214103999999</c:v>
                </c:pt>
                <c:pt idx="3189">
                  <c:v>1.47885087801</c:v>
                </c:pt>
                <c:pt idx="3190">
                  <c:v>1.4788803287800001</c:v>
                </c:pt>
                <c:pt idx="3191">
                  <c:v>1.4789097627300001</c:v>
                </c:pt>
                <c:pt idx="3192">
                  <c:v>1.47893917984</c:v>
                </c:pt>
                <c:pt idx="3193">
                  <c:v>1.4789685801300001</c:v>
                </c:pt>
                <c:pt idx="3194">
                  <c:v>1.4789979635799999</c:v>
                </c:pt>
                <c:pt idx="3195">
                  <c:v>1.4790273302000001</c:v>
                </c:pt>
                <c:pt idx="3196">
                  <c:v>1.47905668</c:v>
                </c:pt>
                <c:pt idx="3197">
                  <c:v>1.4790860129600001</c:v>
                </c:pt>
                <c:pt idx="3198">
                  <c:v>1.4791153290900001</c:v>
                </c:pt>
                <c:pt idx="3199">
                  <c:v>1.47914462839</c:v>
                </c:pt>
                <c:pt idx="3200">
                  <c:v>1.4791739108699999</c:v>
                </c:pt>
                <c:pt idx="3201">
                  <c:v>1.47920317651</c:v>
                </c:pt>
                <c:pt idx="3202">
                  <c:v>1.47923242532</c:v>
                </c:pt>
                <c:pt idx="3203">
                  <c:v>1.4792616572999999</c:v>
                </c:pt>
                <c:pt idx="3204">
                  <c:v>1.47929087245</c:v>
                </c:pt>
                <c:pt idx="3205">
                  <c:v>1.4793200707700001</c:v>
                </c:pt>
                <c:pt idx="3206">
                  <c:v>1.47934925225</c:v>
                </c:pt>
                <c:pt idx="3207">
                  <c:v>1.4793784169099999</c:v>
                </c:pt>
                <c:pt idx="3208">
                  <c:v>1.47940756474</c:v>
                </c:pt>
                <c:pt idx="3209">
                  <c:v>1.47943669574</c:v>
                </c:pt>
                <c:pt idx="3210">
                  <c:v>1.47946580991</c:v>
                </c:pt>
                <c:pt idx="3211">
                  <c:v>1.4794949072400001</c:v>
                </c:pt>
                <c:pt idx="3212">
                  <c:v>1.4795239877499999</c:v>
                </c:pt>
                <c:pt idx="3213">
                  <c:v>1.4795530514199999</c:v>
                </c:pt>
                <c:pt idx="3214">
                  <c:v>1.4795820982700001</c:v>
                </c:pt>
                <c:pt idx="3215">
                  <c:v>1.47961112828</c:v>
                </c:pt>
                <c:pt idx="3216">
                  <c:v>1.47964014147</c:v>
                </c:pt>
                <c:pt idx="3217">
                  <c:v>1.47966913782</c:v>
                </c:pt>
                <c:pt idx="3218">
                  <c:v>1.4796981173399999</c:v>
                </c:pt>
                <c:pt idx="3219">
                  <c:v>1.47972708004</c:v>
                </c:pt>
                <c:pt idx="3220">
                  <c:v>1.4797560259</c:v>
                </c:pt>
                <c:pt idx="3221">
                  <c:v>1.47978495493</c:v>
                </c:pt>
                <c:pt idx="3222">
                  <c:v>1.4798138671300001</c:v>
                </c:pt>
                <c:pt idx="3223">
                  <c:v>1.4798427624999999</c:v>
                </c:pt>
                <c:pt idx="3224">
                  <c:v>1.4798716410399999</c:v>
                </c:pt>
                <c:pt idx="3225">
                  <c:v>1.4799005027500001</c:v>
                </c:pt>
                <c:pt idx="3226">
                  <c:v>1.4799293476299999</c:v>
                </c:pt>
                <c:pt idx="3227">
                  <c:v>1.47995817568</c:v>
                </c:pt>
                <c:pt idx="3228">
                  <c:v>1.4799869869</c:v>
                </c:pt>
                <c:pt idx="3229">
                  <c:v>1.4800157812900001</c:v>
                </c:pt>
                <c:pt idx="3230">
                  <c:v>1.48004455885</c:v>
                </c:pt>
                <c:pt idx="3231">
                  <c:v>1.48007331958</c:v>
                </c:pt>
                <c:pt idx="3232">
                  <c:v>1.48010206347</c:v>
                </c:pt>
                <c:pt idx="3233">
                  <c:v>1.4801307905400001</c:v>
                </c:pt>
                <c:pt idx="3234">
                  <c:v>1.4801595007799999</c:v>
                </c:pt>
                <c:pt idx="3235">
                  <c:v>1.4801881941799999</c:v>
                </c:pt>
                <c:pt idx="3236">
                  <c:v>1.4802168707600001</c:v>
                </c:pt>
                <c:pt idx="3237">
                  <c:v>1.4802455305</c:v>
                </c:pt>
                <c:pt idx="3238">
                  <c:v>1.48027417342</c:v>
                </c:pt>
                <c:pt idx="3239">
                  <c:v>1.4803027995</c:v>
                </c:pt>
                <c:pt idx="3240">
                  <c:v>1.4803314087499999</c:v>
                </c:pt>
                <c:pt idx="3241">
                  <c:v>1.48036000118</c:v>
                </c:pt>
                <c:pt idx="3242">
                  <c:v>1.48038857677</c:v>
                </c:pt>
                <c:pt idx="3243">
                  <c:v>1.48041713553</c:v>
                </c:pt>
                <c:pt idx="3244">
                  <c:v>1.4804456774600001</c:v>
                </c:pt>
                <c:pt idx="3245">
                  <c:v>1.48047420257</c:v>
                </c:pt>
                <c:pt idx="3246">
                  <c:v>1.48050271195</c:v>
                </c:pt>
                <c:pt idx="3247">
                  <c:v>1.48053120578</c:v>
                </c:pt>
                <c:pt idx="3248">
                  <c:v>1.4805596830200001</c:v>
                </c:pt>
                <c:pt idx="3249">
                  <c:v>1.4805881436499999</c:v>
                </c:pt>
                <c:pt idx="3250">
                  <c:v>1.4806165876899999</c:v>
                </c:pt>
                <c:pt idx="3251">
                  <c:v>1.4806450151199999</c:v>
                </c:pt>
                <c:pt idx="3252">
                  <c:v>1.4806734259500001</c:v>
                </c:pt>
                <c:pt idx="3253">
                  <c:v>1.48070182018</c:v>
                </c:pt>
                <c:pt idx="3254">
                  <c:v>1.48073019781</c:v>
                </c:pt>
                <c:pt idx="3255">
                  <c:v>1.4807585588400001</c:v>
                </c:pt>
                <c:pt idx="3256">
                  <c:v>1.4807869032700001</c:v>
                </c:pt>
                <c:pt idx="3257">
                  <c:v>1.4808152311</c:v>
                </c:pt>
                <c:pt idx="3258">
                  <c:v>1.4808435423199999</c:v>
                </c:pt>
                <c:pt idx="3259">
                  <c:v>1.48087183695</c:v>
                </c:pt>
                <c:pt idx="3260">
                  <c:v>1.4809001149700001</c:v>
                </c:pt>
                <c:pt idx="3261">
                  <c:v>1.4809283763900001</c:v>
                </c:pt>
                <c:pt idx="3262">
                  <c:v>1.48095662122</c:v>
                </c:pt>
                <c:pt idx="3263">
                  <c:v>1.48098484944</c:v>
                </c:pt>
                <c:pt idx="3264">
                  <c:v>1.4810130610600001</c:v>
                </c:pt>
                <c:pt idx="3265">
                  <c:v>1.4810412560799999</c:v>
                </c:pt>
                <c:pt idx="3266">
                  <c:v>1.4810694344999999</c:v>
                </c:pt>
                <c:pt idx="3267">
                  <c:v>1.4810975963199999</c:v>
                </c:pt>
                <c:pt idx="3268">
                  <c:v>1.4811257415300001</c:v>
                </c:pt>
                <c:pt idx="3269">
                  <c:v>1.48115387015</c:v>
                </c:pt>
                <c:pt idx="3270">
                  <c:v>1.4811819821600001</c:v>
                </c:pt>
                <c:pt idx="3271">
                  <c:v>1.4812100775799999</c:v>
                </c:pt>
                <c:pt idx="3272">
                  <c:v>1.4812381563899999</c:v>
                </c:pt>
                <c:pt idx="3273">
                  <c:v>1.4812662186000001</c:v>
                </c:pt>
                <c:pt idx="3274">
                  <c:v>1.48129426421</c:v>
                </c:pt>
                <c:pt idx="3275">
                  <c:v>1.4813222932200001</c:v>
                </c:pt>
                <c:pt idx="3276">
                  <c:v>1.4813503056299999</c:v>
                </c:pt>
                <c:pt idx="3277">
                  <c:v>1.4813783014399999</c:v>
                </c:pt>
                <c:pt idx="3278">
                  <c:v>1.4814062806499999</c:v>
                </c:pt>
                <c:pt idx="3279">
                  <c:v>1.4814342432500001</c:v>
                </c:pt>
                <c:pt idx="3280">
                  <c:v>1.48146218926</c:v>
                </c:pt>
                <c:pt idx="3281">
                  <c:v>1.48149011866</c:v>
                </c:pt>
                <c:pt idx="3282">
                  <c:v>1.4815180314700001</c:v>
                </c:pt>
                <c:pt idx="3283">
                  <c:v>1.48154592767</c:v>
                </c:pt>
                <c:pt idx="3284">
                  <c:v>1.48157380727</c:v>
                </c:pt>
                <c:pt idx="3285">
                  <c:v>1.4816016702699999</c:v>
                </c:pt>
                <c:pt idx="3286">
                  <c:v>1.48162951667</c:v>
                </c:pt>
                <c:pt idx="3287">
                  <c:v>1.48165734647</c:v>
                </c:pt>
                <c:pt idx="3288">
                  <c:v>1.48168515967</c:v>
                </c:pt>
                <c:pt idx="3289">
                  <c:v>1.48171295627</c:v>
                </c:pt>
                <c:pt idx="3290">
                  <c:v>1.4817407362599999</c:v>
                </c:pt>
                <c:pt idx="3291">
                  <c:v>1.48176849966</c:v>
                </c:pt>
                <c:pt idx="3292">
                  <c:v>1.4817962464500001</c:v>
                </c:pt>
                <c:pt idx="3293">
                  <c:v>1.4818239766500001</c:v>
                </c:pt>
                <c:pt idx="3294">
                  <c:v>1.4818516902400001</c:v>
                </c:pt>
                <c:pt idx="3295">
                  <c:v>1.48187938723</c:v>
                </c:pt>
                <c:pt idx="3296">
                  <c:v>1.4819070676199999</c:v>
                </c:pt>
                <c:pt idx="3297">
                  <c:v>1.48193473141</c:v>
                </c:pt>
                <c:pt idx="3298">
                  <c:v>1.4819623786</c:v>
                </c:pt>
                <c:pt idx="3299">
                  <c:v>1.48199000919</c:v>
                </c:pt>
                <c:pt idx="3300">
                  <c:v>1.48201762318</c:v>
                </c:pt>
                <c:pt idx="3301">
                  <c:v>1.4820452205600001</c:v>
                </c:pt>
                <c:pt idx="3302">
                  <c:v>1.48207280135</c:v>
                </c:pt>
                <c:pt idx="3303">
                  <c:v>1.48210036553</c:v>
                </c:pt>
                <c:pt idx="3304">
                  <c:v>1.48212791311</c:v>
                </c:pt>
                <c:pt idx="3305">
                  <c:v>1.4821554441</c:v>
                </c:pt>
                <c:pt idx="3306">
                  <c:v>1.4821829584799999</c:v>
                </c:pt>
                <c:pt idx="3307">
                  <c:v>1.48221045626</c:v>
                </c:pt>
                <c:pt idx="3308">
                  <c:v>1.4822379374400001</c:v>
                </c:pt>
                <c:pt idx="3309">
                  <c:v>1.4822654020199999</c:v>
                </c:pt>
                <c:pt idx="3310">
                  <c:v>1.4822928499900001</c:v>
                </c:pt>
                <c:pt idx="3311">
                  <c:v>1.48232028137</c:v>
                </c:pt>
                <c:pt idx="3312">
                  <c:v>1.4823476961499999</c:v>
                </c:pt>
                <c:pt idx="3313">
                  <c:v>1.48237509432</c:v>
                </c:pt>
                <c:pt idx="3314">
                  <c:v>1.4824024758900001</c:v>
                </c:pt>
                <c:pt idx="3315">
                  <c:v>1.4824298408700001</c:v>
                </c:pt>
                <c:pt idx="3316">
                  <c:v>1.48245718924</c:v>
                </c:pt>
                <c:pt idx="3317">
                  <c:v>1.4824845210099999</c:v>
                </c:pt>
                <c:pt idx="3318">
                  <c:v>1.48251183618</c:v>
                </c:pt>
                <c:pt idx="3319">
                  <c:v>1.4825391347500001</c:v>
                </c:pt>
                <c:pt idx="3320">
                  <c:v>1.4825664167199999</c:v>
                </c:pt>
                <c:pt idx="3321">
                  <c:v>1.4825936820900001</c:v>
                </c:pt>
                <c:pt idx="3322">
                  <c:v>1.48262093085</c:v>
                </c:pt>
                <c:pt idx="3323">
                  <c:v>1.4826481630199999</c:v>
                </c:pt>
                <c:pt idx="3324">
                  <c:v>1.48267537858</c:v>
                </c:pt>
                <c:pt idx="3325">
                  <c:v>1.48270257755</c:v>
                </c:pt>
                <c:pt idx="3326">
                  <c:v>1.48272975991</c:v>
                </c:pt>
                <c:pt idx="3327">
                  <c:v>1.4827569256699999</c:v>
                </c:pt>
                <c:pt idx="3328">
                  <c:v>1.4827840748300001</c:v>
                </c:pt>
                <c:pt idx="3329">
                  <c:v>1.4828112073899999</c:v>
                </c:pt>
                <c:pt idx="3330">
                  <c:v>1.48283832335</c:v>
                </c:pt>
                <c:pt idx="3331">
                  <c:v>1.48286542271</c:v>
                </c:pt>
                <c:pt idx="3332">
                  <c:v>1.48289250546</c:v>
                </c:pt>
                <c:pt idx="3333">
                  <c:v>1.4829195716200001</c:v>
                </c:pt>
                <c:pt idx="3334">
                  <c:v>1.48294662118</c:v>
                </c:pt>
                <c:pt idx="3335">
                  <c:v>1.48297365413</c:v>
                </c:pt>
                <c:pt idx="3336">
                  <c:v>1.4830006704800001</c:v>
                </c:pt>
                <c:pt idx="3337">
                  <c:v>1.48302767024</c:v>
                </c:pt>
                <c:pt idx="3338">
                  <c:v>1.48305465339</c:v>
                </c:pt>
                <c:pt idx="3339">
                  <c:v>1.4830816199400001</c:v>
                </c:pt>
                <c:pt idx="3340">
                  <c:v>1.48310856989</c:v>
                </c:pt>
                <c:pt idx="3341">
                  <c:v>1.48313550324</c:v>
                </c:pt>
                <c:pt idx="3342">
                  <c:v>1.48316241998</c:v>
                </c:pt>
                <c:pt idx="3343">
                  <c:v>1.4831893201299999</c:v>
                </c:pt>
                <c:pt idx="3344">
                  <c:v>1.4832162036800001</c:v>
                </c:pt>
                <c:pt idx="3345">
                  <c:v>1.4832430706199999</c:v>
                </c:pt>
                <c:pt idx="3346">
                  <c:v>1.48326992097</c:v>
                </c:pt>
                <c:pt idx="3347">
                  <c:v>1.48329675471</c:v>
                </c:pt>
                <c:pt idx="3348">
                  <c:v>1.48332357185</c:v>
                </c:pt>
                <c:pt idx="3349">
                  <c:v>1.4833503723899999</c:v>
                </c:pt>
                <c:pt idx="3350">
                  <c:v>1.48337715633</c:v>
                </c:pt>
                <c:pt idx="3351">
                  <c:v>1.4834039236700001</c:v>
                </c:pt>
                <c:pt idx="3352">
                  <c:v>1.4834306744100001</c:v>
                </c:pt>
                <c:pt idx="3353">
                  <c:v>1.4834574085500001</c:v>
                </c:pt>
                <c:pt idx="3354">
                  <c:v>1.48348412608</c:v>
                </c:pt>
                <c:pt idx="3355">
                  <c:v>1.4835108270199999</c:v>
                </c:pt>
                <c:pt idx="3356">
                  <c:v>1.48353751136</c:v>
                </c:pt>
                <c:pt idx="3357">
                  <c:v>1.48356417909</c:v>
                </c:pt>
                <c:pt idx="3358">
                  <c:v>1.48359083022</c:v>
                </c:pt>
                <c:pt idx="3359">
                  <c:v>1.48361746475</c:v>
                </c:pt>
                <c:pt idx="3360">
                  <c:v>1.4836440826799999</c:v>
                </c:pt>
                <c:pt idx="3361">
                  <c:v>1.48367068401</c:v>
                </c:pt>
                <c:pt idx="3362">
                  <c:v>1.4836972687400001</c:v>
                </c:pt>
                <c:pt idx="3363">
                  <c:v>1.4837238368700001</c:v>
                </c:pt>
                <c:pt idx="3364">
                  <c:v>1.4837503884000001</c:v>
                </c:pt>
                <c:pt idx="3365">
                  <c:v>1.48377692333</c:v>
                </c:pt>
                <c:pt idx="3366">
                  <c:v>1.4838034416500001</c:v>
                </c:pt>
                <c:pt idx="3367">
                  <c:v>1.48382994338</c:v>
                </c:pt>
                <c:pt idx="3368">
                  <c:v>1.4838564285</c:v>
                </c:pt>
                <c:pt idx="3369">
                  <c:v>1.48388289702</c:v>
                </c:pt>
                <c:pt idx="3370">
                  <c:v>1.4839093489399999</c:v>
                </c:pt>
                <c:pt idx="3371">
                  <c:v>1.4839357842600001</c:v>
                </c:pt>
                <c:pt idx="3372">
                  <c:v>1.4839622029799999</c:v>
                </c:pt>
                <c:pt idx="3373">
                  <c:v>1.4839886051</c:v>
                </c:pt>
                <c:pt idx="3374">
                  <c:v>1.48401499062</c:v>
                </c:pt>
                <c:pt idx="3375">
                  <c:v>1.4840413595399999</c:v>
                </c:pt>
                <c:pt idx="3376">
                  <c:v>1.4840677118500001</c:v>
                </c:pt>
                <c:pt idx="3377">
                  <c:v>1.48409404757</c:v>
                </c:pt>
                <c:pt idx="3378">
                  <c:v>1.48412036668</c:v>
                </c:pt>
                <c:pt idx="3379">
                  <c:v>1.4841466692</c:v>
                </c:pt>
                <c:pt idx="3380">
                  <c:v>1.48417295511</c:v>
                </c:pt>
                <c:pt idx="3381">
                  <c:v>1.48419922442</c:v>
                </c:pt>
                <c:pt idx="3382">
                  <c:v>1.4842254771300001</c:v>
                </c:pt>
                <c:pt idx="3383">
                  <c:v>1.4842517132399999</c:v>
                </c:pt>
                <c:pt idx="3384">
                  <c:v>1.48427793275</c:v>
                </c:pt>
                <c:pt idx="3385">
                  <c:v>1.48430413566</c:v>
                </c:pt>
                <c:pt idx="3386">
                  <c:v>1.4843303219599999</c:v>
                </c:pt>
                <c:pt idx="3387">
                  <c:v>1.4843564916700001</c:v>
                </c:pt>
                <c:pt idx="3388">
                  <c:v>1.4843826447699999</c:v>
                </c:pt>
                <c:pt idx="3389">
                  <c:v>1.48440878128</c:v>
                </c:pt>
                <c:pt idx="3390">
                  <c:v>1.48443490118</c:v>
                </c:pt>
                <c:pt idx="3391">
                  <c:v>1.48446100448</c:v>
                </c:pt>
                <c:pt idx="3392">
                  <c:v>1.4844870911800001</c:v>
                </c:pt>
                <c:pt idx="3393">
                  <c:v>1.48451316128</c:v>
                </c:pt>
                <c:pt idx="3394">
                  <c:v>1.4845392147800001</c:v>
                </c:pt>
                <c:pt idx="3395">
                  <c:v>1.4845652516800001</c:v>
                </c:pt>
                <c:pt idx="3396">
                  <c:v>1.4845912719800001</c:v>
                </c:pt>
                <c:pt idx="3397">
                  <c:v>1.48461727568</c:v>
                </c:pt>
                <c:pt idx="3398">
                  <c:v>1.4846432627699999</c:v>
                </c:pt>
                <c:pt idx="3399">
                  <c:v>1.48466923327</c:v>
                </c:pt>
                <c:pt idx="3400">
                  <c:v>1.48469518716</c:v>
                </c:pt>
                <c:pt idx="3401">
                  <c:v>1.48472112445</c:v>
                </c:pt>
                <c:pt idx="3402">
                  <c:v>1.48474704514</c:v>
                </c:pt>
                <c:pt idx="3403">
                  <c:v>1.4847729492399999</c:v>
                </c:pt>
                <c:pt idx="3404">
                  <c:v>1.48479883673</c:v>
                </c:pt>
                <c:pt idx="3405">
                  <c:v>1.4848247076100001</c:v>
                </c:pt>
                <c:pt idx="3406">
                  <c:v>1.4848505619000001</c:v>
                </c:pt>
                <c:pt idx="3407">
                  <c:v>1.4848763995900001</c:v>
                </c:pt>
                <c:pt idx="3408">
                  <c:v>1.48490222068</c:v>
                </c:pt>
                <c:pt idx="3409">
                  <c:v>1.4849280251600001</c:v>
                </c:pt>
                <c:pt idx="3410">
                  <c:v>1.48495381305</c:v>
                </c:pt>
                <c:pt idx="3411">
                  <c:v>1.48497958433</c:v>
                </c:pt>
                <c:pt idx="3412">
                  <c:v>1.48500533901</c:v>
                </c:pt>
                <c:pt idx="3413">
                  <c:v>1.4850310770899999</c:v>
                </c:pt>
                <c:pt idx="3414">
                  <c:v>1.4850567985700001</c:v>
                </c:pt>
                <c:pt idx="3415">
                  <c:v>1.4850825034499999</c:v>
                </c:pt>
                <c:pt idx="3416">
                  <c:v>1.48510819173</c:v>
                </c:pt>
                <c:pt idx="3417">
                  <c:v>1.48513386341</c:v>
                </c:pt>
                <c:pt idx="3418">
                  <c:v>1.4851595184899999</c:v>
                </c:pt>
                <c:pt idx="3419">
                  <c:v>1.4851851569600001</c:v>
                </c:pt>
                <c:pt idx="3420">
                  <c:v>1.48521077884</c:v>
                </c:pt>
                <c:pt idx="3421">
                  <c:v>1.48523638411</c:v>
                </c:pt>
                <c:pt idx="3422">
                  <c:v>1.4852619727900001</c:v>
                </c:pt>
                <c:pt idx="3423">
                  <c:v>1.48528754486</c:v>
                </c:pt>
                <c:pt idx="3424">
                  <c:v>1.48531310033</c:v>
                </c:pt>
                <c:pt idx="3425">
                  <c:v>1.4853386392000001</c:v>
                </c:pt>
                <c:pt idx="3426">
                  <c:v>1.4853641614699999</c:v>
                </c:pt>
                <c:pt idx="3427">
                  <c:v>1.48538966714</c:v>
                </c:pt>
                <c:pt idx="3428">
                  <c:v>1.4854151562</c:v>
                </c:pt>
                <c:pt idx="3429">
                  <c:v>1.4854406286699999</c:v>
                </c:pt>
                <c:pt idx="3430">
                  <c:v>1.4854660845400001</c:v>
                </c:pt>
                <c:pt idx="3431">
                  <c:v>1.4854915237999999</c:v>
                </c:pt>
                <c:pt idx="3432">
                  <c:v>1.48551694647</c:v>
                </c:pt>
                <c:pt idx="3433">
                  <c:v>1.48554235253</c:v>
                </c:pt>
                <c:pt idx="3434">
                  <c:v>1.48556774199</c:v>
                </c:pt>
                <c:pt idx="3435">
                  <c:v>1.4855931148499999</c:v>
                </c:pt>
                <c:pt idx="3436">
                  <c:v>1.48561847111</c:v>
                </c:pt>
                <c:pt idx="3437">
                  <c:v>1.4856438107700001</c:v>
                </c:pt>
                <c:pt idx="3438">
                  <c:v>1.4856691338300001</c:v>
                </c:pt>
                <c:pt idx="3439">
                  <c:v>1.4856944402900001</c:v>
                </c:pt>
                <c:pt idx="3440">
                  <c:v>1.48571973014</c:v>
                </c:pt>
                <c:pt idx="3441">
                  <c:v>1.4857450033999999</c:v>
                </c:pt>
                <c:pt idx="3442">
                  <c:v>1.48577026005</c:v>
                </c:pt>
                <c:pt idx="3443">
                  <c:v>1.4857955001100001</c:v>
                </c:pt>
                <c:pt idx="3444">
                  <c:v>1.4858207235600001</c:v>
                </c:pt>
                <c:pt idx="3445">
                  <c:v>1.48584593041</c:v>
                </c:pt>
                <c:pt idx="3446">
                  <c:v>1.4858711206599999</c:v>
                </c:pt>
                <c:pt idx="3447">
                  <c:v>1.48589629431</c:v>
                </c:pt>
                <c:pt idx="3448">
                  <c:v>1.4859214513600001</c:v>
                </c:pt>
                <c:pt idx="3449">
                  <c:v>1.4859465918100001</c:v>
                </c:pt>
                <c:pt idx="3450">
                  <c:v>1.4859717156600001</c:v>
                </c:pt>
                <c:pt idx="3451">
                  <c:v>1.4859968229</c:v>
                </c:pt>
                <c:pt idx="3452">
                  <c:v>1.4860219135499999</c:v>
                </c:pt>
                <c:pt idx="3453">
                  <c:v>1.48604698759</c:v>
                </c:pt>
                <c:pt idx="3454">
                  <c:v>1.48607204504</c:v>
                </c:pt>
                <c:pt idx="3455">
                  <c:v>1.48609708588</c:v>
                </c:pt>
                <c:pt idx="3456">
                  <c:v>1.48612211012</c:v>
                </c:pt>
                <c:pt idx="3457">
                  <c:v>1.4861471177600001</c:v>
                </c:pt>
                <c:pt idx="3458">
                  <c:v>1.4861721087999999</c:v>
                </c:pt>
                <c:pt idx="3459">
                  <c:v>1.48619708324</c:v>
                </c:pt>
                <c:pt idx="3460">
                  <c:v>1.48622204108</c:v>
                </c:pt>
                <c:pt idx="3461">
                  <c:v>1.48624698231</c:v>
                </c:pt>
                <c:pt idx="3462">
                  <c:v>1.4862719069500001</c:v>
                </c:pt>
                <c:pt idx="3463">
                  <c:v>1.48629681498</c:v>
                </c:pt>
                <c:pt idx="3464">
                  <c:v>1.4863217064200001</c:v>
                </c:pt>
                <c:pt idx="3465">
                  <c:v>1.4863465812500001</c:v>
                </c:pt>
                <c:pt idx="3466">
                  <c:v>1.4863714394800001</c:v>
                </c:pt>
                <c:pt idx="3467">
                  <c:v>1.48639628111</c:v>
                </c:pt>
                <c:pt idx="3468">
                  <c:v>1.4864211061399999</c:v>
                </c:pt>
                <c:pt idx="3469">
                  <c:v>1.48644591457</c:v>
                </c:pt>
                <c:pt idx="3470">
                  <c:v>1.4864707064</c:v>
                </c:pt>
                <c:pt idx="3471">
                  <c:v>1.48649548163</c:v>
                </c:pt>
                <c:pt idx="3472">
                  <c:v>1.48652024026</c:v>
                </c:pt>
                <c:pt idx="3473">
                  <c:v>1.4865449822800001</c:v>
                </c:pt>
                <c:pt idx="3474">
                  <c:v>1.48656970771</c:v>
                </c:pt>
                <c:pt idx="3475">
                  <c:v>1.48659441653</c:v>
                </c:pt>
                <c:pt idx="3476">
                  <c:v>1.48661910875</c:v>
                </c:pt>
                <c:pt idx="3477">
                  <c:v>1.48664378438</c:v>
                </c:pt>
                <c:pt idx="3478">
                  <c:v>1.4866684433999999</c:v>
                </c:pt>
                <c:pt idx="3479">
                  <c:v>1.48669308582</c:v>
                </c:pt>
                <c:pt idx="3480">
                  <c:v>1.4867177116400001</c:v>
                </c:pt>
                <c:pt idx="3481">
                  <c:v>1.4867423208499999</c:v>
                </c:pt>
                <c:pt idx="3482">
                  <c:v>1.4867669134699999</c:v>
                </c:pt>
                <c:pt idx="3483">
                  <c:v>1.4867914894900001</c:v>
                </c:pt>
                <c:pt idx="3484">
                  <c:v>1.4868160489</c:v>
                </c:pt>
                <c:pt idx="3485">
                  <c:v>1.48684059172</c:v>
                </c:pt>
                <c:pt idx="3486">
                  <c:v>1.4868651179300001</c:v>
                </c:pt>
                <c:pt idx="3487">
                  <c:v>1.4868896275400001</c:v>
                </c:pt>
                <c:pt idx="3488">
                  <c:v>1.4869141205600001</c:v>
                </c:pt>
                <c:pt idx="3489">
                  <c:v>1.48693859697</c:v>
                </c:pt>
                <c:pt idx="3490">
                  <c:v>1.4869630567800001</c:v>
                </c:pt>
                <c:pt idx="3491">
                  <c:v>1.4869874999799999</c:v>
                </c:pt>
                <c:pt idx="3492">
                  <c:v>1.4870119265899999</c:v>
                </c:pt>
                <c:pt idx="3493">
                  <c:v>1.4870363365999999</c:v>
                </c:pt>
                <c:pt idx="3494">
                  <c:v>1.4870607300100001</c:v>
                </c:pt>
                <c:pt idx="3495">
                  <c:v>1.4870851068099999</c:v>
                </c:pt>
                <c:pt idx="3496">
                  <c:v>1.48710946702</c:v>
                </c:pt>
                <c:pt idx="3497">
                  <c:v>1.4871338106200001</c:v>
                </c:pt>
                <c:pt idx="3498">
                  <c:v>1.48715813762</c:v>
                </c:pt>
                <c:pt idx="3499">
                  <c:v>1.48718244802</c:v>
                </c:pt>
                <c:pt idx="3500">
                  <c:v>1.4872067418199999</c:v>
                </c:pt>
                <c:pt idx="3501">
                  <c:v>1.48723101902</c:v>
                </c:pt>
                <c:pt idx="3502">
                  <c:v>1.48725527962</c:v>
                </c:pt>
                <c:pt idx="3503">
                  <c:v>1.48727952362</c:v>
                </c:pt>
                <c:pt idx="3504">
                  <c:v>1.48730375102</c:v>
                </c:pt>
                <c:pt idx="3505">
                  <c:v>1.4873279618099999</c:v>
                </c:pt>
                <c:pt idx="3506">
                  <c:v>1.48735215601</c:v>
                </c:pt>
                <c:pt idx="3507">
                  <c:v>1.4873763336000001</c:v>
                </c:pt>
                <c:pt idx="3508">
                  <c:v>1.4874004945899999</c:v>
                </c:pt>
                <c:pt idx="3509">
                  <c:v>1.4874246389900001</c:v>
                </c:pt>
                <c:pt idx="3510">
                  <c:v>1.48744876678</c:v>
                </c:pt>
                <c:pt idx="3511">
                  <c:v>1.4874728779699999</c:v>
                </c:pt>
                <c:pt idx="3512">
                  <c:v>1.48749697256</c:v>
                </c:pt>
                <c:pt idx="3513">
                  <c:v>1.4875210505400001</c:v>
                </c:pt>
                <c:pt idx="3514">
                  <c:v>1.4875451119300001</c:v>
                </c:pt>
                <c:pt idx="3515">
                  <c:v>1.48756915672</c:v>
                </c:pt>
                <c:pt idx="3516">
                  <c:v>1.4875931848999999</c:v>
                </c:pt>
                <c:pt idx="3517">
                  <c:v>1.48761719649</c:v>
                </c:pt>
                <c:pt idx="3518">
                  <c:v>1.4876411914700001</c:v>
                </c:pt>
                <c:pt idx="3519">
                  <c:v>1.4876651698500001</c:v>
                </c:pt>
                <c:pt idx="3520">
                  <c:v>1.4876891316400001</c:v>
                </c:pt>
                <c:pt idx="3521">
                  <c:v>1.48771307682</c:v>
                </c:pt>
                <c:pt idx="3522">
                  <c:v>1.4877370054000001</c:v>
                </c:pt>
                <c:pt idx="3523">
                  <c:v>1.4877609173799999</c:v>
                </c:pt>
                <c:pt idx="3524">
                  <c:v>1.48778481275</c:v>
                </c:pt>
                <c:pt idx="3525">
                  <c:v>1.4878086915299999</c:v>
                </c:pt>
                <c:pt idx="3526">
                  <c:v>1.4878325537099999</c:v>
                </c:pt>
                <c:pt idx="3527">
                  <c:v>1.48785639928</c:v>
                </c:pt>
                <c:pt idx="3528">
                  <c:v>1.4878802282600001</c:v>
                </c:pt>
                <c:pt idx="3529">
                  <c:v>1.4879040406299999</c:v>
                </c:pt>
                <c:pt idx="3530">
                  <c:v>1.4879278363999999</c:v>
                </c:pt>
                <c:pt idx="3531">
                  <c:v>1.4879516155800001</c:v>
                </c:pt>
                <c:pt idx="3532">
                  <c:v>1.48797537815</c:v>
                </c:pt>
                <c:pt idx="3533">
                  <c:v>1.4879991241199999</c:v>
                </c:pt>
                <c:pt idx="3534">
                  <c:v>1.48802285348</c:v>
                </c:pt>
                <c:pt idx="3535">
                  <c:v>1.48804656625</c:v>
                </c:pt>
                <c:pt idx="3536">
                  <c:v>1.48807026242</c:v>
                </c:pt>
                <c:pt idx="3537">
                  <c:v>1.4880939419899999</c:v>
                </c:pt>
                <c:pt idx="3538">
                  <c:v>1.48811760495</c:v>
                </c:pt>
                <c:pt idx="3539">
                  <c:v>1.4881412513100001</c:v>
                </c:pt>
                <c:pt idx="3540">
                  <c:v>1.4881648810799999</c:v>
                </c:pt>
                <c:pt idx="3541">
                  <c:v>1.4881884942400001</c:v>
                </c:pt>
                <c:pt idx="3542">
                  <c:v>1.4882120908000001</c:v>
                </c:pt>
                <c:pt idx="3543">
                  <c:v>1.48823567076</c:v>
                </c:pt>
                <c:pt idx="3544">
                  <c:v>1.4882592341200001</c:v>
                </c:pt>
                <c:pt idx="3545">
                  <c:v>1.4882827808800001</c:v>
                </c:pt>
                <c:pt idx="3546">
                  <c:v>1.4883063110400001</c:v>
                </c:pt>
                <c:pt idx="3547">
                  <c:v>1.4883298245900001</c:v>
                </c:pt>
                <c:pt idx="3548">
                  <c:v>1.48835332155</c:v>
                </c:pt>
                <c:pt idx="3549">
                  <c:v>1.4883768019000001</c:v>
                </c:pt>
                <c:pt idx="3550">
                  <c:v>1.4884002656599999</c:v>
                </c:pt>
                <c:pt idx="3551">
                  <c:v>1.48842371281</c:v>
                </c:pt>
                <c:pt idx="3552">
                  <c:v>1.4884471433599999</c:v>
                </c:pt>
                <c:pt idx="3553">
                  <c:v>1.4884705573100001</c:v>
                </c:pt>
                <c:pt idx="3554">
                  <c:v>1.48849395466</c:v>
                </c:pt>
                <c:pt idx="3555">
                  <c:v>1.4885173354100001</c:v>
                </c:pt>
                <c:pt idx="3556">
                  <c:v>1.4885406995599999</c:v>
                </c:pt>
                <c:pt idx="3557">
                  <c:v>1.4885640471099999</c:v>
                </c:pt>
                <c:pt idx="3558">
                  <c:v>1.4885873780600001</c:v>
                </c:pt>
                <c:pt idx="3559">
                  <c:v>1.4886106924</c:v>
                </c:pt>
                <c:pt idx="3560">
                  <c:v>1.4886339901500001</c:v>
                </c:pt>
                <c:pt idx="3561">
                  <c:v>1.4886572712899999</c:v>
                </c:pt>
                <c:pt idx="3562">
                  <c:v>1.4886805358299999</c:v>
                </c:pt>
                <c:pt idx="3563">
                  <c:v>1.4887037837699999</c:v>
                </c:pt>
                <c:pt idx="3564">
                  <c:v>1.4887270151200001</c:v>
                </c:pt>
                <c:pt idx="3565">
                  <c:v>1.4887502298599999</c:v>
                </c:pt>
                <c:pt idx="3566">
                  <c:v>1.48877342799</c:v>
                </c:pt>
                <c:pt idx="3567">
                  <c:v>1.48879660953</c:v>
                </c:pt>
                <c:pt idx="3568">
                  <c:v>1.48881977447</c:v>
                </c:pt>
                <c:pt idx="3569">
                  <c:v>1.48884292281</c:v>
                </c:pt>
                <c:pt idx="3570">
                  <c:v>1.4888660545400001</c:v>
                </c:pt>
                <c:pt idx="3571">
                  <c:v>1.48888916967</c:v>
                </c:pt>
                <c:pt idx="3572">
                  <c:v>1.48891226821</c:v>
                </c:pt>
                <c:pt idx="3573">
                  <c:v>1.48893535014</c:v>
                </c:pt>
                <c:pt idx="3574">
                  <c:v>1.48895841547</c:v>
                </c:pt>
                <c:pt idx="3575">
                  <c:v>1.4889814642000001</c:v>
                </c:pt>
                <c:pt idx="3576">
                  <c:v>1.48900449633</c:v>
                </c:pt>
                <c:pt idx="3577">
                  <c:v>1.48902751186</c:v>
                </c:pt>
                <c:pt idx="3578">
                  <c:v>1.4890505107900001</c:v>
                </c:pt>
                <c:pt idx="3579">
                  <c:v>1.48907349312</c:v>
                </c:pt>
                <c:pt idx="3580">
                  <c:v>1.48909645884</c:v>
                </c:pt>
                <c:pt idx="3581">
                  <c:v>1.4891194079700001</c:v>
                </c:pt>
                <c:pt idx="3582">
                  <c:v>1.4891423404899999</c:v>
                </c:pt>
                <c:pt idx="3583">
                  <c:v>1.48916525641</c:v>
                </c:pt>
                <c:pt idx="3584">
                  <c:v>1.48918815574</c:v>
                </c:pt>
                <c:pt idx="3585">
                  <c:v>1.4892110384599999</c:v>
                </c:pt>
                <c:pt idx="3586">
                  <c:v>1.48923390458</c:v>
                </c:pt>
                <c:pt idx="3587">
                  <c:v>1.4892567540999999</c:v>
                </c:pt>
                <c:pt idx="3588">
                  <c:v>1.48927958702</c:v>
                </c:pt>
                <c:pt idx="3589">
                  <c:v>1.48930240333</c:v>
                </c:pt>
                <c:pt idx="3590">
                  <c:v>1.4893252030499999</c:v>
                </c:pt>
                <c:pt idx="3591">
                  <c:v>1.4893479861700001</c:v>
                </c:pt>
                <c:pt idx="3592">
                  <c:v>1.48937075268</c:v>
                </c:pt>
                <c:pt idx="3593">
                  <c:v>1.48939350259</c:v>
                </c:pt>
                <c:pt idx="3594">
                  <c:v>1.4894162359100001</c:v>
                </c:pt>
                <c:pt idx="3595">
                  <c:v>1.48943895262</c:v>
                </c:pt>
                <c:pt idx="3596">
                  <c:v>1.48946165273</c:v>
                </c:pt>
                <c:pt idx="3597">
                  <c:v>1.48948433816</c:v>
                </c:pt>
                <c:pt idx="3598">
                  <c:v>1.4895070084199999</c:v>
                </c:pt>
                <c:pt idx="3599">
                  <c:v>1.4895296622700001</c:v>
                </c:pt>
                <c:pt idx="3600">
                  <c:v>1.4895522997299999</c:v>
                </c:pt>
                <c:pt idx="3601">
                  <c:v>1.48957492078</c:v>
                </c:pt>
                <c:pt idx="3602">
                  <c:v>1.48959752543</c:v>
                </c:pt>
                <c:pt idx="3603">
                  <c:v>1.48962011368</c:v>
                </c:pt>
                <c:pt idx="3604">
                  <c:v>1.48964268552</c:v>
                </c:pt>
                <c:pt idx="3605">
                  <c:v>1.48966524096</c:v>
                </c:pt>
                <c:pt idx="3606">
                  <c:v>1.4896877799999999</c:v>
                </c:pt>
                <c:pt idx="3607">
                  <c:v>1.48971030264</c:v>
                </c:pt>
                <c:pt idx="3608">
                  <c:v>1.4897328088699999</c:v>
                </c:pt>
                <c:pt idx="3609">
                  <c:v>1.4897552987</c:v>
                </c:pt>
                <c:pt idx="3610">
                  <c:v>1.4897777721200001</c:v>
                </c:pt>
                <c:pt idx="3611">
                  <c:v>1.4898002291500001</c:v>
                </c:pt>
                <c:pt idx="3612">
                  <c:v>1.4898226697700001</c:v>
                </c:pt>
                <c:pt idx="3613">
                  <c:v>1.4898450939900001</c:v>
                </c:pt>
                <c:pt idx="3614">
                  <c:v>1.4898675018</c:v>
                </c:pt>
                <c:pt idx="3615">
                  <c:v>1.48988989321</c:v>
                </c:pt>
                <c:pt idx="3616">
                  <c:v>1.4899122682199999</c:v>
                </c:pt>
                <c:pt idx="3617">
                  <c:v>1.48993462683</c:v>
                </c:pt>
                <c:pt idx="3618">
                  <c:v>1.4899569690300001</c:v>
                </c:pt>
                <c:pt idx="3619">
                  <c:v>1.4899792948399999</c:v>
                </c:pt>
                <c:pt idx="3620">
                  <c:v>1.4900016042299999</c:v>
                </c:pt>
                <c:pt idx="3621">
                  <c:v>1.4900238972299999</c:v>
                </c:pt>
                <c:pt idx="3622">
                  <c:v>1.4900461738199999</c:v>
                </c:pt>
                <c:pt idx="3623">
                  <c:v>1.4900684340100001</c:v>
                </c:pt>
                <c:pt idx="3624">
                  <c:v>1.4900906778</c:v>
                </c:pt>
                <c:pt idx="3625">
                  <c:v>1.4901129051799999</c:v>
                </c:pt>
                <c:pt idx="3626">
                  <c:v>1.4901351161600001</c:v>
                </c:pt>
                <c:pt idx="3627">
                  <c:v>1.4901573107399999</c:v>
                </c:pt>
                <c:pt idx="3628">
                  <c:v>1.49017948892</c:v>
                </c:pt>
                <c:pt idx="3629">
                  <c:v>1.49020165069</c:v>
                </c:pt>
                <c:pt idx="3630">
                  <c:v>1.49022379606</c:v>
                </c:pt>
                <c:pt idx="3631">
                  <c:v>1.49024592503</c:v>
                </c:pt>
                <c:pt idx="3632">
                  <c:v>1.4902680375899999</c:v>
                </c:pt>
                <c:pt idx="3633">
                  <c:v>1.4902901337500001</c:v>
                </c:pt>
                <c:pt idx="3634">
                  <c:v>1.49031221351</c:v>
                </c:pt>
                <c:pt idx="3635">
                  <c:v>1.4903342768600001</c:v>
                </c:pt>
                <c:pt idx="3636">
                  <c:v>1.4903563238199999</c:v>
                </c:pt>
                <c:pt idx="3637">
                  <c:v>1.49037835437</c:v>
                </c:pt>
                <c:pt idx="3638">
                  <c:v>1.49040036851</c:v>
                </c:pt>
                <c:pt idx="3639">
                  <c:v>1.49042236626</c:v>
                </c:pt>
                <c:pt idx="3640">
                  <c:v>1.4904443476</c:v>
                </c:pt>
                <c:pt idx="3641">
                  <c:v>1.4904663125399999</c:v>
                </c:pt>
                <c:pt idx="3642">
                  <c:v>1.4904882610700001</c:v>
                </c:pt>
                <c:pt idx="3643">
                  <c:v>1.49051019321</c:v>
                </c:pt>
                <c:pt idx="3644">
                  <c:v>1.4905321089400001</c:v>
                </c:pt>
                <c:pt idx="3645">
                  <c:v>1.49055400826</c:v>
                </c:pt>
                <c:pt idx="3646">
                  <c:v>1.49057589119</c:v>
                </c:pt>
                <c:pt idx="3647">
                  <c:v>1.49059775771</c:v>
                </c:pt>
                <c:pt idx="3648">
                  <c:v>1.49061960783</c:v>
                </c:pt>
                <c:pt idx="3649">
                  <c:v>1.49064144154</c:v>
                </c:pt>
                <c:pt idx="3650">
                  <c:v>1.49066325885</c:v>
                </c:pt>
                <c:pt idx="3651">
                  <c:v>1.4906850597600001</c:v>
                </c:pt>
                <c:pt idx="3652">
                  <c:v>1.49070684427</c:v>
                </c:pt>
                <c:pt idx="3653">
                  <c:v>1.4907286123800001</c:v>
                </c:pt>
                <c:pt idx="3654">
                  <c:v>1.4907503640799999</c:v>
                </c:pt>
                <c:pt idx="3655">
                  <c:v>1.49077209938</c:v>
                </c:pt>
                <c:pt idx="3656">
                  <c:v>1.49079381827</c:v>
                </c:pt>
                <c:pt idx="3657">
                  <c:v>1.49081552076</c:v>
                </c:pt>
                <c:pt idx="3658">
                  <c:v>1.49083720685</c:v>
                </c:pt>
                <c:pt idx="3659">
                  <c:v>1.4908588765399999</c:v>
                </c:pt>
                <c:pt idx="3660">
                  <c:v>1.4908805298300001</c:v>
                </c:pt>
                <c:pt idx="3661">
                  <c:v>1.49090216671</c:v>
                </c:pt>
                <c:pt idx="3662">
                  <c:v>1.4909237871900001</c:v>
                </c:pt>
                <c:pt idx="3663">
                  <c:v>1.4909453912599999</c:v>
                </c:pt>
                <c:pt idx="3664">
                  <c:v>1.49096697893</c:v>
                </c:pt>
                <c:pt idx="3665">
                  <c:v>1.4909885502</c:v>
                </c:pt>
                <c:pt idx="3666">
                  <c:v>1.49101010507</c:v>
                </c:pt>
                <c:pt idx="3667">
                  <c:v>1.49103164354</c:v>
                </c:pt>
                <c:pt idx="3668">
                  <c:v>1.4910531655999999</c:v>
                </c:pt>
                <c:pt idx="3669">
                  <c:v>1.49107467126</c:v>
                </c:pt>
                <c:pt idx="3670">
                  <c:v>1.4910961605099999</c:v>
                </c:pt>
                <c:pt idx="3671">
                  <c:v>1.49111763337</c:v>
                </c:pt>
                <c:pt idx="3672">
                  <c:v>1.4911390898200001</c:v>
                </c:pt>
                <c:pt idx="3673">
                  <c:v>1.4911605298599999</c:v>
                </c:pt>
                <c:pt idx="3674">
                  <c:v>1.4911819535099999</c:v>
                </c:pt>
                <c:pt idx="3675">
                  <c:v>1.4912033607499999</c:v>
                </c:pt>
                <c:pt idx="3676">
                  <c:v>1.4912247515899999</c:v>
                </c:pt>
                <c:pt idx="3677">
                  <c:v>1.4912461260200001</c:v>
                </c:pt>
                <c:pt idx="3678">
                  <c:v>1.49126748406</c:v>
                </c:pt>
                <c:pt idx="3679">
                  <c:v>1.4912888256900001</c:v>
                </c:pt>
                <c:pt idx="3680">
                  <c:v>1.49131015091</c:v>
                </c:pt>
                <c:pt idx="3681">
                  <c:v>1.49133145974</c:v>
                </c:pt>
                <c:pt idx="3682">
                  <c:v>1.4913527521600001</c:v>
                </c:pt>
                <c:pt idx="3683">
                  <c:v>1.4913740281800001</c:v>
                </c:pt>
                <c:pt idx="3684">
                  <c:v>1.4913952878000001</c:v>
                </c:pt>
                <c:pt idx="3685">
                  <c:v>1.49141653101</c:v>
                </c:pt>
                <c:pt idx="3686">
                  <c:v>1.49143775782</c:v>
                </c:pt>
                <c:pt idx="3687">
                  <c:v>1.4914589682299999</c:v>
                </c:pt>
                <c:pt idx="3688">
                  <c:v>1.49148016223</c:v>
                </c:pt>
                <c:pt idx="3689">
                  <c:v>1.4915013398300001</c:v>
                </c:pt>
                <c:pt idx="3690">
                  <c:v>1.4915225010299999</c:v>
                </c:pt>
                <c:pt idx="3691">
                  <c:v>1.49154364583</c:v>
                </c:pt>
                <c:pt idx="3692">
                  <c:v>1.49156477422</c:v>
                </c:pt>
                <c:pt idx="3693">
                  <c:v>1.49158588621</c:v>
                </c:pt>
                <c:pt idx="3694">
                  <c:v>1.4916069818</c:v>
                </c:pt>
                <c:pt idx="3695">
                  <c:v>1.4916280609799999</c:v>
                </c:pt>
                <c:pt idx="3696">
                  <c:v>1.49164912377</c:v>
                </c:pt>
                <c:pt idx="3697">
                  <c:v>1.4916701701499999</c:v>
                </c:pt>
                <c:pt idx="3698">
                  <c:v>1.49169120012</c:v>
                </c:pt>
                <c:pt idx="3699">
                  <c:v>1.4917122136900001</c:v>
                </c:pt>
                <c:pt idx="3700">
                  <c:v>1.4917332108700001</c:v>
                </c:pt>
                <c:pt idx="3701">
                  <c:v>1.4917541916299999</c:v>
                </c:pt>
                <c:pt idx="3702">
                  <c:v>1.4917751560000001</c:v>
                </c:pt>
                <c:pt idx="3703">
                  <c:v>1.4917961039600001</c:v>
                </c:pt>
                <c:pt idx="3704">
                  <c:v>1.49181703552</c:v>
                </c:pt>
                <c:pt idx="3705">
                  <c:v>1.4918379506699999</c:v>
                </c:pt>
                <c:pt idx="3706">
                  <c:v>1.49185884943</c:v>
                </c:pt>
                <c:pt idx="3707">
                  <c:v>1.4918797317800001</c:v>
                </c:pt>
                <c:pt idx="3708">
                  <c:v>1.4919005977299999</c:v>
                </c:pt>
                <c:pt idx="3709">
                  <c:v>1.49192144727</c:v>
                </c:pt>
                <c:pt idx="3710">
                  <c:v>1.49194228041</c:v>
                </c:pt>
                <c:pt idx="3711">
                  <c:v>1.49196309715</c:v>
                </c:pt>
                <c:pt idx="3712">
                  <c:v>1.4919838974899999</c:v>
                </c:pt>
                <c:pt idx="3713">
                  <c:v>1.4920046814200001</c:v>
                </c:pt>
                <c:pt idx="3714">
                  <c:v>1.49202544895</c:v>
                </c:pt>
                <c:pt idx="3715">
                  <c:v>1.4920462000800001</c:v>
                </c:pt>
                <c:pt idx="3716">
                  <c:v>1.49206693481</c:v>
                </c:pt>
                <c:pt idx="3717">
                  <c:v>1.49208765313</c:v>
                </c:pt>
                <c:pt idx="3718">
                  <c:v>1.4921083550500001</c:v>
                </c:pt>
                <c:pt idx="3719">
                  <c:v>1.4921290405600001</c:v>
                </c:pt>
                <c:pt idx="3720">
                  <c:v>1.49214970968</c:v>
                </c:pt>
                <c:pt idx="3721">
                  <c:v>1.49217036239</c:v>
                </c:pt>
                <c:pt idx="3722">
                  <c:v>1.4921909986999999</c:v>
                </c:pt>
                <c:pt idx="3723">
                  <c:v>1.4922116186000001</c:v>
                </c:pt>
                <c:pt idx="3724">
                  <c:v>1.4922322220999999</c:v>
                </c:pt>
                <c:pt idx="3725">
                  <c:v>1.4922528092</c:v>
                </c:pt>
                <c:pt idx="3726">
                  <c:v>1.4922733799000001</c:v>
                </c:pt>
                <c:pt idx="3727">
                  <c:v>1.4922939341899999</c:v>
                </c:pt>
                <c:pt idx="3728">
                  <c:v>1.4923144720799999</c:v>
                </c:pt>
                <c:pt idx="3729">
                  <c:v>1.4923349935700001</c:v>
                </c:pt>
                <c:pt idx="3730">
                  <c:v>1.4923554986600001</c:v>
                </c:pt>
                <c:pt idx="3731">
                  <c:v>1.49237598734</c:v>
                </c:pt>
                <c:pt idx="3732">
                  <c:v>1.4923964596199999</c:v>
                </c:pt>
                <c:pt idx="3733">
                  <c:v>1.4924169155</c:v>
                </c:pt>
                <c:pt idx="3734">
                  <c:v>1.4924373549700001</c:v>
                </c:pt>
                <c:pt idx="3735">
                  <c:v>1.4924577780399999</c:v>
                </c:pt>
                <c:pt idx="3736">
                  <c:v>1.4924781847099999</c:v>
                </c:pt>
                <c:pt idx="3737">
                  <c:v>1.4924985749699999</c:v>
                </c:pt>
                <c:pt idx="3738">
                  <c:v>1.4925189488399999</c:v>
                </c:pt>
                <c:pt idx="3739">
                  <c:v>1.4925393062900001</c:v>
                </c:pt>
                <c:pt idx="3740">
                  <c:v>1.49255964735</c:v>
                </c:pt>
                <c:pt idx="3741">
                  <c:v>1.4925799720099999</c:v>
                </c:pt>
                <c:pt idx="3742">
                  <c:v>1.49260028026</c:v>
                </c:pt>
                <c:pt idx="3743">
                  <c:v>1.4926205721000001</c:v>
                </c:pt>
                <c:pt idx="3744">
                  <c:v>1.4926408475499999</c:v>
                </c:pt>
                <c:pt idx="3745">
                  <c:v>1.49266110659</c:v>
                </c:pt>
                <c:pt idx="3746">
                  <c:v>1.49268134923</c:v>
                </c:pt>
                <c:pt idx="3747">
                  <c:v>1.4927015754699999</c:v>
                </c:pt>
                <c:pt idx="3748">
                  <c:v>1.4927217853000001</c:v>
                </c:pt>
                <c:pt idx="3749">
                  <c:v>1.49274197873</c:v>
                </c:pt>
                <c:pt idx="3750">
                  <c:v>1.4927621557599999</c:v>
                </c:pt>
                <c:pt idx="3751">
                  <c:v>1.49278231639</c:v>
                </c:pt>
                <c:pt idx="3752">
                  <c:v>1.4928024606100001</c:v>
                </c:pt>
                <c:pt idx="3753">
                  <c:v>1.4928225884299999</c:v>
                </c:pt>
                <c:pt idx="3754">
                  <c:v>1.49284269985</c:v>
                </c:pt>
                <c:pt idx="3755">
                  <c:v>1.49286279486</c:v>
                </c:pt>
                <c:pt idx="3756">
                  <c:v>1.4928828734699999</c:v>
                </c:pt>
                <c:pt idx="3757">
                  <c:v>1.4929029356800001</c:v>
                </c:pt>
                <c:pt idx="3758">
                  <c:v>1.49292298149</c:v>
                </c:pt>
                <c:pt idx="3759">
                  <c:v>1.4929430108899999</c:v>
                </c:pt>
                <c:pt idx="3760">
                  <c:v>1.49296302389</c:v>
                </c:pt>
                <c:pt idx="3761">
                  <c:v>1.4929830204800001</c:v>
                </c:pt>
                <c:pt idx="3762">
                  <c:v>1.4930030006799999</c:v>
                </c:pt>
                <c:pt idx="3763">
                  <c:v>1.4930229644699999</c:v>
                </c:pt>
                <c:pt idx="3764">
                  <c:v>1.4930429118599999</c:v>
                </c:pt>
                <c:pt idx="3765">
                  <c:v>1.4930628428399999</c:v>
                </c:pt>
                <c:pt idx="3766">
                  <c:v>1.4930827574300001</c:v>
                </c:pt>
                <c:pt idx="3767">
                  <c:v>1.49310265561</c:v>
                </c:pt>
                <c:pt idx="3768">
                  <c:v>1.4931225373799999</c:v>
                </c:pt>
                <c:pt idx="3769">
                  <c:v>1.49314240276</c:v>
                </c:pt>
                <c:pt idx="3770">
                  <c:v>1.4931622517300001</c:v>
                </c:pt>
                <c:pt idx="3771">
                  <c:v>1.4931820843000001</c:v>
                </c:pt>
                <c:pt idx="3772">
                  <c:v>1.4932019004599999</c:v>
                </c:pt>
                <c:pt idx="3773">
                  <c:v>1.4932217002299999</c:v>
                </c:pt>
                <c:pt idx="3774">
                  <c:v>1.4932414835900001</c:v>
                </c:pt>
                <c:pt idx="3775">
                  <c:v>1.49326125054</c:v>
                </c:pt>
                <c:pt idx="3776">
                  <c:v>1.4932810010999999</c:v>
                </c:pt>
                <c:pt idx="3777">
                  <c:v>1.4933007352500001</c:v>
                </c:pt>
                <c:pt idx="3778">
                  <c:v>1.4933204529999999</c:v>
                </c:pt>
                <c:pt idx="3779">
                  <c:v>1.49334015434</c:v>
                </c:pt>
                <c:pt idx="3780">
                  <c:v>1.49335983928</c:v>
                </c:pt>
                <c:pt idx="3781">
                  <c:v>1.4933795078200001</c:v>
                </c:pt>
                <c:pt idx="3782">
                  <c:v>1.4933991599600001</c:v>
                </c:pt>
                <c:pt idx="3783">
                  <c:v>1.4934187957</c:v>
                </c:pt>
                <c:pt idx="3784">
                  <c:v>1.49343841503</c:v>
                </c:pt>
                <c:pt idx="3785">
                  <c:v>1.4934580179600001</c:v>
                </c:pt>
                <c:pt idx="3786">
                  <c:v>1.49347760448</c:v>
                </c:pt>
                <c:pt idx="3787">
                  <c:v>1.4934971746100001</c:v>
                </c:pt>
                <c:pt idx="3788">
                  <c:v>1.4935167283299999</c:v>
                </c:pt>
                <c:pt idx="3789">
                  <c:v>1.49353626564</c:v>
                </c:pt>
                <c:pt idx="3790">
                  <c:v>1.49355578656</c:v>
                </c:pt>
                <c:pt idx="3791">
                  <c:v>1.49357529107</c:v>
                </c:pt>
                <c:pt idx="3792">
                  <c:v>1.4935947791799999</c:v>
                </c:pt>
                <c:pt idx="3793">
                  <c:v>1.4936142508800001</c:v>
                </c:pt>
                <c:pt idx="3794">
                  <c:v>1.49363370619</c:v>
                </c:pt>
                <c:pt idx="3795">
                  <c:v>1.4936531450899999</c:v>
                </c:pt>
                <c:pt idx="3796">
                  <c:v>1.49367256758</c:v>
                </c:pt>
                <c:pt idx="3797">
                  <c:v>1.4936919736800001</c:v>
                </c:pt>
                <c:pt idx="3798">
                  <c:v>1.4937113633700001</c:v>
                </c:pt>
                <c:pt idx="3799">
                  <c:v>1.4937307366599999</c:v>
                </c:pt>
                <c:pt idx="3800">
                  <c:v>1.4937500935400001</c:v>
                </c:pt>
                <c:pt idx="3801">
                  <c:v>1.4937694340300001</c:v>
                </c:pt>
                <c:pt idx="3802">
                  <c:v>1.49378875811</c:v>
                </c:pt>
                <c:pt idx="3803">
                  <c:v>1.4938080657899999</c:v>
                </c:pt>
                <c:pt idx="3804">
                  <c:v>1.49382735706</c:v>
                </c:pt>
                <c:pt idx="3805">
                  <c:v>1.4938466319299999</c:v>
                </c:pt>
                <c:pt idx="3806">
                  <c:v>1.4938658904</c:v>
                </c:pt>
                <c:pt idx="3807">
                  <c:v>1.49388513247</c:v>
                </c:pt>
                <c:pt idx="3808">
                  <c:v>1.49390435813</c:v>
                </c:pt>
                <c:pt idx="3809">
                  <c:v>1.49392356739</c:v>
                </c:pt>
                <c:pt idx="3810">
                  <c:v>1.4939427602499999</c:v>
                </c:pt>
                <c:pt idx="3811">
                  <c:v>1.4939619367000001</c:v>
                </c:pt>
                <c:pt idx="3812">
                  <c:v>1.49398109675</c:v>
                </c:pt>
                <c:pt idx="3813">
                  <c:v>1.4940002403999999</c:v>
                </c:pt>
                <c:pt idx="3814">
                  <c:v>1.49401936765</c:v>
                </c:pt>
                <c:pt idx="3815">
                  <c:v>1.49403847849</c:v>
                </c:pt>
                <c:pt idx="3816">
                  <c:v>1.4940575729300001</c:v>
                </c:pt>
                <c:pt idx="3817">
                  <c:v>1.4940766509700001</c:v>
                </c:pt>
                <c:pt idx="3818">
                  <c:v>1.4940957126000001</c:v>
                </c:pt>
                <c:pt idx="3819">
                  <c:v>1.49411475784</c:v>
                </c:pt>
                <c:pt idx="3820">
                  <c:v>1.49413378667</c:v>
                </c:pt>
                <c:pt idx="3821">
                  <c:v>1.4941527990900001</c:v>
                </c:pt>
                <c:pt idx="3822">
                  <c:v>1.49417179511</c:v>
                </c:pt>
                <c:pt idx="3823">
                  <c:v>1.4941907747400001</c:v>
                </c:pt>
                <c:pt idx="3824">
                  <c:v>1.4942097379499999</c:v>
                </c:pt>
                <c:pt idx="3825">
                  <c:v>1.4942286847699999</c:v>
                </c:pt>
                <c:pt idx="3826">
                  <c:v>1.4942476151799999</c:v>
                </c:pt>
                <c:pt idx="3827">
                  <c:v>1.4942665291899999</c:v>
                </c:pt>
                <c:pt idx="3828">
                  <c:v>1.4942854268000001</c:v>
                </c:pt>
                <c:pt idx="3829">
                  <c:v>1.494304308</c:v>
                </c:pt>
                <c:pt idx="3830">
                  <c:v>1.4943231727999999</c:v>
                </c:pt>
                <c:pt idx="3831">
                  <c:v>1.4943420212</c:v>
                </c:pt>
                <c:pt idx="3832">
                  <c:v>1.4943608531899999</c:v>
                </c:pt>
                <c:pt idx="3833">
                  <c:v>1.4943796687799999</c:v>
                </c:pt>
                <c:pt idx="3834">
                  <c:v>1.49439846797</c:v>
                </c:pt>
                <c:pt idx="3835">
                  <c:v>1.49441725076</c:v>
                </c:pt>
                <c:pt idx="3836">
                  <c:v>1.49443601714</c:v>
                </c:pt>
                <c:pt idx="3837">
                  <c:v>1.4944547671199999</c:v>
                </c:pt>
                <c:pt idx="3838">
                  <c:v>1.4944735007000001</c:v>
                </c:pt>
                <c:pt idx="3839">
                  <c:v>1.49449221788</c:v>
                </c:pt>
                <c:pt idx="3840">
                  <c:v>1.4945109186500001</c:v>
                </c:pt>
                <c:pt idx="3841">
                  <c:v>1.4945296030199999</c:v>
                </c:pt>
                <c:pt idx="3842">
                  <c:v>1.49454827098</c:v>
                </c:pt>
                <c:pt idx="3843">
                  <c:v>1.49456692255</c:v>
                </c:pt>
                <c:pt idx="3844">
                  <c:v>1.49458555771</c:v>
                </c:pt>
                <c:pt idx="3845">
                  <c:v>1.49460417647</c:v>
                </c:pt>
                <c:pt idx="3846">
                  <c:v>1.4946227788199999</c:v>
                </c:pt>
                <c:pt idx="3847">
                  <c:v>1.4946413647700001</c:v>
                </c:pt>
                <c:pt idx="3848">
                  <c:v>1.49465993432</c:v>
                </c:pt>
                <c:pt idx="3849">
                  <c:v>1.4946784874700001</c:v>
                </c:pt>
                <c:pt idx="3850">
                  <c:v>1.4946970242099999</c:v>
                </c:pt>
                <c:pt idx="3851">
                  <c:v>1.49471554455</c:v>
                </c:pt>
                <c:pt idx="3852">
                  <c:v>1.49473404849</c:v>
                </c:pt>
                <c:pt idx="3853">
                  <c:v>1.49475253603</c:v>
                </c:pt>
                <c:pt idx="3854">
                  <c:v>1.49477100716</c:v>
                </c:pt>
                <c:pt idx="3855">
                  <c:v>1.4947894618899999</c:v>
                </c:pt>
                <c:pt idx="3856">
                  <c:v>1.4948079002200001</c:v>
                </c:pt>
                <c:pt idx="3857">
                  <c:v>1.49482632214</c:v>
                </c:pt>
                <c:pt idx="3858">
                  <c:v>1.4948447276600001</c:v>
                </c:pt>
                <c:pt idx="3859">
                  <c:v>1.4948631167799999</c:v>
                </c:pt>
                <c:pt idx="3860">
                  <c:v>1.49488148949</c:v>
                </c:pt>
                <c:pt idx="3861">
                  <c:v>1.49489984581</c:v>
                </c:pt>
                <c:pt idx="3862">
                  <c:v>1.49491818571</c:v>
                </c:pt>
                <c:pt idx="3863">
                  <c:v>1.49493650922</c:v>
                </c:pt>
                <c:pt idx="3864">
                  <c:v>1.4949548163299999</c:v>
                </c:pt>
                <c:pt idx="3865">
                  <c:v>1.4949731070300001</c:v>
                </c:pt>
                <c:pt idx="3866">
                  <c:v>1.49499138132</c:v>
                </c:pt>
                <c:pt idx="3867">
                  <c:v>1.4950096392200001</c:v>
                </c:pt>
                <c:pt idx="3868">
                  <c:v>1.4950278807099999</c:v>
                </c:pt>
                <c:pt idx="3869">
                  <c:v>1.4950461058</c:v>
                </c:pt>
                <c:pt idx="3870">
                  <c:v>1.49506431449</c:v>
                </c:pt>
                <c:pt idx="3871">
                  <c:v>1.49508250677</c:v>
                </c:pt>
                <c:pt idx="3872">
                  <c:v>1.49510068265</c:v>
                </c:pt>
                <c:pt idx="3873">
                  <c:v>1.4951188421299999</c:v>
                </c:pt>
                <c:pt idx="3874">
                  <c:v>1.49513698521</c:v>
                </c:pt>
                <c:pt idx="3875">
                  <c:v>1.4951551118799999</c:v>
                </c:pt>
                <c:pt idx="3876">
                  <c:v>1.49517322215</c:v>
                </c:pt>
                <c:pt idx="3877">
                  <c:v>1.4951913160200001</c:v>
                </c:pt>
                <c:pt idx="3878">
                  <c:v>1.4952093934799999</c:v>
                </c:pt>
                <c:pt idx="3879">
                  <c:v>1.4952274545399999</c:v>
                </c:pt>
                <c:pt idx="3880">
                  <c:v>1.4952454991999999</c:v>
                </c:pt>
                <c:pt idx="3881">
                  <c:v>1.4952635274499999</c:v>
                </c:pt>
                <c:pt idx="3882">
                  <c:v>1.4952815393100001</c:v>
                </c:pt>
                <c:pt idx="3883">
                  <c:v>1.49529953476</c:v>
                </c:pt>
                <c:pt idx="3884">
                  <c:v>1.4953175138000001</c:v>
                </c:pt>
                <c:pt idx="3885">
                  <c:v>1.49533547645</c:v>
                </c:pt>
                <c:pt idx="3886">
                  <c:v>1.49535342269</c:v>
                </c:pt>
                <c:pt idx="3887">
                  <c:v>1.4953713525300001</c:v>
                </c:pt>
                <c:pt idx="3888">
                  <c:v>1.4953892659600001</c:v>
                </c:pt>
                <c:pt idx="3889">
                  <c:v>1.4954071630000001</c:v>
                </c:pt>
                <c:pt idx="3890">
                  <c:v>1.4954250436300001</c:v>
                </c:pt>
                <c:pt idx="3891">
                  <c:v>1.49544290785</c:v>
                </c:pt>
                <c:pt idx="3892">
                  <c:v>1.4954607556799999</c:v>
                </c:pt>
                <c:pt idx="3893">
                  <c:v>1.4954785871</c:v>
                </c:pt>
                <c:pt idx="3894">
                  <c:v>1.4954964021199999</c:v>
                </c:pt>
                <c:pt idx="3895">
                  <c:v>1.49551420073</c:v>
                </c:pt>
                <c:pt idx="3896">
                  <c:v>1.49553198295</c:v>
                </c:pt>
                <c:pt idx="3897">
                  <c:v>1.49554974875</c:v>
                </c:pt>
                <c:pt idx="3898">
                  <c:v>1.49556749816</c:v>
                </c:pt>
                <c:pt idx="3899">
                  <c:v>1.49558523117</c:v>
                </c:pt>
                <c:pt idx="3900">
                  <c:v>1.4956029477699999</c:v>
                </c:pt>
                <c:pt idx="3901">
                  <c:v>1.4956206479700001</c:v>
                </c:pt>
                <c:pt idx="3902">
                  <c:v>1.4956383317599999</c:v>
                </c:pt>
                <c:pt idx="3903">
                  <c:v>1.49565599915</c:v>
                </c:pt>
                <c:pt idx="3904">
                  <c:v>1.4956736501400001</c:v>
                </c:pt>
                <c:pt idx="3905">
                  <c:v>1.4956912847299999</c:v>
                </c:pt>
                <c:pt idx="3906">
                  <c:v>1.4957089029199999</c:v>
                </c:pt>
                <c:pt idx="3907">
                  <c:v>1.4957265046999999</c:v>
                </c:pt>
                <c:pt idx="3908">
                  <c:v>1.4957440900800001</c:v>
                </c:pt>
                <c:pt idx="3909">
                  <c:v>1.49576165905</c:v>
                </c:pt>
                <c:pt idx="3910">
                  <c:v>1.4957792116199999</c:v>
                </c:pt>
                <c:pt idx="3911">
                  <c:v>1.49579674779</c:v>
                </c:pt>
                <c:pt idx="3912">
                  <c:v>1.4958142675599999</c:v>
                </c:pt>
                <c:pt idx="3913">
                  <c:v>1.49583177093</c:v>
                </c:pt>
                <c:pt idx="3914">
                  <c:v>1.49584925789</c:v>
                </c:pt>
                <c:pt idx="3915">
                  <c:v>1.49586672845</c:v>
                </c:pt>
                <c:pt idx="3916">
                  <c:v>1.4958841826</c:v>
                </c:pt>
                <c:pt idx="3917">
                  <c:v>1.49590162036</c:v>
                </c:pt>
                <c:pt idx="3918">
                  <c:v>1.4959190417099999</c:v>
                </c:pt>
                <c:pt idx="3919">
                  <c:v>1.49593644665</c:v>
                </c:pt>
                <c:pt idx="3920">
                  <c:v>1.4959538351999999</c:v>
                </c:pt>
                <c:pt idx="3921">
                  <c:v>1.49597120734</c:v>
                </c:pt>
                <c:pt idx="3922">
                  <c:v>1.4959885630800001</c:v>
                </c:pt>
                <c:pt idx="3923">
                  <c:v>1.4960059024100001</c:v>
                </c:pt>
                <c:pt idx="3924">
                  <c:v>1.4960232253500001</c:v>
                </c:pt>
                <c:pt idx="3925">
                  <c:v>1.4960405318800001</c:v>
                </c:pt>
                <c:pt idx="3926">
                  <c:v>1.496057822</c:v>
                </c:pt>
                <c:pt idx="3927">
                  <c:v>1.49607509573</c:v>
                </c:pt>
                <c:pt idx="3928">
                  <c:v>1.4960923530500001</c:v>
                </c:pt>
                <c:pt idx="3929">
                  <c:v>1.49610959397</c:v>
                </c:pt>
                <c:pt idx="3930">
                  <c:v>1.4961268184900001</c:v>
                </c:pt>
                <c:pt idx="3931">
                  <c:v>1.4961440265999999</c:v>
                </c:pt>
                <c:pt idx="3932">
                  <c:v>1.4961612183099999</c:v>
                </c:pt>
                <c:pt idx="3933">
                  <c:v>1.4961783936199999</c:v>
                </c:pt>
                <c:pt idx="3934">
                  <c:v>1.4961955525199999</c:v>
                </c:pt>
                <c:pt idx="3935">
                  <c:v>1.4962126950200001</c:v>
                </c:pt>
                <c:pt idx="3936">
                  <c:v>1.49622982112</c:v>
                </c:pt>
                <c:pt idx="3937">
                  <c:v>1.4962469308199999</c:v>
                </c:pt>
                <c:pt idx="3938">
                  <c:v>1.49626402411</c:v>
                </c:pt>
                <c:pt idx="3939">
                  <c:v>1.4962811009999999</c:v>
                </c:pt>
                <c:pt idx="3940">
                  <c:v>1.4962981614899999</c:v>
                </c:pt>
                <c:pt idx="3941">
                  <c:v>1.49631520557</c:v>
                </c:pt>
                <c:pt idx="3942">
                  <c:v>1.49633223326</c:v>
                </c:pt>
                <c:pt idx="3943">
                  <c:v>1.49634924454</c:v>
                </c:pt>
                <c:pt idx="3944">
                  <c:v>1.4963662394099999</c:v>
                </c:pt>
                <c:pt idx="3945">
                  <c:v>1.4963832178800001</c:v>
                </c:pt>
                <c:pt idx="3946">
                  <c:v>1.49640017996</c:v>
                </c:pt>
                <c:pt idx="3947">
                  <c:v>1.4964171256200001</c:v>
                </c:pt>
                <c:pt idx="3948">
                  <c:v>1.4964340576299999</c:v>
                </c:pt>
                <c:pt idx="3949">
                  <c:v>1.4964509745400001</c:v>
                </c:pt>
                <c:pt idx="3950">
                  <c:v>1.4964678752</c:v>
                </c:pt>
                <c:pt idx="3951">
                  <c:v>1.4964847596199999</c:v>
                </c:pt>
                <c:pt idx="3952">
                  <c:v>1.4965016277900001</c:v>
                </c:pt>
                <c:pt idx="3953">
                  <c:v>1.49651847972</c:v>
                </c:pt>
                <c:pt idx="3954">
                  <c:v>1.4965353154000001</c:v>
                </c:pt>
                <c:pt idx="3955">
                  <c:v>1.4965521348399999</c:v>
                </c:pt>
                <c:pt idx="3956">
                  <c:v>1.49656893802</c:v>
                </c:pt>
                <c:pt idx="3957">
                  <c:v>1.4965857249700001</c:v>
                </c:pt>
                <c:pt idx="3958">
                  <c:v>1.4966024956599999</c:v>
                </c:pt>
                <c:pt idx="3959">
                  <c:v>1.49661925011</c:v>
                </c:pt>
                <c:pt idx="3960">
                  <c:v>1.49663598832</c:v>
                </c:pt>
                <c:pt idx="3961">
                  <c:v>1.49665271028</c:v>
                </c:pt>
                <c:pt idx="3962">
                  <c:v>1.49666941599</c:v>
                </c:pt>
                <c:pt idx="3963">
                  <c:v>1.49668610546</c:v>
                </c:pt>
                <c:pt idx="3964">
                  <c:v>1.49670277868</c:v>
                </c:pt>
                <c:pt idx="3965">
                  <c:v>1.49671943565</c:v>
                </c:pt>
                <c:pt idx="3966">
                  <c:v>1.4967360763799999</c:v>
                </c:pt>
                <c:pt idx="3967">
                  <c:v>1.4967527008599999</c:v>
                </c:pt>
                <c:pt idx="3968">
                  <c:v>1.4967693091000001</c:v>
                </c:pt>
                <c:pt idx="3969">
                  <c:v>1.49678590109</c:v>
                </c:pt>
                <c:pt idx="3970">
                  <c:v>1.4968024768399999</c:v>
                </c:pt>
                <c:pt idx="3971">
                  <c:v>1.49681903634</c:v>
                </c:pt>
                <c:pt idx="3972">
                  <c:v>1.4968355795899999</c:v>
                </c:pt>
                <c:pt idx="3973">
                  <c:v>1.4968521066</c:v>
                </c:pt>
                <c:pt idx="3974">
                  <c:v>1.4968686173600001</c:v>
                </c:pt>
                <c:pt idx="3975">
                  <c:v>1.49688511187</c:v>
                </c:pt>
                <c:pt idx="3976">
                  <c:v>1.49690159014</c:v>
                </c:pt>
                <c:pt idx="3977">
                  <c:v>1.4969180521600001</c:v>
                </c:pt>
                <c:pt idx="3978">
                  <c:v>1.4969344979400001</c:v>
                </c:pt>
                <c:pt idx="3979">
                  <c:v>1.4969509274699999</c:v>
                </c:pt>
                <c:pt idx="3980">
                  <c:v>1.4969673407599999</c:v>
                </c:pt>
                <c:pt idx="3981">
                  <c:v>1.4969837377999999</c:v>
                </c:pt>
                <c:pt idx="3982">
                  <c:v>1.4970001185899999</c:v>
                </c:pt>
                <c:pt idx="3983">
                  <c:v>1.4970164831399999</c:v>
                </c:pt>
                <c:pt idx="3984">
                  <c:v>1.4970328314400001</c:v>
                </c:pt>
                <c:pt idx="3985">
                  <c:v>1.4970491634900001</c:v>
                </c:pt>
                <c:pt idx="3986">
                  <c:v>1.4970654793</c:v>
                </c:pt>
                <c:pt idx="3987">
                  <c:v>1.4970817788699999</c:v>
                </c:pt>
                <c:pt idx="3988">
                  <c:v>1.4970980621800001</c:v>
                </c:pt>
                <c:pt idx="3989">
                  <c:v>1.49711432925</c:v>
                </c:pt>
                <c:pt idx="3990">
                  <c:v>1.4971305800800001</c:v>
                </c:pt>
                <c:pt idx="3991">
                  <c:v>1.49714681466</c:v>
                </c:pt>
                <c:pt idx="3992">
                  <c:v>1.4971630329900001</c:v>
                </c:pt>
                <c:pt idx="3993">
                  <c:v>1.4971792350799999</c:v>
                </c:pt>
                <c:pt idx="3994">
                  <c:v>1.49719542092</c:v>
                </c:pt>
                <c:pt idx="3995">
                  <c:v>1.4972115905200001</c:v>
                </c:pt>
                <c:pt idx="3996">
                  <c:v>1.4972277438699999</c:v>
                </c:pt>
                <c:pt idx="3997">
                  <c:v>1.4972438809699999</c:v>
                </c:pt>
                <c:pt idx="3998">
                  <c:v>1.49726000183</c:v>
                </c:pt>
                <c:pt idx="3999">
                  <c:v>1.49727610644</c:v>
                </c:pt>
                <c:pt idx="4000">
                  <c:v>1.4972921948</c:v>
                </c:pt>
                <c:pt idx="4001">
                  <c:v>1.49730826692</c:v>
                </c:pt>
                <c:pt idx="4002">
                  <c:v>1.4973243227999999</c:v>
                </c:pt>
                <c:pt idx="4003">
                  <c:v>1.4973403624199999</c:v>
                </c:pt>
                <c:pt idx="4004">
                  <c:v>1.4973563858100001</c:v>
                </c:pt>
                <c:pt idx="4005">
                  <c:v>1.49737239294</c:v>
                </c:pt>
                <c:pt idx="4006">
                  <c:v>1.4973883838299999</c:v>
                </c:pt>
                <c:pt idx="4007">
                  <c:v>1.4974043584700001</c:v>
                </c:pt>
                <c:pt idx="4008">
                  <c:v>1.49742031687</c:v>
                </c:pt>
                <c:pt idx="4009">
                  <c:v>1.4974362590200001</c:v>
                </c:pt>
                <c:pt idx="4010">
                  <c:v>1.49745218493</c:v>
                </c:pt>
                <c:pt idx="4011">
                  <c:v>1.4974680945900001</c:v>
                </c:pt>
                <c:pt idx="4012">
                  <c:v>1.4974839879999999</c:v>
                </c:pt>
                <c:pt idx="4013">
                  <c:v>1.49749986517</c:v>
                </c:pt>
                <c:pt idx="4014">
                  <c:v>1.4975157260900001</c:v>
                </c:pt>
                <c:pt idx="4015">
                  <c:v>1.4975315707700001</c:v>
                </c:pt>
                <c:pt idx="4016">
                  <c:v>1.4975473991999999</c:v>
                </c:pt>
                <c:pt idx="4017">
                  <c:v>1.4975632113799999</c:v>
                </c:pt>
                <c:pt idx="4018">
                  <c:v>1.4975790073199999</c:v>
                </c:pt>
                <c:pt idx="4019">
                  <c:v>1.4975947870099999</c:v>
                </c:pt>
                <c:pt idx="4020">
                  <c:v>1.4976105504599999</c:v>
                </c:pt>
                <c:pt idx="4021">
                  <c:v>1.4976262976600001</c:v>
                </c:pt>
                <c:pt idx="4022">
                  <c:v>1.4976420286100001</c:v>
                </c:pt>
                <c:pt idx="4023">
                  <c:v>1.49765774332</c:v>
                </c:pt>
                <c:pt idx="4024">
                  <c:v>1.4976734417799999</c:v>
                </c:pt>
                <c:pt idx="4025">
                  <c:v>1.4976891240000001</c:v>
                </c:pt>
                <c:pt idx="4026">
                  <c:v>1.49770478997</c:v>
                </c:pt>
                <c:pt idx="4027">
                  <c:v>1.4977204396899999</c:v>
                </c:pt>
                <c:pt idx="4028">
                  <c:v>1.49773607317</c:v>
                </c:pt>
                <c:pt idx="4029">
                  <c:v>1.4977516903999999</c:v>
                </c:pt>
                <c:pt idx="4030">
                  <c:v>1.49776729139</c:v>
                </c:pt>
                <c:pt idx="4031">
                  <c:v>1.4977828761300001</c:v>
                </c:pt>
                <c:pt idx="4032">
                  <c:v>1.4977984446199999</c:v>
                </c:pt>
                <c:pt idx="4033">
                  <c:v>1.4978139968699999</c:v>
                </c:pt>
                <c:pt idx="4034">
                  <c:v>1.49782953287</c:v>
                </c:pt>
                <c:pt idx="4035">
                  <c:v>1.49784505263</c:v>
                </c:pt>
                <c:pt idx="4036">
                  <c:v>1.49786055614</c:v>
                </c:pt>
                <c:pt idx="4037">
                  <c:v>1.4978760434</c:v>
                </c:pt>
                <c:pt idx="4038">
                  <c:v>1.49789151442</c:v>
                </c:pt>
                <c:pt idx="4039">
                  <c:v>1.49790696919</c:v>
                </c:pt>
                <c:pt idx="4040">
                  <c:v>1.49792240772</c:v>
                </c:pt>
                <c:pt idx="4041">
                  <c:v>1.4979378299999999</c:v>
                </c:pt>
                <c:pt idx="4042">
                  <c:v>1.4979532360300001</c:v>
                </c:pt>
                <c:pt idx="4043">
                  <c:v>1.49796862582</c:v>
                </c:pt>
                <c:pt idx="4044">
                  <c:v>1.4979839993599999</c:v>
                </c:pt>
                <c:pt idx="4045">
                  <c:v>1.4979993566600001</c:v>
                </c:pt>
                <c:pt idx="4046">
                  <c:v>1.49801469771</c:v>
                </c:pt>
                <c:pt idx="4047">
                  <c:v>1.4980300225200001</c:v>
                </c:pt>
                <c:pt idx="4048">
                  <c:v>1.4980453310699999</c:v>
                </c:pt>
                <c:pt idx="4049">
                  <c:v>1.49806062339</c:v>
                </c:pt>
                <c:pt idx="4050">
                  <c:v>1.4980758994500001</c:v>
                </c:pt>
                <c:pt idx="4051">
                  <c:v>1.4980911592699999</c:v>
                </c:pt>
                <c:pt idx="4052">
                  <c:v>1.49810640285</c:v>
                </c:pt>
                <c:pt idx="4053">
                  <c:v>1.49812163018</c:v>
                </c:pt>
                <c:pt idx="4054">
                  <c:v>1.49813684126</c:v>
                </c:pt>
                <c:pt idx="4055">
                  <c:v>1.4981520361</c:v>
                </c:pt>
                <c:pt idx="4056">
                  <c:v>1.49816721469</c:v>
                </c:pt>
                <c:pt idx="4057">
                  <c:v>1.49818237703</c:v>
                </c:pt>
                <c:pt idx="4058">
                  <c:v>1.49819752313</c:v>
                </c:pt>
                <c:pt idx="4059">
                  <c:v>1.4982126529799999</c:v>
                </c:pt>
                <c:pt idx="4060">
                  <c:v>1.4982277665899999</c:v>
                </c:pt>
                <c:pt idx="4061">
                  <c:v>1.4982428639500001</c:v>
                </c:pt>
                <c:pt idx="4062">
                  <c:v>1.49825794506</c:v>
                </c:pt>
                <c:pt idx="4063">
                  <c:v>1.4982730099299999</c:v>
                </c:pt>
                <c:pt idx="4064">
                  <c:v>1.49828805855</c:v>
                </c:pt>
                <c:pt idx="4065">
                  <c:v>1.4983030909299999</c:v>
                </c:pt>
                <c:pt idx="4066">
                  <c:v>1.49831810706</c:v>
                </c:pt>
                <c:pt idx="4067">
                  <c:v>1.4983331069500001</c:v>
                </c:pt>
                <c:pt idx="4068">
                  <c:v>1.49834809059</c:v>
                </c:pt>
                <c:pt idx="4069">
                  <c:v>1.49836305798</c:v>
                </c:pt>
                <c:pt idx="4070">
                  <c:v>1.4983780091300001</c:v>
                </c:pt>
                <c:pt idx="4071">
                  <c:v>1.4983929440299999</c:v>
                </c:pt>
                <c:pt idx="4072">
                  <c:v>1.4984078626799999</c:v>
                </c:pt>
                <c:pt idx="4073">
                  <c:v>1.4984227650899999</c:v>
                </c:pt>
                <c:pt idx="4074">
                  <c:v>1.4984376512499999</c:v>
                </c:pt>
                <c:pt idx="4075">
                  <c:v>1.4984525211699999</c:v>
                </c:pt>
                <c:pt idx="4076">
                  <c:v>1.4984673748399999</c:v>
                </c:pt>
                <c:pt idx="4077">
                  <c:v>1.4984822122699999</c:v>
                </c:pt>
                <c:pt idx="4078">
                  <c:v>1.4984970334400001</c:v>
                </c:pt>
                <c:pt idx="4079">
                  <c:v>1.49851183838</c:v>
                </c:pt>
                <c:pt idx="4080">
                  <c:v>1.4985266270599999</c:v>
                </c:pt>
                <c:pt idx="4081">
                  <c:v>1.4985413995100001</c:v>
                </c:pt>
                <c:pt idx="4082">
                  <c:v>1.4985561557</c:v>
                </c:pt>
                <c:pt idx="4083">
                  <c:v>1.4985708956499999</c:v>
                </c:pt>
                <c:pt idx="4084">
                  <c:v>1.49858561935</c:v>
                </c:pt>
                <c:pt idx="4085">
                  <c:v>1.4986003268100001</c:v>
                </c:pt>
                <c:pt idx="4086">
                  <c:v>1.49861501802</c:v>
                </c:pt>
                <c:pt idx="4087">
                  <c:v>1.49862969299</c:v>
                </c:pt>
                <c:pt idx="4088">
                  <c:v>1.4986443517100001</c:v>
                </c:pt>
                <c:pt idx="4089">
                  <c:v>1.4986589941799999</c:v>
                </c:pt>
                <c:pt idx="4090">
                  <c:v>1.49867362041</c:v>
                </c:pt>
                <c:pt idx="4091">
                  <c:v>1.49868823039</c:v>
                </c:pt>
                <c:pt idx="4092">
                  <c:v>1.49870282412</c:v>
                </c:pt>
                <c:pt idx="4093">
                  <c:v>1.49871740161</c:v>
                </c:pt>
                <c:pt idx="4094">
                  <c:v>1.49873196286</c:v>
                </c:pt>
                <c:pt idx="4095">
                  <c:v>1.49874650785</c:v>
                </c:pt>
                <c:pt idx="4096">
                  <c:v>1.4987610365999999</c:v>
                </c:pt>
                <c:pt idx="4097">
                  <c:v>1.4987755491100001</c:v>
                </c:pt>
                <c:pt idx="4098">
                  <c:v>1.49879004537</c:v>
                </c:pt>
                <c:pt idx="4099">
                  <c:v>1.49880452538</c:v>
                </c:pt>
                <c:pt idx="4100">
                  <c:v>1.4988189891499999</c:v>
                </c:pt>
                <c:pt idx="4101">
                  <c:v>1.49883343667</c:v>
                </c:pt>
                <c:pt idx="4102">
                  <c:v>1.4988478679499999</c:v>
                </c:pt>
                <c:pt idx="4103">
                  <c:v>1.49886228298</c:v>
                </c:pt>
                <c:pt idx="4104">
                  <c:v>1.4988766817600001</c:v>
                </c:pt>
                <c:pt idx="4105">
                  <c:v>1.4988910643</c:v>
                </c:pt>
                <c:pt idx="4106">
                  <c:v>1.49890543059</c:v>
                </c:pt>
                <c:pt idx="4107">
                  <c:v>1.4989197806300001</c:v>
                </c:pt>
                <c:pt idx="4108">
                  <c:v>1.4989341144299999</c:v>
                </c:pt>
                <c:pt idx="4109">
                  <c:v>1.4989484319899999</c:v>
                </c:pt>
                <c:pt idx="4110">
                  <c:v>1.49896273329</c:v>
                </c:pt>
                <c:pt idx="4111">
                  <c:v>1.49897701836</c:v>
                </c:pt>
                <c:pt idx="4112">
                  <c:v>1.49899128717</c:v>
                </c:pt>
                <c:pt idx="4113">
                  <c:v>1.4990055397399999</c:v>
                </c:pt>
                <c:pt idx="4114">
                  <c:v>1.4990197760699999</c:v>
                </c:pt>
                <c:pt idx="4115">
                  <c:v>1.4990339961400001</c:v>
                </c:pt>
                <c:pt idx="4116">
                  <c:v>1.4990481999700001</c:v>
                </c:pt>
                <c:pt idx="4117">
                  <c:v>1.49906238756</c:v>
                </c:pt>
                <c:pt idx="4118">
                  <c:v>1.4990765588999999</c:v>
                </c:pt>
                <c:pt idx="4119">
                  <c:v>1.49909071399</c:v>
                </c:pt>
                <c:pt idx="4120">
                  <c:v>1.4991048528399999</c:v>
                </c:pt>
                <c:pt idx="4121">
                  <c:v>1.4991189754400001</c:v>
                </c:pt>
                <c:pt idx="4122">
                  <c:v>1.4991330817999999</c:v>
                </c:pt>
                <c:pt idx="4123">
                  <c:v>1.49914717191</c:v>
                </c:pt>
                <c:pt idx="4124">
                  <c:v>1.4991612457700001</c:v>
                </c:pt>
                <c:pt idx="4125">
                  <c:v>1.4991753033899999</c:v>
                </c:pt>
                <c:pt idx="4126">
                  <c:v>1.49918934476</c:v>
                </c:pt>
                <c:pt idx="4127">
                  <c:v>1.49920336989</c:v>
                </c:pt>
                <c:pt idx="4128">
                  <c:v>1.4992173787700001</c:v>
                </c:pt>
                <c:pt idx="4129">
                  <c:v>1.4992313714000001</c:v>
                </c:pt>
                <c:pt idx="4130">
                  <c:v>1.4992453477900001</c:v>
                </c:pt>
                <c:pt idx="4131">
                  <c:v>1.4992593079300001</c:v>
                </c:pt>
                <c:pt idx="4132">
                  <c:v>1.49927325183</c:v>
                </c:pt>
                <c:pt idx="4133">
                  <c:v>1.49928717948</c:v>
                </c:pt>
                <c:pt idx="4134">
                  <c:v>1.49930109088</c:v>
                </c:pt>
                <c:pt idx="4135">
                  <c:v>1.4993149860399999</c:v>
                </c:pt>
                <c:pt idx="4136">
                  <c:v>1.4993288649500001</c:v>
                </c:pt>
                <c:pt idx="4137">
                  <c:v>1.49934272762</c:v>
                </c:pt>
                <c:pt idx="4138">
                  <c:v>1.4993565740399999</c:v>
                </c:pt>
                <c:pt idx="4139">
                  <c:v>1.49937040421</c:v>
                </c:pt>
                <c:pt idx="4140">
                  <c:v>1.4993842181399999</c:v>
                </c:pt>
                <c:pt idx="4141">
                  <c:v>1.49939801582</c:v>
                </c:pt>
                <c:pt idx="4142">
                  <c:v>1.4994117972600001</c:v>
                </c:pt>
                <c:pt idx="4143">
                  <c:v>1.4994255624499999</c:v>
                </c:pt>
                <c:pt idx="4144">
                  <c:v>1.4994393114</c:v>
                </c:pt>
                <c:pt idx="4145">
                  <c:v>1.49945304409</c:v>
                </c:pt>
                <c:pt idx="4146">
                  <c:v>1.4994667605500001</c:v>
                </c:pt>
                <c:pt idx="4147">
                  <c:v>1.4994804607500001</c:v>
                </c:pt>
                <c:pt idx="4148">
                  <c:v>1.4994941447100001</c:v>
                </c:pt>
                <c:pt idx="4149">
                  <c:v>1.4995078124300001</c:v>
                </c:pt>
                <c:pt idx="4150">
                  <c:v>1.4995214639000001</c:v>
                </c:pt>
                <c:pt idx="4151">
                  <c:v>1.49953509912</c:v>
                </c:pt>
                <c:pt idx="4152">
                  <c:v>1.49954871809</c:v>
                </c:pt>
                <c:pt idx="4153">
                  <c:v>1.49956232082</c:v>
                </c:pt>
                <c:pt idx="4154">
                  <c:v>1.4995759073099999</c:v>
                </c:pt>
                <c:pt idx="4155">
                  <c:v>1.49958947755</c:v>
                </c:pt>
                <c:pt idx="4156">
                  <c:v>1.49960303154</c:v>
                </c:pt>
                <c:pt idx="4157">
                  <c:v>1.4996165692900001</c:v>
                </c:pt>
                <c:pt idx="4158">
                  <c:v>1.49963009079</c:v>
                </c:pt>
                <c:pt idx="4159">
                  <c:v>1.4996435960400001</c:v>
                </c:pt>
                <c:pt idx="4160">
                  <c:v>1.4996570850499999</c:v>
                </c:pt>
                <c:pt idx="4161">
                  <c:v>1.49967055781</c:v>
                </c:pt>
                <c:pt idx="4162">
                  <c:v>1.4996840143300001</c:v>
                </c:pt>
                <c:pt idx="4163">
                  <c:v>1.4996974545999999</c:v>
                </c:pt>
                <c:pt idx="4164">
                  <c:v>1.49971087862</c:v>
                </c:pt>
                <c:pt idx="4165">
                  <c:v>1.4997242864</c:v>
                </c:pt>
                <c:pt idx="4166">
                  <c:v>1.49973767794</c:v>
                </c:pt>
                <c:pt idx="4167">
                  <c:v>1.49975105322</c:v>
                </c:pt>
                <c:pt idx="4168">
                  <c:v>1.49976441226</c:v>
                </c:pt>
                <c:pt idx="4169">
                  <c:v>1.49977775506</c:v>
                </c:pt>
                <c:pt idx="4170">
                  <c:v>1.49979108161</c:v>
                </c:pt>
                <c:pt idx="4171">
                  <c:v>1.4998043919099999</c:v>
                </c:pt>
                <c:pt idx="4172">
                  <c:v>1.4998176859700001</c:v>
                </c:pt>
                <c:pt idx="4173">
                  <c:v>1.49983096378</c:v>
                </c:pt>
                <c:pt idx="4174">
                  <c:v>1.4998442253399999</c:v>
                </c:pt>
                <c:pt idx="4175">
                  <c:v>1.4998574706600001</c:v>
                </c:pt>
                <c:pt idx="4176">
                  <c:v>1.49987069973</c:v>
                </c:pt>
                <c:pt idx="4177">
                  <c:v>1.4998839125600001</c:v>
                </c:pt>
                <c:pt idx="4178">
                  <c:v>1.49989710914</c:v>
                </c:pt>
                <c:pt idx="4179">
                  <c:v>1.49991028948</c:v>
                </c:pt>
                <c:pt idx="4180">
                  <c:v>1.4999234535699999</c:v>
                </c:pt>
                <c:pt idx="4181">
                  <c:v>1.49993660141</c:v>
                </c:pt>
                <c:pt idx="4182">
                  <c:v>1.49994973301</c:v>
                </c:pt>
                <c:pt idx="4183">
                  <c:v>1.49996284836</c:v>
                </c:pt>
                <c:pt idx="4184">
                  <c:v>1.4999759474600001</c:v>
                </c:pt>
                <c:pt idx="4185">
                  <c:v>1.4999890303200001</c:v>
                </c:pt>
                <c:pt idx="4186">
                  <c:v>1.5000020969300001</c:v>
                </c:pt>
                <c:pt idx="4187">
                  <c:v>1.5000151473000001</c:v>
                </c:pt>
                <c:pt idx="4188">
                  <c:v>1.5000281814200001</c:v>
                </c:pt>
                <c:pt idx="4189">
                  <c:v>1.5000411993</c:v>
                </c:pt>
                <c:pt idx="4190">
                  <c:v>1.50005420093</c:v>
                </c:pt>
                <c:pt idx="4191">
                  <c:v>1.5000671863099999</c:v>
                </c:pt>
                <c:pt idx="4192">
                  <c:v>1.5000801554500001</c:v>
                </c:pt>
                <c:pt idx="4193">
                  <c:v>1.50009310834</c:v>
                </c:pt>
                <c:pt idx="4194">
                  <c:v>1.5001060449800001</c:v>
                </c:pt>
                <c:pt idx="4195">
                  <c:v>1.50011896538</c:v>
                </c:pt>
                <c:pt idx="4196">
                  <c:v>1.5001318695400001</c:v>
                </c:pt>
                <c:pt idx="4197">
                  <c:v>1.50014475744</c:v>
                </c:pt>
                <c:pt idx="4198">
                  <c:v>1.5001576291000001</c:v>
                </c:pt>
                <c:pt idx="4199">
                  <c:v>1.5001704845199999</c:v>
                </c:pt>
                <c:pt idx="4200">
                  <c:v>1.50018332369</c:v>
                </c:pt>
                <c:pt idx="4201">
                  <c:v>1.50019614661</c:v>
                </c:pt>
                <c:pt idx="4202">
                  <c:v>1.50020895329</c:v>
                </c:pt>
                <c:pt idx="4203">
                  <c:v>1.5002217437200001</c:v>
                </c:pt>
                <c:pt idx="4204">
                  <c:v>1.5002345179100001</c:v>
                </c:pt>
                <c:pt idx="4205">
                  <c:v>1.5002472758500001</c:v>
                </c:pt>
                <c:pt idx="4206">
                  <c:v>1.50026001754</c:v>
                </c:pt>
                <c:pt idx="4207">
                  <c:v>1.50027274299</c:v>
                </c:pt>
                <c:pt idx="4208">
                  <c:v>1.50028545219</c:v>
                </c:pt>
                <c:pt idx="4209">
                  <c:v>1.5002981451399999</c:v>
                </c:pt>
                <c:pt idx="4210">
                  <c:v>1.5003108218500001</c:v>
                </c:pt>
                <c:pt idx="4211">
                  <c:v>1.50032348232</c:v>
                </c:pt>
                <c:pt idx="4212">
                  <c:v>1.5003361265299999</c:v>
                </c:pt>
                <c:pt idx="4213">
                  <c:v>1.50034875451</c:v>
                </c:pt>
                <c:pt idx="4214">
                  <c:v>1.5003613662299999</c:v>
                </c:pt>
                <c:pt idx="4215">
                  <c:v>1.50037396171</c:v>
                </c:pt>
                <c:pt idx="4216">
                  <c:v>1.5003865409499999</c:v>
                </c:pt>
                <c:pt idx="4217">
                  <c:v>1.50039910393</c:v>
                </c:pt>
                <c:pt idx="4218">
                  <c:v>1.50041165067</c:v>
                </c:pt>
                <c:pt idx="4219">
                  <c:v>1.5004241811700001</c:v>
                </c:pt>
                <c:pt idx="4220">
                  <c:v>1.5004366954199999</c:v>
                </c:pt>
                <c:pt idx="4221">
                  <c:v>1.5004491934199999</c:v>
                </c:pt>
                <c:pt idx="4222">
                  <c:v>1.50046167518</c:v>
                </c:pt>
                <c:pt idx="4223">
                  <c:v>1.50047414069</c:v>
                </c:pt>
                <c:pt idx="4224">
                  <c:v>1.50048658996</c:v>
                </c:pt>
                <c:pt idx="4225">
                  <c:v>1.5004990229799999</c:v>
                </c:pt>
                <c:pt idx="4226">
                  <c:v>1.5005114397499999</c:v>
                </c:pt>
                <c:pt idx="4227">
                  <c:v>1.5005238402800001</c:v>
                </c:pt>
                <c:pt idx="4228">
                  <c:v>1.50053622456</c:v>
                </c:pt>
                <c:pt idx="4229">
                  <c:v>1.5005485926</c:v>
                </c:pt>
                <c:pt idx="4230">
                  <c:v>1.5005609443900001</c:v>
                </c:pt>
                <c:pt idx="4231">
                  <c:v>1.50057327993</c:v>
                </c:pt>
                <c:pt idx="4232">
                  <c:v>1.5005855992299999</c:v>
                </c:pt>
                <c:pt idx="4233">
                  <c:v>1.50059790228</c:v>
                </c:pt>
                <c:pt idx="4234">
                  <c:v>1.5006101890900001</c:v>
                </c:pt>
                <c:pt idx="4235">
                  <c:v>1.50062245965</c:v>
                </c:pt>
                <c:pt idx="4236">
                  <c:v>1.50063471396</c:v>
                </c:pt>
                <c:pt idx="4237">
                  <c:v>1.5006469520300001</c:v>
                </c:pt>
                <c:pt idx="4238">
                  <c:v>1.5006591738499999</c:v>
                </c:pt>
                <c:pt idx="4239">
                  <c:v>1.50067137943</c:v>
                </c:pt>
                <c:pt idx="4240">
                  <c:v>1.50068356876</c:v>
                </c:pt>
                <c:pt idx="4241">
                  <c:v>1.50069574184</c:v>
                </c:pt>
                <c:pt idx="4242">
                  <c:v>1.50070789868</c:v>
                </c:pt>
                <c:pt idx="4243">
                  <c:v>1.50072003927</c:v>
                </c:pt>
                <c:pt idx="4244">
                  <c:v>1.5007321636199999</c:v>
                </c:pt>
                <c:pt idx="4245">
                  <c:v>1.5007442717199999</c:v>
                </c:pt>
                <c:pt idx="4246">
                  <c:v>1.5007563635700001</c:v>
                </c:pt>
                <c:pt idx="4247">
                  <c:v>1.50076843918</c:v>
                </c:pt>
                <c:pt idx="4248">
                  <c:v>1.50078049855</c:v>
                </c:pt>
                <c:pt idx="4249">
                  <c:v>1.5007925416600001</c:v>
                </c:pt>
                <c:pt idx="4250">
                  <c:v>1.50080456853</c:v>
                </c:pt>
                <c:pt idx="4251">
                  <c:v>1.5008165791600001</c:v>
                </c:pt>
                <c:pt idx="4252">
                  <c:v>1.50082857353</c:v>
                </c:pt>
                <c:pt idx="4253">
                  <c:v>1.5008405516700001</c:v>
                </c:pt>
                <c:pt idx="4254">
                  <c:v>1.5008525135499999</c:v>
                </c:pt>
                <c:pt idx="4255">
                  <c:v>1.50086445919</c:v>
                </c:pt>
                <c:pt idx="4256">
                  <c:v>1.5008763885900001</c:v>
                </c:pt>
                <c:pt idx="4257">
                  <c:v>1.5008883017400001</c:v>
                </c:pt>
                <c:pt idx="4258">
                  <c:v>1.5009001986399999</c:v>
                </c:pt>
                <c:pt idx="4259">
                  <c:v>1.5009120792999999</c:v>
                </c:pt>
                <c:pt idx="4260">
                  <c:v>1.5009239437099999</c:v>
                </c:pt>
                <c:pt idx="4261">
                  <c:v>1.5009357918699999</c:v>
                </c:pt>
                <c:pt idx="4262">
                  <c:v>1.5009476237899999</c:v>
                </c:pt>
                <c:pt idx="4263">
                  <c:v>1.5009594394600001</c:v>
                </c:pt>
                <c:pt idx="4264">
                  <c:v>1.5009712388900001</c:v>
                </c:pt>
                <c:pt idx="4265">
                  <c:v>1.50098302207</c:v>
                </c:pt>
                <c:pt idx="4266">
                  <c:v>1.5009947889999999</c:v>
                </c:pt>
                <c:pt idx="4267">
                  <c:v>1.5010065396900001</c:v>
                </c:pt>
                <c:pt idx="4268">
                  <c:v>1.50101827413</c:v>
                </c:pt>
                <c:pt idx="4269">
                  <c:v>1.5010299923299999</c:v>
                </c:pt>
                <c:pt idx="4270">
                  <c:v>1.50104169428</c:v>
                </c:pt>
                <c:pt idx="4271">
                  <c:v>1.5010533799900001</c:v>
                </c:pt>
                <c:pt idx="4272">
                  <c:v>1.50106504945</c:v>
                </c:pt>
                <c:pt idx="4273">
                  <c:v>1.50107670266</c:v>
                </c:pt>
                <c:pt idx="4274">
                  <c:v>1.5010883396300001</c:v>
                </c:pt>
                <c:pt idx="4275">
                  <c:v>1.5010999603499999</c:v>
                </c:pt>
                <c:pt idx="4276">
                  <c:v>1.50111156482</c:v>
                </c:pt>
                <c:pt idx="4277">
                  <c:v>1.50112315305</c:v>
                </c:pt>
                <c:pt idx="4278">
                  <c:v>1.50113472503</c:v>
                </c:pt>
                <c:pt idx="4279">
                  <c:v>1.50114628077</c:v>
                </c:pt>
                <c:pt idx="4280">
                  <c:v>1.50115782026</c:v>
                </c:pt>
                <c:pt idx="4281">
                  <c:v>1.50116934351</c:v>
                </c:pt>
                <c:pt idx="4282">
                  <c:v>1.5011808504999999</c:v>
                </c:pt>
                <c:pt idx="4283">
                  <c:v>1.5011923412599999</c:v>
                </c:pt>
                <c:pt idx="4284">
                  <c:v>1.5012038157600001</c:v>
                </c:pt>
                <c:pt idx="4285">
                  <c:v>1.50121527403</c:v>
                </c:pt>
                <c:pt idx="4286">
                  <c:v>1.5012267160399999</c:v>
                </c:pt>
                <c:pt idx="4287">
                  <c:v>1.50123814181</c:v>
                </c:pt>
                <c:pt idx="4288">
                  <c:v>1.5012495513299999</c:v>
                </c:pt>
                <c:pt idx="4289">
                  <c:v>1.50126094461</c:v>
                </c:pt>
                <c:pt idx="4290">
                  <c:v>1.5012723216399999</c:v>
                </c:pt>
                <c:pt idx="4291">
                  <c:v>1.50128368243</c:v>
                </c:pt>
                <c:pt idx="4292">
                  <c:v>1.5012950269700001</c:v>
                </c:pt>
                <c:pt idx="4293">
                  <c:v>1.5013063552599999</c:v>
                </c:pt>
                <c:pt idx="4294">
                  <c:v>1.5013176673099999</c:v>
                </c:pt>
                <c:pt idx="4295">
                  <c:v>1.50132896311</c:v>
                </c:pt>
                <c:pt idx="4296">
                  <c:v>1.50134024266</c:v>
                </c:pt>
                <c:pt idx="4297">
                  <c:v>1.50135150597</c:v>
                </c:pt>
                <c:pt idx="4298">
                  <c:v>1.50136275303</c:v>
                </c:pt>
                <c:pt idx="4299">
                  <c:v>1.5013739873800001</c:v>
                </c:pt>
                <c:pt idx="4300">
                  <c:v>1.50138520645</c:v>
                </c:pt>
                <c:pt idx="4301">
                  <c:v>1.5013964093900001</c:v>
                </c:pt>
                <c:pt idx="4302">
                  <c:v>1.50140759619</c:v>
                </c:pt>
                <c:pt idx="4303">
                  <c:v>1.5014187668500001</c:v>
                </c:pt>
                <c:pt idx="4304">
                  <c:v>1.50142992137</c:v>
                </c:pt>
                <c:pt idx="4305">
                  <c:v>1.5014410597600001</c:v>
                </c:pt>
                <c:pt idx="4306">
                  <c:v>1.50145218201</c:v>
                </c:pt>
                <c:pt idx="4307">
                  <c:v>1.5014632881200001</c:v>
                </c:pt>
                <c:pt idx="4308">
                  <c:v>1.50147437809</c:v>
                </c:pt>
                <c:pt idx="4309">
                  <c:v>1.50148545193</c:v>
                </c:pt>
                <c:pt idx="4310">
                  <c:v>1.5014965096299999</c:v>
                </c:pt>
                <c:pt idx="4311">
                  <c:v>1.50150755119</c:v>
                </c:pt>
                <c:pt idx="4312">
                  <c:v>1.5015185766200001</c:v>
                </c:pt>
                <c:pt idx="4313">
                  <c:v>1.5015295859</c:v>
                </c:pt>
                <c:pt idx="4314">
                  <c:v>1.50154057905</c:v>
                </c:pt>
                <c:pt idx="4315">
                  <c:v>1.5015515560599999</c:v>
                </c:pt>
                <c:pt idx="4316">
                  <c:v>1.50156251694</c:v>
                </c:pt>
                <c:pt idx="4317">
                  <c:v>1.5015734616700001</c:v>
                </c:pt>
                <c:pt idx="4318">
                  <c:v>1.5015843902699999</c:v>
                </c:pt>
                <c:pt idx="4319">
                  <c:v>1.50159530274</c:v>
                </c:pt>
                <c:pt idx="4320">
                  <c:v>1.50160619906</c:v>
                </c:pt>
                <c:pt idx="4321">
                  <c:v>1.5016170792500001</c:v>
                </c:pt>
                <c:pt idx="4322">
                  <c:v>1.5016279432999999</c:v>
                </c:pt>
                <c:pt idx="4323">
                  <c:v>1.50163879121</c:v>
                </c:pt>
                <c:pt idx="4324">
                  <c:v>1.50164962298</c:v>
                </c:pt>
                <c:pt idx="4325">
                  <c:v>1.5016604386200001</c:v>
                </c:pt>
                <c:pt idx="4326">
                  <c:v>1.5016712381199999</c:v>
                </c:pt>
                <c:pt idx="4327">
                  <c:v>1.50168202148</c:v>
                </c:pt>
                <c:pt idx="4328">
                  <c:v>1.50169278871</c:v>
                </c:pt>
                <c:pt idx="4329">
                  <c:v>1.50170353979</c:v>
                </c:pt>
                <c:pt idx="4330">
                  <c:v>1.5017142747400001</c:v>
                </c:pt>
                <c:pt idx="4331">
                  <c:v>1.5017249935500001</c:v>
                </c:pt>
                <c:pt idx="4332">
                  <c:v>1.5017356962299999</c:v>
                </c:pt>
                <c:pt idx="4333">
                  <c:v>1.5017463827699999</c:v>
                </c:pt>
                <c:pt idx="4334">
                  <c:v>1.50175705317</c:v>
                </c:pt>
                <c:pt idx="4335">
                  <c:v>1.50176770743</c:v>
                </c:pt>
                <c:pt idx="4336">
                  <c:v>1.50177834555</c:v>
                </c:pt>
                <c:pt idx="4337">
                  <c:v>1.50178896754</c:v>
                </c:pt>
                <c:pt idx="4338">
                  <c:v>1.50179957339</c:v>
                </c:pt>
                <c:pt idx="4339">
                  <c:v>1.5018101631</c:v>
                </c:pt>
                <c:pt idx="4340">
                  <c:v>1.50182073668</c:v>
                </c:pt>
                <c:pt idx="4341">
                  <c:v>1.50183129411</c:v>
                </c:pt>
                <c:pt idx="4342">
                  <c:v>1.50184183541</c:v>
                </c:pt>
                <c:pt idx="4343">
                  <c:v>1.50185236058</c:v>
                </c:pt>
                <c:pt idx="4344">
                  <c:v>1.5018628696</c:v>
                </c:pt>
                <c:pt idx="4345">
                  <c:v>1.50187336249</c:v>
                </c:pt>
                <c:pt idx="4346">
                  <c:v>1.50188383924</c:v>
                </c:pt>
                <c:pt idx="4347">
                  <c:v>1.50189429985</c:v>
                </c:pt>
                <c:pt idx="4348">
                  <c:v>1.50190474433</c:v>
                </c:pt>
                <c:pt idx="4349">
                  <c:v>1.50191517266</c:v>
                </c:pt>
                <c:pt idx="4350">
                  <c:v>1.5019255848599999</c:v>
                </c:pt>
                <c:pt idx="4351">
                  <c:v>1.5019359809199999</c:v>
                </c:pt>
                <c:pt idx="4352">
                  <c:v>1.5019463608500001</c:v>
                </c:pt>
                <c:pt idx="4353">
                  <c:v>1.5019567246400001</c:v>
                </c:pt>
                <c:pt idx="4354">
                  <c:v>1.50196707229</c:v>
                </c:pt>
                <c:pt idx="4355">
                  <c:v>1.5019774038</c:v>
                </c:pt>
                <c:pt idx="4356">
                  <c:v>1.50198771917</c:v>
                </c:pt>
                <c:pt idx="4357">
                  <c:v>1.5019980184099999</c:v>
                </c:pt>
                <c:pt idx="4358">
                  <c:v>1.5020083015100001</c:v>
                </c:pt>
                <c:pt idx="4359">
                  <c:v>1.50201856847</c:v>
                </c:pt>
                <c:pt idx="4360">
                  <c:v>1.5020288193</c:v>
                </c:pt>
                <c:pt idx="4361">
                  <c:v>1.5020390539899999</c:v>
                </c:pt>
                <c:pt idx="4362">
                  <c:v>1.5020492725400001</c:v>
                </c:pt>
                <c:pt idx="4363">
                  <c:v>1.50205947495</c:v>
                </c:pt>
                <c:pt idx="4364">
                  <c:v>1.50206966123</c:v>
                </c:pt>
                <c:pt idx="4365">
                  <c:v>1.5020798313599999</c:v>
                </c:pt>
                <c:pt idx="4366">
                  <c:v>1.50208998536</c:v>
                </c:pt>
                <c:pt idx="4367">
                  <c:v>1.50210012323</c:v>
                </c:pt>
                <c:pt idx="4368">
                  <c:v>1.5021102449499999</c:v>
                </c:pt>
                <c:pt idx="4369">
                  <c:v>1.50212035054</c:v>
                </c:pt>
                <c:pt idx="4370">
                  <c:v>1.50213043999</c:v>
                </c:pt>
                <c:pt idx="4371">
                  <c:v>1.5021405133000001</c:v>
                </c:pt>
                <c:pt idx="4372">
                  <c:v>1.50215057048</c:v>
                </c:pt>
                <c:pt idx="4373">
                  <c:v>1.5021606115099999</c:v>
                </c:pt>
                <c:pt idx="4374">
                  <c:v>1.50217063642</c:v>
                </c:pt>
                <c:pt idx="4375">
                  <c:v>1.5021806451799999</c:v>
                </c:pt>
                <c:pt idx="4376">
                  <c:v>1.5021906378000001</c:v>
                </c:pt>
                <c:pt idx="4377">
                  <c:v>1.50220061429</c:v>
                </c:pt>
                <c:pt idx="4378">
                  <c:v>1.5022105746400001</c:v>
                </c:pt>
                <c:pt idx="4379">
                  <c:v>1.50222051885</c:v>
                </c:pt>
                <c:pt idx="4380">
                  <c:v>1.5022304469300001</c:v>
                </c:pt>
                <c:pt idx="4381">
                  <c:v>1.50224035887</c:v>
                </c:pt>
                <c:pt idx="4382">
                  <c:v>1.5022502546700001</c:v>
                </c:pt>
                <c:pt idx="4383">
                  <c:v>1.5022601343299999</c:v>
                </c:pt>
                <c:pt idx="4384">
                  <c:v>1.50226999786</c:v>
                </c:pt>
                <c:pt idx="4385">
                  <c:v>1.5022798452399999</c:v>
                </c:pt>
                <c:pt idx="4386">
                  <c:v>1.50228967649</c:v>
                </c:pt>
                <c:pt idx="4387">
                  <c:v>1.5022994916100001</c:v>
                </c:pt>
                <c:pt idx="4388">
                  <c:v>1.50230929058</c:v>
                </c:pt>
                <c:pt idx="4389">
                  <c:v>1.50231907342</c:v>
                </c:pt>
                <c:pt idx="4390">
                  <c:v>1.5023288401199999</c:v>
                </c:pt>
                <c:pt idx="4391">
                  <c:v>1.50233859069</c:v>
                </c:pt>
                <c:pt idx="4392">
                  <c:v>1.50234832511</c:v>
                </c:pt>
                <c:pt idx="4393">
                  <c:v>1.5023580433999999</c:v>
                </c:pt>
                <c:pt idx="4394">
                  <c:v>1.50236774555</c:v>
                </c:pt>
                <c:pt idx="4395">
                  <c:v>1.50237743156</c:v>
                </c:pt>
                <c:pt idx="4396">
                  <c:v>1.5023871014400001</c:v>
                </c:pt>
                <c:pt idx="4397">
                  <c:v>1.5023967551799999</c:v>
                </c:pt>
                <c:pt idx="4398">
                  <c:v>1.50240639278</c:v>
                </c:pt>
                <c:pt idx="4399">
                  <c:v>1.50241601424</c:v>
                </c:pt>
                <c:pt idx="4400">
                  <c:v>1.5024256195700001</c:v>
                </c:pt>
                <c:pt idx="4401">
                  <c:v>1.5024352087499999</c:v>
                </c:pt>
                <c:pt idx="4402">
                  <c:v>1.50244478181</c:v>
                </c:pt>
                <c:pt idx="4403">
                  <c:v>1.50245433872</c:v>
                </c:pt>
                <c:pt idx="4404">
                  <c:v>1.50246387949</c:v>
                </c:pt>
                <c:pt idx="4405">
                  <c:v>1.5024734041300001</c:v>
                </c:pt>
                <c:pt idx="4406">
                  <c:v>1.5024829126299999</c:v>
                </c:pt>
                <c:pt idx="4407">
                  <c:v>1.5024924049999999</c:v>
                </c:pt>
                <c:pt idx="4408">
                  <c:v>1.5025018812199999</c:v>
                </c:pt>
                <c:pt idx="4409">
                  <c:v>1.50251134131</c:v>
                </c:pt>
                <c:pt idx="4410">
                  <c:v>1.50252078526</c:v>
                </c:pt>
                <c:pt idx="4411">
                  <c:v>1.50253021308</c:v>
                </c:pt>
                <c:pt idx="4412">
                  <c:v>1.50253962475</c:v>
                </c:pt>
                <c:pt idx="4413">
                  <c:v>1.50254902029</c:v>
                </c:pt>
                <c:pt idx="4414">
                  <c:v>1.50255839969</c:v>
                </c:pt>
                <c:pt idx="4415">
                  <c:v>1.5025677629500001</c:v>
                </c:pt>
                <c:pt idx="4416">
                  <c:v>1.5025771100800001</c:v>
                </c:pt>
                <c:pt idx="4417">
                  <c:v>1.5025864410700001</c:v>
                </c:pt>
                <c:pt idx="4418">
                  <c:v>1.5025957559200001</c:v>
                </c:pt>
                <c:pt idx="4419">
                  <c:v>1.50260505463</c:v>
                </c:pt>
                <c:pt idx="4420">
                  <c:v>1.50261433721</c:v>
                </c:pt>
                <c:pt idx="4421">
                  <c:v>1.50262360365</c:v>
                </c:pt>
                <c:pt idx="4422">
                  <c:v>1.50263285395</c:v>
                </c:pt>
                <c:pt idx="4423">
                  <c:v>1.50264208811</c:v>
                </c:pt>
                <c:pt idx="4424">
                  <c:v>1.50265130614</c:v>
                </c:pt>
                <c:pt idx="4425">
                  <c:v>1.50266050803</c:v>
                </c:pt>
                <c:pt idx="4426">
                  <c:v>1.5026696937799999</c:v>
                </c:pt>
                <c:pt idx="4427">
                  <c:v>1.5026788633899999</c:v>
                </c:pt>
                <c:pt idx="4428">
                  <c:v>1.5026880168700001</c:v>
                </c:pt>
                <c:pt idx="4429">
                  <c:v>1.5026971542100001</c:v>
                </c:pt>
                <c:pt idx="4430">
                  <c:v>1.50270627541</c:v>
                </c:pt>
                <c:pt idx="4431">
                  <c:v>1.50271538047</c:v>
                </c:pt>
                <c:pt idx="4432">
                  <c:v>1.5027244693999999</c:v>
                </c:pt>
                <c:pt idx="4433">
                  <c:v>1.5027335421900001</c:v>
                </c:pt>
                <c:pt idx="4434">
                  <c:v>1.5027425988400001</c:v>
                </c:pt>
                <c:pt idx="4435">
                  <c:v>1.50275163935</c:v>
                </c:pt>
                <c:pt idx="4436">
                  <c:v>1.5027606637299999</c:v>
                </c:pt>
                <c:pt idx="4437">
                  <c:v>1.5027696719700001</c:v>
                </c:pt>
                <c:pt idx="4438">
                  <c:v>1.50277866407</c:v>
                </c:pt>
                <c:pt idx="4439">
                  <c:v>1.50278764003</c:v>
                </c:pt>
                <c:pt idx="4440">
                  <c:v>1.5027965998599999</c:v>
                </c:pt>
                <c:pt idx="4441">
                  <c:v>1.5028055435500001</c:v>
                </c:pt>
                <c:pt idx="4442">
                  <c:v>1.5028144711</c:v>
                </c:pt>
                <c:pt idx="4443">
                  <c:v>1.5028233825099999</c:v>
                </c:pt>
                <c:pt idx="4444">
                  <c:v>1.5028322777900001</c:v>
                </c:pt>
                <c:pt idx="4445">
                  <c:v>1.50284115693</c:v>
                </c:pt>
                <c:pt idx="4446">
                  <c:v>1.5028500199299999</c:v>
                </c:pt>
                <c:pt idx="4447">
                  <c:v>1.50285886679</c:v>
                </c:pt>
                <c:pt idx="4448">
                  <c:v>1.5028676975199999</c:v>
                </c:pt>
                <c:pt idx="4449">
                  <c:v>1.5028765121100001</c:v>
                </c:pt>
                <c:pt idx="4450">
                  <c:v>1.50288531056</c:v>
                </c:pt>
                <c:pt idx="4451">
                  <c:v>1.5028940928800001</c:v>
                </c:pt>
                <c:pt idx="4452">
                  <c:v>1.50290285905</c:v>
                </c:pt>
                <c:pt idx="4453">
                  <c:v>1.5029116090900001</c:v>
                </c:pt>
                <c:pt idx="4454">
                  <c:v>1.50292034299</c:v>
                </c:pt>
                <c:pt idx="4455">
                  <c:v>1.5029290607600001</c:v>
                </c:pt>
                <c:pt idx="4456">
                  <c:v>1.50293776238</c:v>
                </c:pt>
                <c:pt idx="4457">
                  <c:v>1.5029464478700001</c:v>
                </c:pt>
                <c:pt idx="4458">
                  <c:v>1.50295511722</c:v>
                </c:pt>
                <c:pt idx="4459">
                  <c:v>1.5029637704400001</c:v>
                </c:pt>
                <c:pt idx="4460">
                  <c:v>1.5029724075099999</c:v>
                </c:pt>
                <c:pt idx="4461">
                  <c:v>1.50298102845</c:v>
                </c:pt>
                <c:pt idx="4462">
                  <c:v>1.5029896332599999</c:v>
                </c:pt>
                <c:pt idx="4463">
                  <c:v>1.50299822192</c:v>
                </c:pt>
                <c:pt idx="4464">
                  <c:v>1.5030067944500001</c:v>
                </c:pt>
                <c:pt idx="4465">
                  <c:v>1.5030153508399999</c:v>
                </c:pt>
                <c:pt idx="4466">
                  <c:v>1.50302389109</c:v>
                </c:pt>
                <c:pt idx="4467">
                  <c:v>1.5030324152000001</c:v>
                </c:pt>
                <c:pt idx="4468">
                  <c:v>1.5030409231799999</c:v>
                </c:pt>
                <c:pt idx="4469">
                  <c:v>1.50304941502</c:v>
                </c:pt>
                <c:pt idx="4470">
                  <c:v>1.5030578907200001</c:v>
                </c:pt>
                <c:pt idx="4471">
                  <c:v>1.5030663502799999</c:v>
                </c:pt>
                <c:pt idx="4472">
                  <c:v>1.50307479371</c:v>
                </c:pt>
                <c:pt idx="4473">
                  <c:v>1.503083221</c:v>
                </c:pt>
                <c:pt idx="4474">
                  <c:v>1.5030916321500001</c:v>
                </c:pt>
                <c:pt idx="4475">
                  <c:v>1.5031000271699999</c:v>
                </c:pt>
                <c:pt idx="4476">
                  <c:v>1.50310840604</c:v>
                </c:pt>
                <c:pt idx="4477">
                  <c:v>1.50311676878</c:v>
                </c:pt>
                <c:pt idx="4478">
                  <c:v>1.50312511539</c:v>
                </c:pt>
                <c:pt idx="4479">
                  <c:v>1.5031334458500001</c:v>
                </c:pt>
                <c:pt idx="4480">
                  <c:v>1.5031417601799999</c:v>
                </c:pt>
                <c:pt idx="4481">
                  <c:v>1.5031500583699999</c:v>
                </c:pt>
                <c:pt idx="4482">
                  <c:v>1.50315834042</c:v>
                </c:pt>
                <c:pt idx="4483">
                  <c:v>1.50316660633</c:v>
                </c:pt>
                <c:pt idx="4484">
                  <c:v>1.50317485611</c:v>
                </c:pt>
                <c:pt idx="4485">
                  <c:v>1.50318308975</c:v>
                </c:pt>
                <c:pt idx="4486">
                  <c:v>1.5031913072500001</c:v>
                </c:pt>
                <c:pt idx="4487">
                  <c:v>1.5031995086200001</c:v>
                </c:pt>
                <c:pt idx="4488">
                  <c:v>1.5032076938400001</c:v>
                </c:pt>
                <c:pt idx="4489">
                  <c:v>1.5032158629300001</c:v>
                </c:pt>
                <c:pt idx="4490">
                  <c:v>1.5032240158900001</c:v>
                </c:pt>
                <c:pt idx="4491">
                  <c:v>1.5032321527000001</c:v>
                </c:pt>
                <c:pt idx="4492">
                  <c:v>1.5032402733800001</c:v>
                </c:pt>
                <c:pt idx="4493">
                  <c:v>1.5032483779200001</c:v>
                </c:pt>
                <c:pt idx="4494">
                  <c:v>1.5032564663200001</c:v>
                </c:pt>
                <c:pt idx="4495">
                  <c:v>1.5032645385900001</c:v>
                </c:pt>
                <c:pt idx="4496">
                  <c:v>1.5032725947100001</c:v>
                </c:pt>
                <c:pt idx="4497">
                  <c:v>1.5032806347000001</c:v>
                </c:pt>
                <c:pt idx="4498">
                  <c:v>1.50328865855</c:v>
                </c:pt>
                <c:pt idx="4499">
                  <c:v>1.50329666627</c:v>
                </c:pt>
                <c:pt idx="4500">
                  <c:v>1.50330465785</c:v>
                </c:pt>
                <c:pt idx="4501">
                  <c:v>1.50331263329</c:v>
                </c:pt>
                <c:pt idx="4502">
                  <c:v>1.5033205925899999</c:v>
                </c:pt>
                <c:pt idx="4503">
                  <c:v>1.5033285357499999</c:v>
                </c:pt>
                <c:pt idx="4504">
                  <c:v>1.5033364627800001</c:v>
                </c:pt>
                <c:pt idx="4505">
                  <c:v>1.5033443736700001</c:v>
                </c:pt>
                <c:pt idx="4506">
                  <c:v>1.50335226842</c:v>
                </c:pt>
                <c:pt idx="4507">
                  <c:v>1.50336014704</c:v>
                </c:pt>
                <c:pt idx="4508">
                  <c:v>1.5033680095199999</c:v>
                </c:pt>
                <c:pt idx="4509">
                  <c:v>1.5033758558600001</c:v>
                </c:pt>
                <c:pt idx="4510">
                  <c:v>1.5033836860600001</c:v>
                </c:pt>
                <c:pt idx="4511">
                  <c:v>1.50339150012</c:v>
                </c:pt>
                <c:pt idx="4512">
                  <c:v>1.5033992980499999</c:v>
                </c:pt>
                <c:pt idx="4513">
                  <c:v>1.5034070798400001</c:v>
                </c:pt>
                <c:pt idx="4514">
                  <c:v>1.50341484549</c:v>
                </c:pt>
                <c:pt idx="4515">
                  <c:v>1.50342259501</c:v>
                </c:pt>
                <c:pt idx="4516">
                  <c:v>1.5034303283899999</c:v>
                </c:pt>
                <c:pt idx="4517">
                  <c:v>1.5034380456300001</c:v>
                </c:pt>
                <c:pt idx="4518">
                  <c:v>1.50344574673</c:v>
                </c:pt>
                <c:pt idx="4519">
                  <c:v>1.5034534316999999</c:v>
                </c:pt>
                <c:pt idx="4520">
                  <c:v>1.50346110052</c:v>
                </c:pt>
                <c:pt idx="4521">
                  <c:v>1.50346875321</c:v>
                </c:pt>
                <c:pt idx="4522">
                  <c:v>1.5034763897700001</c:v>
                </c:pt>
                <c:pt idx="4523">
                  <c:v>1.50348401018</c:v>
                </c:pt>
                <c:pt idx="4524">
                  <c:v>1.5034916144599999</c:v>
                </c:pt>
                <c:pt idx="4525">
                  <c:v>1.5034992026</c:v>
                </c:pt>
                <c:pt idx="4526">
                  <c:v>1.5035067745999999</c:v>
                </c:pt>
                <c:pt idx="4527">
                  <c:v>1.50351433047</c:v>
                </c:pt>
                <c:pt idx="4528">
                  <c:v>1.5035218701999999</c:v>
                </c:pt>
                <c:pt idx="4529">
                  <c:v>1.5035293937900001</c:v>
                </c:pt>
                <c:pt idx="4530">
                  <c:v>1.5035369012399999</c:v>
                </c:pt>
                <c:pt idx="4531">
                  <c:v>1.5035443925500001</c:v>
                </c:pt>
                <c:pt idx="4532">
                  <c:v>1.5035518677299999</c:v>
                </c:pt>
                <c:pt idx="4533">
                  <c:v>1.50355932677</c:v>
                </c:pt>
                <c:pt idx="4534">
                  <c:v>1.5035667696799999</c:v>
                </c:pt>
                <c:pt idx="4535">
                  <c:v>1.50357419644</c:v>
                </c:pt>
                <c:pt idx="4536">
                  <c:v>1.5035816070700001</c:v>
                </c:pt>
                <c:pt idx="4537">
                  <c:v>1.50358900156</c:v>
                </c:pt>
                <c:pt idx="4538">
                  <c:v>1.5035963799100001</c:v>
                </c:pt>
                <c:pt idx="4539">
                  <c:v>1.5036037421299999</c:v>
                </c:pt>
                <c:pt idx="4540">
                  <c:v>1.50361108821</c:v>
                </c:pt>
                <c:pt idx="4541">
                  <c:v>1.5036184181500001</c:v>
                </c:pt>
                <c:pt idx="4542">
                  <c:v>1.5036257319499999</c:v>
                </c:pt>
                <c:pt idx="4543">
                  <c:v>1.50363302962</c:v>
                </c:pt>
                <c:pt idx="4544">
                  <c:v>1.5036403111400001</c:v>
                </c:pt>
                <c:pt idx="4545">
                  <c:v>1.5036475765299999</c:v>
                </c:pt>
                <c:pt idx="4546">
                  <c:v>1.50365482579</c:v>
                </c:pt>
                <c:pt idx="4547">
                  <c:v>1.5036620589</c:v>
                </c:pt>
                <c:pt idx="4548">
                  <c:v>1.5036692758800001</c:v>
                </c:pt>
                <c:pt idx="4549">
                  <c:v>1.5036764767199999</c:v>
                </c:pt>
                <c:pt idx="4550">
                  <c:v>1.50368366142</c:v>
                </c:pt>
                <c:pt idx="4551">
                  <c:v>1.50369082999</c:v>
                </c:pt>
                <c:pt idx="4552">
                  <c:v>1.5036979824200001</c:v>
                </c:pt>
                <c:pt idx="4553">
                  <c:v>1.5037051187099999</c:v>
                </c:pt>
                <c:pt idx="4554">
                  <c:v>1.5037122388599999</c:v>
                </c:pt>
                <c:pt idx="4555">
                  <c:v>1.50371934288</c:v>
                </c:pt>
                <c:pt idx="4556">
                  <c:v>1.50372643076</c:v>
                </c:pt>
                <c:pt idx="4557">
                  <c:v>1.5037335025</c:v>
                </c:pt>
                <c:pt idx="4558">
                  <c:v>1.5037405581000001</c:v>
                </c:pt>
                <c:pt idx="4559">
                  <c:v>1.5037475975700001</c:v>
                </c:pt>
                <c:pt idx="4560">
                  <c:v>1.5037546208999999</c:v>
                </c:pt>
                <c:pt idx="4561">
                  <c:v>1.5037616280899999</c:v>
                </c:pt>
                <c:pt idx="4562">
                  <c:v>1.5037686191399999</c:v>
                </c:pt>
                <c:pt idx="4563">
                  <c:v>1.5037755940599999</c:v>
                </c:pt>
                <c:pt idx="4564">
                  <c:v>1.50378255283</c:v>
                </c:pt>
                <c:pt idx="4565">
                  <c:v>1.50378949548</c:v>
                </c:pt>
                <c:pt idx="4566">
                  <c:v>1.50379642198</c:v>
                </c:pt>
                <c:pt idx="4567">
                  <c:v>1.50380333234</c:v>
                </c:pt>
                <c:pt idx="4568">
                  <c:v>1.50381022657</c:v>
                </c:pt>
                <c:pt idx="4569">
                  <c:v>1.50381710466</c:v>
                </c:pt>
                <c:pt idx="4570">
                  <c:v>1.50382396662</c:v>
                </c:pt>
                <c:pt idx="4571">
                  <c:v>1.5038308124299999</c:v>
                </c:pt>
                <c:pt idx="4572">
                  <c:v>1.5038376421099999</c:v>
                </c:pt>
                <c:pt idx="4573">
                  <c:v>1.5038444556499999</c:v>
                </c:pt>
                <c:pt idx="4574">
                  <c:v>1.5038512530599999</c:v>
                </c:pt>
                <c:pt idx="4575">
                  <c:v>1.5038580343200001</c:v>
                </c:pt>
                <c:pt idx="4576">
                  <c:v>1.5038647994500001</c:v>
                </c:pt>
                <c:pt idx="4577">
                  <c:v>1.50387154844</c:v>
                </c:pt>
                <c:pt idx="4578">
                  <c:v>1.5038782813</c:v>
                </c:pt>
                <c:pt idx="4579">
                  <c:v>1.50388499801</c:v>
                </c:pt>
                <c:pt idx="4580">
                  <c:v>1.5038916985899999</c:v>
                </c:pt>
                <c:pt idx="4581">
                  <c:v>1.5038983830299999</c:v>
                </c:pt>
                <c:pt idx="4582">
                  <c:v>1.5039050513400001</c:v>
                </c:pt>
                <c:pt idx="4583">
                  <c:v>1.5039117035</c:v>
                </c:pt>
                <c:pt idx="4584">
                  <c:v>1.50391833953</c:v>
                </c:pt>
                <c:pt idx="4585">
                  <c:v>1.5039249594199999</c:v>
                </c:pt>
                <c:pt idx="4586">
                  <c:v>1.5039315631800001</c:v>
                </c:pt>
                <c:pt idx="4587">
                  <c:v>1.50393815079</c:v>
                </c:pt>
                <c:pt idx="4588">
                  <c:v>1.50394472227</c:v>
                </c:pt>
                <c:pt idx="4589">
                  <c:v>1.5039512776099999</c:v>
                </c:pt>
                <c:pt idx="4590">
                  <c:v>1.5039578168200001</c:v>
                </c:pt>
                <c:pt idx="4591">
                  <c:v>1.50396433988</c:v>
                </c:pt>
                <c:pt idx="4592">
                  <c:v>1.5039708468099999</c:v>
                </c:pt>
                <c:pt idx="4593">
                  <c:v>1.5039773376000001</c:v>
                </c:pt>
                <c:pt idx="4594">
                  <c:v>1.50398381226</c:v>
                </c:pt>
                <c:pt idx="4595">
                  <c:v>1.5039902707699999</c:v>
                </c:pt>
                <c:pt idx="4596">
                  <c:v>1.5039967131500001</c:v>
                </c:pt>
                <c:pt idx="4597">
                  <c:v>1.50400313939</c:v>
                </c:pt>
                <c:pt idx="4598">
                  <c:v>1.5040095495000001</c:v>
                </c:pt>
                <c:pt idx="4599">
                  <c:v>1.50401594347</c:v>
                </c:pt>
                <c:pt idx="4600">
                  <c:v>1.5040223212899999</c:v>
                </c:pt>
                <c:pt idx="4601">
                  <c:v>1.50402868299</c:v>
                </c:pt>
                <c:pt idx="4602">
                  <c:v>1.5040350285399999</c:v>
                </c:pt>
                <c:pt idx="4603">
                  <c:v>1.50404135796</c:v>
                </c:pt>
                <c:pt idx="4604">
                  <c:v>1.5040476712399999</c:v>
                </c:pt>
                <c:pt idx="4605">
                  <c:v>1.5040539683800001</c:v>
                </c:pt>
                <c:pt idx="4606">
                  <c:v>1.5040602493799999</c:v>
                </c:pt>
                <c:pt idx="4607">
                  <c:v>1.50406651425</c:v>
                </c:pt>
                <c:pt idx="4608">
                  <c:v>1.5040727629799999</c:v>
                </c:pt>
                <c:pt idx="4609">
                  <c:v>1.50407899557</c:v>
                </c:pt>
                <c:pt idx="4610">
                  <c:v>1.5040852120199999</c:v>
                </c:pt>
                <c:pt idx="4611">
                  <c:v>1.50409141234</c:v>
                </c:pt>
                <c:pt idx="4612">
                  <c:v>1.5040975965200001</c:v>
                </c:pt>
                <c:pt idx="4613">
                  <c:v>1.5041037645599999</c:v>
                </c:pt>
                <c:pt idx="4614">
                  <c:v>1.50410991647</c:v>
                </c:pt>
                <c:pt idx="4615">
                  <c:v>1.5041160522299999</c:v>
                </c:pt>
                <c:pt idx="4616">
                  <c:v>1.50412217186</c:v>
                </c:pt>
                <c:pt idx="4617">
                  <c:v>1.50412827535</c:v>
                </c:pt>
                <c:pt idx="4618">
                  <c:v>1.5041343627099999</c:v>
                </c:pt>
                <c:pt idx="4619">
                  <c:v>1.50414043392</c:v>
                </c:pt>
                <c:pt idx="4620">
                  <c:v>1.504146489</c:v>
                </c:pt>
                <c:pt idx="4621">
                  <c:v>1.5041525279500001</c:v>
                </c:pt>
                <c:pt idx="4622">
                  <c:v>1.5041585507499999</c:v>
                </c:pt>
                <c:pt idx="4623">
                  <c:v>1.50416455742</c:v>
                </c:pt>
                <c:pt idx="4624">
                  <c:v>1.50417054795</c:v>
                </c:pt>
                <c:pt idx="4625">
                  <c:v>1.5041765223400001</c:v>
                </c:pt>
                <c:pt idx="4626">
                  <c:v>1.5041824805899999</c:v>
                </c:pt>
                <c:pt idx="4627">
                  <c:v>1.50418842271</c:v>
                </c:pt>
                <c:pt idx="4628">
                  <c:v>1.50419434869</c:v>
                </c:pt>
                <c:pt idx="4629">
                  <c:v>1.5042002585300001</c:v>
                </c:pt>
                <c:pt idx="4630">
                  <c:v>1.5042061522400001</c:v>
                </c:pt>
                <c:pt idx="4631">
                  <c:v>1.5042120297999999</c:v>
                </c:pt>
                <c:pt idx="4632">
                  <c:v>1.5042178912299999</c:v>
                </c:pt>
                <c:pt idx="4633">
                  <c:v>1.50422373652</c:v>
                </c:pt>
                <c:pt idx="4634">
                  <c:v>1.50422956568</c:v>
                </c:pt>
                <c:pt idx="4635">
                  <c:v>1.5042353787</c:v>
                </c:pt>
                <c:pt idx="4636">
                  <c:v>1.50424117558</c:v>
                </c:pt>
                <c:pt idx="4637">
                  <c:v>1.5042469563200001</c:v>
                </c:pt>
                <c:pt idx="4638">
                  <c:v>1.5042527209200001</c:v>
                </c:pt>
                <c:pt idx="4639">
                  <c:v>1.5042584693900001</c:v>
                </c:pt>
                <c:pt idx="4640">
                  <c:v>1.5042642017200001</c:v>
                </c:pt>
                <c:pt idx="4641">
                  <c:v>1.5042699179100001</c:v>
                </c:pt>
                <c:pt idx="4642">
                  <c:v>1.5042756179700001</c:v>
                </c:pt>
                <c:pt idx="4643">
                  <c:v>1.5042813018800001</c:v>
                </c:pt>
                <c:pt idx="4644">
                  <c:v>1.5042869696600001</c:v>
                </c:pt>
                <c:pt idx="4645">
                  <c:v>1.5042926213100001</c:v>
                </c:pt>
                <c:pt idx="4646">
                  <c:v>1.5042982568100001</c:v>
                </c:pt>
                <c:pt idx="4647">
                  <c:v>1.5043038761800001</c:v>
                </c:pt>
                <c:pt idx="4648">
                  <c:v>1.50430947941</c:v>
                </c:pt>
                <c:pt idx="4649">
                  <c:v>1.5043150665</c:v>
                </c:pt>
                <c:pt idx="4650">
                  <c:v>1.5043205880199999</c:v>
                </c:pt>
                <c:pt idx="4651">
                  <c:v>1.50432608828</c:v>
                </c:pt>
                <c:pt idx="4652">
                  <c:v>1.50433157279</c:v>
                </c:pt>
                <c:pt idx="4653">
                  <c:v>1.5043370415699999</c:v>
                </c:pt>
                <c:pt idx="4654">
                  <c:v>1.5043424946099999</c:v>
                </c:pt>
                <c:pt idx="4655">
                  <c:v>1.5043479318999999</c:v>
                </c:pt>
                <c:pt idx="4656">
                  <c:v>1.50435335346</c:v>
                </c:pt>
                <c:pt idx="4657">
                  <c:v>1.5043587592700001</c:v>
                </c:pt>
                <c:pt idx="4658">
                  <c:v>1.50436414934</c:v>
                </c:pt>
                <c:pt idx="4659">
                  <c:v>1.5043695236700001</c:v>
                </c:pt>
                <c:pt idx="4660">
                  <c:v>1.50437488226</c:v>
                </c:pt>
                <c:pt idx="4661">
                  <c:v>1.5043802251</c:v>
                </c:pt>
                <c:pt idx="4662">
                  <c:v>1.50438555221</c:v>
                </c:pt>
                <c:pt idx="4663">
                  <c:v>1.5043908635700001</c:v>
                </c:pt>
                <c:pt idx="4664">
                  <c:v>1.5043961591899999</c:v>
                </c:pt>
                <c:pt idx="4665">
                  <c:v>1.50440143907</c:v>
                </c:pt>
                <c:pt idx="4666">
                  <c:v>1.5044067032099999</c:v>
                </c:pt>
                <c:pt idx="4667">
                  <c:v>1.5044119516100001</c:v>
                </c:pt>
                <c:pt idx="4668">
                  <c:v>1.50441718427</c:v>
                </c:pt>
                <c:pt idx="4669">
                  <c:v>1.50442240118</c:v>
                </c:pt>
                <c:pt idx="4670">
                  <c:v>1.5044276023600001</c:v>
                </c:pt>
                <c:pt idx="4671">
                  <c:v>1.5044327877899999</c:v>
                </c:pt>
                <c:pt idx="4672">
                  <c:v>1.50443795748</c:v>
                </c:pt>
                <c:pt idx="4673">
                  <c:v>1.5044431114300001</c:v>
                </c:pt>
                <c:pt idx="4674">
                  <c:v>1.50444824964</c:v>
                </c:pt>
                <c:pt idx="4675">
                  <c:v>1.50445337211</c:v>
                </c:pt>
                <c:pt idx="4676">
                  <c:v>1.5044584788299999</c:v>
                </c:pt>
                <c:pt idx="4677">
                  <c:v>1.50446356982</c:v>
                </c:pt>
                <c:pt idx="4678">
                  <c:v>1.50446864506</c:v>
                </c:pt>
                <c:pt idx="4679">
                  <c:v>1.5044737045600001</c:v>
                </c:pt>
                <c:pt idx="4680">
                  <c:v>1.5044787483199999</c:v>
                </c:pt>
                <c:pt idx="4681">
                  <c:v>1.5044837763400001</c:v>
                </c:pt>
                <c:pt idx="4682">
                  <c:v>1.50448878862</c:v>
                </c:pt>
                <c:pt idx="4683">
                  <c:v>1.50449378515</c:v>
                </c:pt>
                <c:pt idx="4684">
                  <c:v>1.50449876595</c:v>
                </c:pt>
                <c:pt idx="4685">
                  <c:v>1.504503731</c:v>
                </c:pt>
                <c:pt idx="4686">
                  <c:v>1.5045086803100001</c:v>
                </c:pt>
                <c:pt idx="4687">
                  <c:v>1.5045136138799999</c:v>
                </c:pt>
                <c:pt idx="4688">
                  <c:v>1.5045185317100001</c:v>
                </c:pt>
                <c:pt idx="4689">
                  <c:v>1.5045234338</c:v>
                </c:pt>
                <c:pt idx="4690">
                  <c:v>1.5045283201499999</c:v>
                </c:pt>
                <c:pt idx="4691">
                  <c:v>1.5045331907499999</c:v>
                </c:pt>
                <c:pt idx="4692">
                  <c:v>1.5045380456099999</c:v>
                </c:pt>
                <c:pt idx="4693">
                  <c:v>1.50454288474</c:v>
                </c:pt>
                <c:pt idx="4694">
                  <c:v>1.50454770812</c:v>
                </c:pt>
                <c:pt idx="4695">
                  <c:v>1.5045525157599999</c:v>
                </c:pt>
                <c:pt idx="4696">
                  <c:v>1.5045573076500001</c:v>
                </c:pt>
                <c:pt idx="4697">
                  <c:v>1.50456208381</c:v>
                </c:pt>
                <c:pt idx="4698">
                  <c:v>1.50456684423</c:v>
                </c:pt>
                <c:pt idx="4699">
                  <c:v>1.5045715889</c:v>
                </c:pt>
                <c:pt idx="4700">
                  <c:v>1.50457631783</c:v>
                </c:pt>
                <c:pt idx="4701">
                  <c:v>1.5045810310200001</c:v>
                </c:pt>
                <c:pt idx="4702">
                  <c:v>1.5045857284699999</c:v>
                </c:pt>
                <c:pt idx="4703">
                  <c:v>1.5045904101800001</c:v>
                </c:pt>
                <c:pt idx="4704">
                  <c:v>1.50459507615</c:v>
                </c:pt>
                <c:pt idx="4705">
                  <c:v>1.5045997263699999</c:v>
                </c:pt>
                <c:pt idx="4706">
                  <c:v>1.5046043608599999</c:v>
                </c:pt>
                <c:pt idx="4707">
                  <c:v>1.5046089796</c:v>
                </c:pt>
                <c:pt idx="4708">
                  <c:v>1.5046135826</c:v>
                </c:pt>
                <c:pt idx="4709">
                  <c:v>1.5046181698600001</c:v>
                </c:pt>
                <c:pt idx="4710">
                  <c:v>1.50462274138</c:v>
                </c:pt>
                <c:pt idx="4711">
                  <c:v>1.5046272971500001</c:v>
                </c:pt>
                <c:pt idx="4712">
                  <c:v>1.50463183719</c:v>
                </c:pt>
                <c:pt idx="4713">
                  <c:v>1.50463636148</c:v>
                </c:pt>
                <c:pt idx="4714">
                  <c:v>1.50464087004</c:v>
                </c:pt>
                <c:pt idx="4715">
                  <c:v>1.5046453628500001</c:v>
                </c:pt>
                <c:pt idx="4716">
                  <c:v>1.5046498399199999</c:v>
                </c:pt>
                <c:pt idx="4717">
                  <c:v>1.50465430125</c:v>
                </c:pt>
                <c:pt idx="4718">
                  <c:v>1.5046587468399999</c:v>
                </c:pt>
                <c:pt idx="4719">
                  <c:v>1.50466317668</c:v>
                </c:pt>
                <c:pt idx="4720">
                  <c:v>1.50466759079</c:v>
                </c:pt>
                <c:pt idx="4721">
                  <c:v>1.50467198915</c:v>
                </c:pt>
                <c:pt idx="4722">
                  <c:v>1.50467637177</c:v>
                </c:pt>
                <c:pt idx="4723">
                  <c:v>1.5046807386500001</c:v>
                </c:pt>
                <c:pt idx="4724">
                  <c:v>1.5046850897899999</c:v>
                </c:pt>
                <c:pt idx="4725">
                  <c:v>1.50468942519</c:v>
                </c:pt>
                <c:pt idx="4726">
                  <c:v>1.50469374484</c:v>
                </c:pt>
                <c:pt idx="4727">
                  <c:v>1.5046980487599999</c:v>
                </c:pt>
                <c:pt idx="4728">
                  <c:v>1.5047023369300001</c:v>
                </c:pt>
                <c:pt idx="4729">
                  <c:v>1.5047066093599999</c:v>
                </c:pt>
                <c:pt idx="4730">
                  <c:v>1.5047108660499999</c:v>
                </c:pt>
                <c:pt idx="4731">
                  <c:v>1.504715107</c:v>
                </c:pt>
                <c:pt idx="4732">
                  <c:v>1.5047193322100001</c:v>
                </c:pt>
                <c:pt idx="4733">
                  <c:v>1.50472354168</c:v>
                </c:pt>
                <c:pt idx="4734">
                  <c:v>1.5047277353999999</c:v>
                </c:pt>
                <c:pt idx="4735">
                  <c:v>1.5047319133899999</c:v>
                </c:pt>
                <c:pt idx="4736">
                  <c:v>1.5047360756299999</c:v>
                </c:pt>
                <c:pt idx="4737">
                  <c:v>1.5047402221299999</c:v>
                </c:pt>
                <c:pt idx="4738">
                  <c:v>1.50474435289</c:v>
                </c:pt>
                <c:pt idx="4739">
                  <c:v>1.5047484679100001</c:v>
                </c:pt>
                <c:pt idx="4740">
                  <c:v>1.5047525671799999</c:v>
                </c:pt>
                <c:pt idx="4741">
                  <c:v>1.5047566507200001</c:v>
                </c:pt>
                <c:pt idx="4742">
                  <c:v>1.50476071851</c:v>
                </c:pt>
                <c:pt idx="4743">
                  <c:v>1.50476477057</c:v>
                </c:pt>
                <c:pt idx="4744">
                  <c:v>1.50476880688</c:v>
                </c:pt>
                <c:pt idx="4745">
                  <c:v>1.5047728274500001</c:v>
                </c:pt>
                <c:pt idx="4746">
                  <c:v>1.5047768322799999</c:v>
                </c:pt>
                <c:pt idx="4747">
                  <c:v>1.50478082136</c:v>
                </c:pt>
                <c:pt idx="4748">
                  <c:v>1.5047847947099999</c:v>
                </c:pt>
                <c:pt idx="4749">
                  <c:v>1.5047887523100001</c:v>
                </c:pt>
                <c:pt idx="4750">
                  <c:v>1.5047926941800001</c:v>
                </c:pt>
                <c:pt idx="4751">
                  <c:v>1.5047966203000001</c:v>
                </c:pt>
                <c:pt idx="4752">
                  <c:v>1.5048005306800001</c:v>
                </c:pt>
                <c:pt idx="4753">
                  <c:v>1.5048044253199999</c:v>
                </c:pt>
                <c:pt idx="4754">
                  <c:v>1.50480830421</c:v>
                </c:pt>
                <c:pt idx="4755">
                  <c:v>1.5048121673699999</c:v>
                </c:pt>
                <c:pt idx="4756">
                  <c:v>1.50481601478</c:v>
                </c:pt>
                <c:pt idx="4757">
                  <c:v>1.50481984646</c:v>
                </c:pt>
                <c:pt idx="4758">
                  <c:v>1.50482366239</c:v>
                </c:pt>
                <c:pt idx="4759">
                  <c:v>1.50482746258</c:v>
                </c:pt>
                <c:pt idx="4760">
                  <c:v>1.50483124703</c:v>
                </c:pt>
                <c:pt idx="4761">
                  <c:v>1.5048350157299999</c:v>
                </c:pt>
                <c:pt idx="4762">
                  <c:v>1.5048387687</c:v>
                </c:pt>
                <c:pt idx="4763">
                  <c:v>1.5048425059299999</c:v>
                </c:pt>
                <c:pt idx="4764">
                  <c:v>1.5048462274100001</c:v>
                </c:pt>
                <c:pt idx="4765">
                  <c:v>1.50484993315</c:v>
                </c:pt>
                <c:pt idx="4766">
                  <c:v>1.50485362315</c:v>
                </c:pt>
                <c:pt idx="4767">
                  <c:v>1.5048572974100001</c:v>
                </c:pt>
                <c:pt idx="4768">
                  <c:v>1.5048609559299999</c:v>
                </c:pt>
                <c:pt idx="4769">
                  <c:v>1.50486459871</c:v>
                </c:pt>
                <c:pt idx="4770">
                  <c:v>1.5048682257399999</c:v>
                </c:pt>
                <c:pt idx="4771">
                  <c:v>1.50487183703</c:v>
                </c:pt>
                <c:pt idx="4772">
                  <c:v>1.50487543259</c:v>
                </c:pt>
                <c:pt idx="4773">
                  <c:v>1.5048790124</c:v>
                </c:pt>
                <c:pt idx="4774">
                  <c:v>1.50488257647</c:v>
                </c:pt>
                <c:pt idx="4775">
                  <c:v>1.5048861247900001</c:v>
                </c:pt>
                <c:pt idx="4776">
                  <c:v>1.5048896573799999</c:v>
                </c:pt>
                <c:pt idx="4777">
                  <c:v>1.50489317423</c:v>
                </c:pt>
                <c:pt idx="4778">
                  <c:v>1.5048966753299999</c:v>
                </c:pt>
                <c:pt idx="4779">
                  <c:v>1.5049001606900001</c:v>
                </c:pt>
                <c:pt idx="4780">
                  <c:v>1.5049036303100001</c:v>
                </c:pt>
                <c:pt idx="4781">
                  <c:v>1.5049070841900001</c:v>
                </c:pt>
                <c:pt idx="4782">
                  <c:v>1.5049105223299999</c:v>
                </c:pt>
                <c:pt idx="4783">
                  <c:v>1.50491394473</c:v>
                </c:pt>
                <c:pt idx="4784">
                  <c:v>1.50491735139</c:v>
                </c:pt>
                <c:pt idx="4785">
                  <c:v>1.5049207422999999</c:v>
                </c:pt>
                <c:pt idx="4786">
                  <c:v>1.5049241174700001</c:v>
                </c:pt>
                <c:pt idx="4787">
                  <c:v>1.5049274769000001</c:v>
                </c:pt>
                <c:pt idx="4788">
                  <c:v>1.5049308205900001</c:v>
                </c:pt>
                <c:pt idx="4789">
                  <c:v>1.5049341485400001</c:v>
                </c:pt>
                <c:pt idx="4790">
                  <c:v>1.5049374607499999</c:v>
                </c:pt>
                <c:pt idx="4791">
                  <c:v>1.50494075722</c:v>
                </c:pt>
                <c:pt idx="4792">
                  <c:v>1.5049440379400001</c:v>
                </c:pt>
                <c:pt idx="4793">
                  <c:v>1.50494730292</c:v>
                </c:pt>
                <c:pt idx="4794">
                  <c:v>1.50495055217</c:v>
                </c:pt>
                <c:pt idx="4795">
                  <c:v>1.5049537856699999</c:v>
                </c:pt>
                <c:pt idx="4796">
                  <c:v>1.5049570034199999</c:v>
                </c:pt>
                <c:pt idx="4797">
                  <c:v>1.50496020544</c:v>
                </c:pt>
                <c:pt idx="4798">
                  <c:v>1.50496339172</c:v>
                </c:pt>
                <c:pt idx="4799">
                  <c:v>1.5049665622499999</c:v>
                </c:pt>
                <c:pt idx="4800">
                  <c:v>1.50496971705</c:v>
                </c:pt>
                <c:pt idx="4801">
                  <c:v>1.5049728561</c:v>
                </c:pt>
                <c:pt idx="4802">
                  <c:v>1.5049759794099999</c:v>
                </c:pt>
                <c:pt idx="4803">
                  <c:v>1.5049790869799999</c:v>
                </c:pt>
                <c:pt idx="4804">
                  <c:v>1.50498217881</c:v>
                </c:pt>
                <c:pt idx="4805">
                  <c:v>1.50498525489</c:v>
                </c:pt>
                <c:pt idx="4806">
                  <c:v>1.5049883152400001</c:v>
                </c:pt>
                <c:pt idx="4807">
                  <c:v>1.50499135984</c:v>
                </c:pt>
                <c:pt idx="4808">
                  <c:v>1.5049943886999999</c:v>
                </c:pt>
                <c:pt idx="4809">
                  <c:v>1.5049974018200001</c:v>
                </c:pt>
                <c:pt idx="4810">
                  <c:v>1.5050003992000001</c:v>
                </c:pt>
                <c:pt idx="4811">
                  <c:v>1.5050033808400001</c:v>
                </c:pt>
                <c:pt idx="4812">
                  <c:v>1.5050063467399999</c:v>
                </c:pt>
                <c:pt idx="4813">
                  <c:v>1.50500929689</c:v>
                </c:pt>
                <c:pt idx="4814">
                  <c:v>1.5050122313100001</c:v>
                </c:pt>
                <c:pt idx="4815">
                  <c:v>1.50501514998</c:v>
                </c:pt>
                <c:pt idx="4816">
                  <c:v>1.5050180529099999</c:v>
                </c:pt>
                <c:pt idx="4817">
                  <c:v>1.5050209401000001</c:v>
                </c:pt>
                <c:pt idx="4818">
                  <c:v>1.5050238115500001</c:v>
                </c:pt>
                <c:pt idx="4819">
                  <c:v>1.5050266672599999</c:v>
                </c:pt>
                <c:pt idx="4820">
                  <c:v>1.50502950722</c:v>
                </c:pt>
                <c:pt idx="4821">
                  <c:v>1.50503233145</c:v>
                </c:pt>
                <c:pt idx="4822">
                  <c:v>1.5050351399299999</c:v>
                </c:pt>
                <c:pt idx="4823">
                  <c:v>1.5050379326700001</c:v>
                </c:pt>
                <c:pt idx="4824">
                  <c:v>1.50504070967</c:v>
                </c:pt>
                <c:pt idx="4825">
                  <c:v>1.50504347093</c:v>
                </c:pt>
                <c:pt idx="4826">
                  <c:v>1.50504621645</c:v>
                </c:pt>
                <c:pt idx="4827">
                  <c:v>1.5050489462200001</c:v>
                </c:pt>
                <c:pt idx="4828">
                  <c:v>1.5050516602599999</c:v>
                </c:pt>
                <c:pt idx="4829">
                  <c:v>1.50505435855</c:v>
                </c:pt>
                <c:pt idx="4830">
                  <c:v>1.5050570410999999</c:v>
                </c:pt>
                <c:pt idx="4831">
                  <c:v>1.5050597079100001</c:v>
                </c:pt>
                <c:pt idx="4832">
                  <c:v>1.5050623589800001</c:v>
                </c:pt>
                <c:pt idx="4833">
                  <c:v>1.5050649943100001</c:v>
                </c:pt>
                <c:pt idx="4834">
                  <c:v>1.5050676139000001</c:v>
                </c:pt>
                <c:pt idx="4835">
                  <c:v>1.5050702177399999</c:v>
                </c:pt>
                <c:pt idx="4836">
                  <c:v>1.50507280584</c:v>
                </c:pt>
                <c:pt idx="4837">
                  <c:v>1.5050753782099999</c:v>
                </c:pt>
                <c:pt idx="4838">
                  <c:v>1.5050779348300001</c:v>
                </c:pt>
                <c:pt idx="4839">
                  <c:v>1.50508047571</c:v>
                </c:pt>
                <c:pt idx="4840">
                  <c:v>1.50508300084</c:v>
                </c:pt>
                <c:pt idx="4841">
                  <c:v>1.50508551024</c:v>
                </c:pt>
                <c:pt idx="4842">
                  <c:v>1.5050880039000001</c:v>
                </c:pt>
                <c:pt idx="4843">
                  <c:v>1.5050904818099999</c:v>
                </c:pt>
                <c:pt idx="4844">
                  <c:v>1.50509294398</c:v>
                </c:pt>
                <c:pt idx="4845">
                  <c:v>1.50509539041</c:v>
                </c:pt>
                <c:pt idx="4846">
                  <c:v>1.5050978210999999</c:v>
                </c:pt>
                <c:pt idx="4847">
                  <c:v>1.5051002360500001</c:v>
                </c:pt>
                <c:pt idx="4848">
                  <c:v>1.5051026352600001</c:v>
                </c:pt>
                <c:pt idx="4849">
                  <c:v>1.5051050187199999</c:v>
                </c:pt>
                <c:pt idx="4850">
                  <c:v>1.50510738645</c:v>
                </c:pt>
                <c:pt idx="4851">
                  <c:v>1.5051097384300001</c:v>
                </c:pt>
                <c:pt idx="4852">
                  <c:v>1.50511207467</c:v>
                </c:pt>
                <c:pt idx="4853">
                  <c:v>1.5051143951699999</c:v>
                </c:pt>
                <c:pt idx="4854">
                  <c:v>1.5051166999300001</c:v>
                </c:pt>
                <c:pt idx="4855">
                  <c:v>1.5051189889500001</c:v>
                </c:pt>
                <c:pt idx="4856">
                  <c:v>1.5051212622200001</c:v>
                </c:pt>
                <c:pt idx="4857">
                  <c:v>1.5051235197599999</c:v>
                </c:pt>
                <c:pt idx="4858">
                  <c:v>1.50512576155</c:v>
                </c:pt>
                <c:pt idx="4859">
                  <c:v>1.5051279876000001</c:v>
                </c:pt>
                <c:pt idx="4860">
                  <c:v>1.50513019791</c:v>
                </c:pt>
                <c:pt idx="4861">
                  <c:v>1.50513239248</c:v>
                </c:pt>
                <c:pt idx="4862">
                  <c:v>1.5051345713099999</c:v>
                </c:pt>
                <c:pt idx="4863">
                  <c:v>1.50513673439</c:v>
                </c:pt>
                <c:pt idx="4864">
                  <c:v>1.50513888174</c:v>
                </c:pt>
                <c:pt idx="4865">
                  <c:v>1.5051410133400001</c:v>
                </c:pt>
                <c:pt idx="4866">
                  <c:v>1.5051431291999999</c:v>
                </c:pt>
                <c:pt idx="4867">
                  <c:v>1.5051452293200001</c:v>
                </c:pt>
                <c:pt idx="4868">
                  <c:v>1.5051473137</c:v>
                </c:pt>
                <c:pt idx="4869">
                  <c:v>1.50514938234</c:v>
                </c:pt>
                <c:pt idx="4870">
                  <c:v>1.5051514352299999</c:v>
                </c:pt>
                <c:pt idx="4871">
                  <c:v>1.50515347239</c:v>
                </c:pt>
                <c:pt idx="4872">
                  <c:v>1.5051554938</c:v>
                </c:pt>
                <c:pt idx="4873">
                  <c:v>1.5051574994700001</c:v>
                </c:pt>
                <c:pt idx="4874">
                  <c:v>1.50515948941</c:v>
                </c:pt>
                <c:pt idx="4875">
                  <c:v>1.5051614635899999</c:v>
                </c:pt>
                <c:pt idx="4876">
                  <c:v>1.5051634220400001</c:v>
                </c:pt>
                <c:pt idx="4877">
                  <c:v>1.5051653647500001</c:v>
                </c:pt>
                <c:pt idx="4878">
                  <c:v>1.5051672917100001</c:v>
                </c:pt>
                <c:pt idx="4879">
                  <c:v>1.5051692029399999</c:v>
                </c:pt>
                <c:pt idx="4880">
                  <c:v>1.50517109842</c:v>
                </c:pt>
                <c:pt idx="4881">
                  <c:v>1.5051729781600001</c:v>
                </c:pt>
                <c:pt idx="4882">
                  <c:v>1.50517484216</c:v>
                </c:pt>
                <c:pt idx="4883">
                  <c:v>1.5051766904199999</c:v>
                </c:pt>
                <c:pt idx="4884">
                  <c:v>1.5051785229400001</c:v>
                </c:pt>
                <c:pt idx="4885">
                  <c:v>1.5051803397100001</c:v>
                </c:pt>
                <c:pt idx="4886">
                  <c:v>1.5051821407399999</c:v>
                </c:pt>
                <c:pt idx="4887">
                  <c:v>1.50518392604</c:v>
                </c:pt>
                <c:pt idx="4888">
                  <c:v>1.50518569559</c:v>
                </c:pt>
                <c:pt idx="4889">
                  <c:v>1.5051874493999999</c:v>
                </c:pt>
                <c:pt idx="4890">
                  <c:v>1.5051891874700001</c:v>
                </c:pt>
                <c:pt idx="4891">
                  <c:v>1.50519090979</c:v>
                </c:pt>
                <c:pt idx="4892">
                  <c:v>1.50519261638</c:v>
                </c:pt>
                <c:pt idx="4893">
                  <c:v>1.50519430722</c:v>
                </c:pt>
                <c:pt idx="4894">
                  <c:v>1.5051959823300001</c:v>
                </c:pt>
                <c:pt idx="4895">
                  <c:v>1.5051976416899999</c:v>
                </c:pt>
                <c:pt idx="4896">
                  <c:v>1.50519928531</c:v>
                </c:pt>
                <c:pt idx="4897">
                  <c:v>1.5052009131899999</c:v>
                </c:pt>
                <c:pt idx="4898">
                  <c:v>1.5052025253200001</c:v>
                </c:pt>
                <c:pt idx="4899">
                  <c:v>1.5052041217200001</c:v>
                </c:pt>
                <c:pt idx="4900">
                  <c:v>1.5052057023700001</c:v>
                </c:pt>
                <c:pt idx="4901">
                  <c:v>1.5052072672900001</c:v>
                </c:pt>
                <c:pt idx="4902">
                  <c:v>1.5052088164599999</c:v>
                </c:pt>
                <c:pt idx="4903">
                  <c:v>1.50521034989</c:v>
                </c:pt>
                <c:pt idx="4904">
                  <c:v>1.5052118675799999</c:v>
                </c:pt>
                <c:pt idx="4905">
                  <c:v>1.5052133695300001</c:v>
                </c:pt>
                <c:pt idx="4906">
                  <c:v>1.50521485573</c:v>
                </c:pt>
                <c:pt idx="4907">
                  <c:v>1.5052163262</c:v>
                </c:pt>
                <c:pt idx="4908">
                  <c:v>1.50521778092</c:v>
                </c:pt>
                <c:pt idx="4909">
                  <c:v>1.5052192199000001</c:v>
                </c:pt>
                <c:pt idx="4910">
                  <c:v>1.5052206431399999</c:v>
                </c:pt>
                <c:pt idx="4911">
                  <c:v>1.50522205064</c:v>
                </c:pt>
                <c:pt idx="4912">
                  <c:v>1.5052234423999999</c:v>
                </c:pt>
                <c:pt idx="4913">
                  <c:v>1.5052248184200001</c:v>
                </c:pt>
                <c:pt idx="4914">
                  <c:v>1.5052261786900001</c:v>
                </c:pt>
                <c:pt idx="4915">
                  <c:v>1.5052275232300001</c:v>
                </c:pt>
                <c:pt idx="4916">
                  <c:v>1.5052288520199999</c:v>
                </c:pt>
                <c:pt idx="4917">
                  <c:v>1.50523016507</c:v>
                </c:pt>
                <c:pt idx="4918">
                  <c:v>1.5052314623800001</c:v>
                </c:pt>
                <c:pt idx="4919">
                  <c:v>1.50523274395</c:v>
                </c:pt>
                <c:pt idx="4920">
                  <c:v>1.5052340097700001</c:v>
                </c:pt>
                <c:pt idx="4921">
                  <c:v>1.5052352598600001</c:v>
                </c:pt>
                <c:pt idx="4922">
                  <c:v>1.5052364942000001</c:v>
                </c:pt>
                <c:pt idx="4923">
                  <c:v>1.5052377128100001</c:v>
                </c:pt>
                <c:pt idx="4924">
                  <c:v>1.5052389156699999</c:v>
                </c:pt>
                <c:pt idx="4925">
                  <c:v>1.50524010279</c:v>
                </c:pt>
                <c:pt idx="4926">
                  <c:v>1.5052412741600001</c:v>
                </c:pt>
                <c:pt idx="4927">
                  <c:v>1.5052424298</c:v>
                </c:pt>
                <c:pt idx="4928">
                  <c:v>1.5052435697</c:v>
                </c:pt>
                <c:pt idx="4929">
                  <c:v>1.5052446938499999</c:v>
                </c:pt>
                <c:pt idx="4930">
                  <c:v>1.5052458022599999</c:v>
                </c:pt>
                <c:pt idx="4931">
                  <c:v>1.50524689494</c:v>
                </c:pt>
                <c:pt idx="4932">
                  <c:v>1.50524797187</c:v>
                </c:pt>
                <c:pt idx="4933">
                  <c:v>1.5052490330599999</c:v>
                </c:pt>
                <c:pt idx="4934">
                  <c:v>1.5052500785</c:v>
                </c:pt>
                <c:pt idx="4935">
                  <c:v>1.50525110821</c:v>
                </c:pt>
                <c:pt idx="4936">
                  <c:v>1.5052521221699999</c:v>
                </c:pt>
                <c:pt idx="4937">
                  <c:v>1.5052531203999999</c:v>
                </c:pt>
                <c:pt idx="4938">
                  <c:v>1.5052541028799999</c:v>
                </c:pt>
                <c:pt idx="4939">
                  <c:v>1.50525506962</c:v>
                </c:pt>
                <c:pt idx="4940">
                  <c:v>1.5052560206200001</c:v>
                </c:pt>
                <c:pt idx="4941">
                  <c:v>1.50525695587</c:v>
                </c:pt>
                <c:pt idx="4942">
                  <c:v>1.5052578753900001</c:v>
                </c:pt>
                <c:pt idx="4943">
                  <c:v>1.5052587791700001</c:v>
                </c:pt>
                <c:pt idx="4944">
                  <c:v>1.5052596672</c:v>
                </c:pt>
                <c:pt idx="4945">
                  <c:v>1.50526053949</c:v>
                </c:pt>
                <c:pt idx="4946">
                  <c:v>1.5052613960400001</c:v>
                </c:pt>
                <c:pt idx="4947">
                  <c:v>1.5052622368499999</c:v>
                </c:pt>
                <c:pt idx="4948">
                  <c:v>1.50526306192</c:v>
                </c:pt>
                <c:pt idx="4949">
                  <c:v>1.5052638712499999</c:v>
                </c:pt>
                <c:pt idx="4950">
                  <c:v>1.5052646648300001</c:v>
                </c:pt>
                <c:pt idx="4951">
                  <c:v>1.5052654426700001</c:v>
                </c:pt>
                <c:pt idx="4952">
                  <c:v>1.5052662047800001</c:v>
                </c:pt>
                <c:pt idx="4953">
                  <c:v>1.5052669511400001</c:v>
                </c:pt>
                <c:pt idx="4954">
                  <c:v>1.5052676817599999</c:v>
                </c:pt>
                <c:pt idx="4955">
                  <c:v>1.50526839664</c:v>
                </c:pt>
                <c:pt idx="4956">
                  <c:v>1.5052690957699999</c:v>
                </c:pt>
                <c:pt idx="4957">
                  <c:v>1.50526977917</c:v>
                </c:pt>
                <c:pt idx="4958">
                  <c:v>1.50527044682</c:v>
                </c:pt>
                <c:pt idx="4959">
                  <c:v>1.50527109873</c:v>
                </c:pt>
                <c:pt idx="4960">
                  <c:v>1.50527173491</c:v>
                </c:pt>
                <c:pt idx="4961">
                  <c:v>1.50527235534</c:v>
                </c:pt>
                <c:pt idx="4962">
                  <c:v>1.5052729600200001</c:v>
                </c:pt>
                <c:pt idx="4963">
                  <c:v>1.50527354897</c:v>
                </c:pt>
                <c:pt idx="4964">
                  <c:v>1.5052741221799999</c:v>
                </c:pt>
                <c:pt idx="4965">
                  <c:v>1.5052746796400001</c:v>
                </c:pt>
                <c:pt idx="4966">
                  <c:v>1.50527522136</c:v>
                </c:pt>
                <c:pt idx="4967">
                  <c:v>1.50527574735</c:v>
                </c:pt>
                <c:pt idx="4968">
                  <c:v>1.5052762575900001</c:v>
                </c:pt>
                <c:pt idx="4969">
                  <c:v>1.5052767520799999</c:v>
                </c:pt>
                <c:pt idx="4970">
                  <c:v>1.50527723084</c:v>
                </c:pt>
                <c:pt idx="4971">
                  <c:v>1.5052776938600001</c:v>
                </c:pt>
                <c:pt idx="4972">
                  <c:v>1.50527814113</c:v>
                </c:pt>
                <c:pt idx="4973">
                  <c:v>1.50527857267</c:v>
                </c:pt>
                <c:pt idx="4974">
                  <c:v>1.50527898846</c:v>
                </c:pt>
                <c:pt idx="4975">
                  <c:v>1.50527938851</c:v>
                </c:pt>
                <c:pt idx="4976">
                  <c:v>1.50527977282</c:v>
                </c:pt>
                <c:pt idx="4977">
                  <c:v>1.5052801413800001</c:v>
                </c:pt>
                <c:pt idx="4978">
                  <c:v>1.50528049421</c:v>
                </c:pt>
                <c:pt idx="4979">
                  <c:v>1.5052808312899999</c:v>
                </c:pt>
                <c:pt idx="4980">
                  <c:v>1.5052811526400001</c:v>
                </c:pt>
                <c:pt idx="4981">
                  <c:v>1.50528145824</c:v>
                </c:pt>
                <c:pt idx="4982">
                  <c:v>1.5052817481</c:v>
                </c:pt>
                <c:pt idx="4983">
                  <c:v>1.5052820222200001</c:v>
                </c:pt>
                <c:pt idx="4984">
                  <c:v>1.5052822805999999</c:v>
                </c:pt>
                <c:pt idx="4985">
                  <c:v>1.50528252323</c:v>
                </c:pt>
                <c:pt idx="4986">
                  <c:v>1.5052827501299999</c:v>
                </c:pt>
                <c:pt idx="4987">
                  <c:v>1.5052829612800001</c:v>
                </c:pt>
                <c:pt idx="4988">
                  <c:v>1.5052831567</c:v>
                </c:pt>
                <c:pt idx="4989">
                  <c:v>1.50528333637</c:v>
                </c:pt>
                <c:pt idx="4990">
                  <c:v>1.5052835003</c:v>
                </c:pt>
                <c:pt idx="4991">
                  <c:v>1.5052836484800001</c:v>
                </c:pt>
                <c:pt idx="4992">
                  <c:v>1.5052837809299999</c:v>
                </c:pt>
                <c:pt idx="4993">
                  <c:v>1.50528389764</c:v>
                </c:pt>
                <c:pt idx="4994">
                  <c:v>1.5052839986</c:v>
                </c:pt>
                <c:pt idx="4995">
                  <c:v>1.5052840838199999</c:v>
                </c:pt>
                <c:pt idx="4996">
                  <c:v>1.5052841533000001</c:v>
                </c:pt>
                <c:pt idx="4997">
                  <c:v>1.5052842070400001</c:v>
                </c:pt>
                <c:pt idx="4998">
                  <c:v>1.5052842450399999</c:v>
                </c:pt>
                <c:pt idx="4999">
                  <c:v>1.5052842673</c:v>
                </c:pt>
                <c:pt idx="5000">
                  <c:v>1.5052842738200001</c:v>
                </c:pt>
                <c:pt idx="5001">
                  <c:v>1.5052842093900001</c:v>
                </c:pt>
                <c:pt idx="5002">
                  <c:v>1.5052841288900001</c:v>
                </c:pt>
                <c:pt idx="5003">
                  <c:v>1.5052840323000001</c:v>
                </c:pt>
                <c:pt idx="5004">
                  <c:v>1.5052839196300001</c:v>
                </c:pt>
                <c:pt idx="5005">
                  <c:v>1.5052837908800001</c:v>
                </c:pt>
                <c:pt idx="5006">
                  <c:v>1.5052836460500001</c:v>
                </c:pt>
                <c:pt idx="5007">
                  <c:v>1.5052834851300001</c:v>
                </c:pt>
                <c:pt idx="5008">
                  <c:v>1.5052833081300001</c:v>
                </c:pt>
                <c:pt idx="5009">
                  <c:v>1.5052831150599999</c:v>
                </c:pt>
                <c:pt idx="5010">
                  <c:v>1.5052829058999999</c:v>
                </c:pt>
                <c:pt idx="5011">
                  <c:v>1.5052826806499999</c:v>
                </c:pt>
                <c:pt idx="5012">
                  <c:v>1.5052824393299999</c:v>
                </c:pt>
                <c:pt idx="5013">
                  <c:v>1.50528218192</c:v>
                </c:pt>
                <c:pt idx="5014">
                  <c:v>1.50528190844</c:v>
                </c:pt>
                <c:pt idx="5015">
                  <c:v>1.50528161887</c:v>
                </c:pt>
                <c:pt idx="5016">
                  <c:v>1.50528131322</c:v>
                </c:pt>
                <c:pt idx="5017">
                  <c:v>1.5052809914800001</c:v>
                </c:pt>
                <c:pt idx="5018">
                  <c:v>1.5052806536700001</c:v>
                </c:pt>
                <c:pt idx="5019">
                  <c:v>1.5052802997700001</c:v>
                </c:pt>
                <c:pt idx="5020">
                  <c:v>1.5052799297899999</c:v>
                </c:pt>
                <c:pt idx="5021">
                  <c:v>1.5052795437299999</c:v>
                </c:pt>
                <c:pt idx="5022">
                  <c:v>1.50527914159</c:v>
                </c:pt>
                <c:pt idx="5023">
                  <c:v>1.50527872337</c:v>
                </c:pt>
                <c:pt idx="5024">
                  <c:v>1.5052782890600001</c:v>
                </c:pt>
                <c:pt idx="5025">
                  <c:v>1.5052778386700001</c:v>
                </c:pt>
                <c:pt idx="5026">
                  <c:v>1.5052773721999999</c:v>
                </c:pt>
                <c:pt idx="5027">
                  <c:v>1.5052768896499999</c:v>
                </c:pt>
                <c:pt idx="5028">
                  <c:v>1.50527639102</c:v>
                </c:pt>
                <c:pt idx="5029">
                  <c:v>1.5052758763</c:v>
                </c:pt>
                <c:pt idx="5030">
                  <c:v>1.5052753455000001</c:v>
                </c:pt>
                <c:pt idx="5031">
                  <c:v>1.5052747986299999</c:v>
                </c:pt>
                <c:pt idx="5032">
                  <c:v>1.50527423567</c:v>
                </c:pt>
                <c:pt idx="5033">
                  <c:v>1.50527365662</c:v>
                </c:pt>
                <c:pt idx="5034">
                  <c:v>1.5052730615000001</c:v>
                </c:pt>
                <c:pt idx="5035">
                  <c:v>1.5052724502899999</c:v>
                </c:pt>
                <c:pt idx="5036">
                  <c:v>1.505271823</c:v>
                </c:pt>
                <c:pt idx="5037">
                  <c:v>1.50527117963</c:v>
                </c:pt>
                <c:pt idx="5038">
                  <c:v>1.5052705201800001</c:v>
                </c:pt>
                <c:pt idx="5039">
                  <c:v>1.5052698446499999</c:v>
                </c:pt>
                <c:pt idx="5040">
                  <c:v>1.50526915303</c:v>
                </c:pt>
                <c:pt idx="5041">
                  <c:v>1.50526844534</c:v>
                </c:pt>
                <c:pt idx="5042">
                  <c:v>1.5052677215600001</c:v>
                </c:pt>
                <c:pt idx="5043">
                  <c:v>1.5052669817</c:v>
                </c:pt>
                <c:pt idx="5044">
                  <c:v>1.50526622575</c:v>
                </c:pt>
                <c:pt idx="5045">
                  <c:v>1.5052654537300001</c:v>
                </c:pt>
                <c:pt idx="5046">
                  <c:v>1.5052646656199999</c:v>
                </c:pt>
                <c:pt idx="5047">
                  <c:v>1.50526386144</c:v>
                </c:pt>
                <c:pt idx="5048">
                  <c:v>1.5052630411700001</c:v>
                </c:pt>
                <c:pt idx="5049">
                  <c:v>1.5052622048099999</c:v>
                </c:pt>
                <c:pt idx="5050">
                  <c:v>1.50526135238</c:v>
                </c:pt>
                <c:pt idx="5051">
                  <c:v>1.5052604838600001</c:v>
                </c:pt>
                <c:pt idx="5052">
                  <c:v>1.50525959927</c:v>
                </c:pt>
                <c:pt idx="5053">
                  <c:v>1.5052586985900001</c:v>
                </c:pt>
                <c:pt idx="5054">
                  <c:v>1.5052577818299999</c:v>
                </c:pt>
                <c:pt idx="5055">
                  <c:v>1.50525684898</c:v>
                </c:pt>
                <c:pt idx="5056">
                  <c:v>1.5052559000600001</c:v>
                </c:pt>
                <c:pt idx="5057">
                  <c:v>1.50525493505</c:v>
                </c:pt>
                <c:pt idx="5058">
                  <c:v>1.5052539539600001</c:v>
                </c:pt>
                <c:pt idx="5059">
                  <c:v>1.5052529567899999</c:v>
                </c:pt>
                <c:pt idx="5060">
                  <c:v>1.50525194354</c:v>
                </c:pt>
                <c:pt idx="5061">
                  <c:v>1.5052509142099999</c:v>
                </c:pt>
                <c:pt idx="5062">
                  <c:v>1.50524986879</c:v>
                </c:pt>
                <c:pt idx="5063">
                  <c:v>1.5052488072900001</c:v>
                </c:pt>
                <c:pt idx="5064">
                  <c:v>1.50524772972</c:v>
                </c:pt>
                <c:pt idx="5065">
                  <c:v>1.5052466360500001</c:v>
                </c:pt>
                <c:pt idx="5066">
                  <c:v>1.50524552631</c:v>
                </c:pt>
                <c:pt idx="5067">
                  <c:v>1.5052444004900001</c:v>
                </c:pt>
                <c:pt idx="5068">
                  <c:v>1.50524325858</c:v>
                </c:pt>
                <c:pt idx="5069">
                  <c:v>1.5052421005900001</c:v>
                </c:pt>
                <c:pt idx="5070">
                  <c:v>1.50524092652</c:v>
                </c:pt>
                <c:pt idx="5071">
                  <c:v>1.5052397363700001</c:v>
                </c:pt>
                <c:pt idx="5072">
                  <c:v>1.50523853013</c:v>
                </c:pt>
                <c:pt idx="5073">
                  <c:v>1.5052373078200001</c:v>
                </c:pt>
                <c:pt idx="5074">
                  <c:v>1.50523606942</c:v>
                </c:pt>
                <c:pt idx="5075">
                  <c:v>1.5052348149400001</c:v>
                </c:pt>
                <c:pt idx="5076">
                  <c:v>1.50523354438</c:v>
                </c:pt>
                <c:pt idx="5077">
                  <c:v>1.5052322577399999</c:v>
                </c:pt>
                <c:pt idx="5078">
                  <c:v>1.50523095501</c:v>
                </c:pt>
                <c:pt idx="5079">
                  <c:v>1.5052296361999999</c:v>
                </c:pt>
                <c:pt idx="5080">
                  <c:v>1.5052283013200001</c:v>
                </c:pt>
                <c:pt idx="5081">
                  <c:v>1.50522695034</c:v>
                </c:pt>
                <c:pt idx="5082">
                  <c:v>1.5052255832899999</c:v>
                </c:pt>
                <c:pt idx="5083">
                  <c:v>1.50522420016</c:v>
                </c:pt>
                <c:pt idx="5084">
                  <c:v>1.5052228009399999</c:v>
                </c:pt>
                <c:pt idx="5085">
                  <c:v>1.5052213856400001</c:v>
                </c:pt>
                <c:pt idx="5086">
                  <c:v>1.50521995426</c:v>
                </c:pt>
                <c:pt idx="5087">
                  <c:v>1.5052185067999999</c:v>
                </c:pt>
                <c:pt idx="5088">
                  <c:v>1.5052170432600001</c:v>
                </c:pt>
                <c:pt idx="5089">
                  <c:v>1.50521556363</c:v>
                </c:pt>
                <c:pt idx="5090">
                  <c:v>1.5052140679299999</c:v>
                </c:pt>
                <c:pt idx="5091">
                  <c:v>1.50521255614</c:v>
                </c:pt>
                <c:pt idx="5092">
                  <c:v>1.50521102827</c:v>
                </c:pt>
                <c:pt idx="5093">
                  <c:v>1.5052094843099999</c:v>
                </c:pt>
                <c:pt idx="5094">
                  <c:v>1.5052079242800001</c:v>
                </c:pt>
                <c:pt idx="5095">
                  <c:v>1.50520634816</c:v>
                </c:pt>
                <c:pt idx="5096">
                  <c:v>1.5052047559599999</c:v>
                </c:pt>
                <c:pt idx="5097">
                  <c:v>1.5052031476800001</c:v>
                </c:pt>
                <c:pt idx="5098">
                  <c:v>1.50520152332</c:v>
                </c:pt>
                <c:pt idx="5099">
                  <c:v>1.50519988288</c:v>
                </c:pt>
                <c:pt idx="5100">
                  <c:v>1.5051982263499999</c:v>
                </c:pt>
                <c:pt idx="5101">
                  <c:v>1.5051965537500001</c:v>
                </c:pt>
                <c:pt idx="5102">
                  <c:v>1.50519486506</c:v>
                </c:pt>
                <c:pt idx="5103">
                  <c:v>1.5051931602899999</c:v>
                </c:pt>
                <c:pt idx="5104">
                  <c:v>1.5051914394299999</c:v>
                </c:pt>
                <c:pt idx="5105">
                  <c:v>1.5051897025000001</c:v>
                </c:pt>
                <c:pt idx="5106">
                  <c:v>1.50518794948</c:v>
                </c:pt>
                <c:pt idx="5107">
                  <c:v>1.50518618038</c:v>
                </c:pt>
                <c:pt idx="5108">
                  <c:v>1.5051843951999999</c:v>
                </c:pt>
                <c:pt idx="5109">
                  <c:v>1.5051825939400001</c:v>
                </c:pt>
                <c:pt idx="5110">
                  <c:v>1.5051807766</c:v>
                </c:pt>
                <c:pt idx="5111">
                  <c:v>1.50517894317</c:v>
                </c:pt>
                <c:pt idx="5112">
                  <c:v>1.50517709366</c:v>
                </c:pt>
                <c:pt idx="5113">
                  <c:v>1.5051752280799999</c:v>
                </c:pt>
                <c:pt idx="5114">
                  <c:v>1.5051733463999999</c:v>
                </c:pt>
                <c:pt idx="5115">
                  <c:v>1.5051714486500001</c:v>
                </c:pt>
                <c:pt idx="5116">
                  <c:v>1.50516953482</c:v>
                </c:pt>
                <c:pt idx="5117">
                  <c:v>1.5051676049</c:v>
                </c:pt>
                <c:pt idx="5118">
                  <c:v>1.5051656589</c:v>
                </c:pt>
                <c:pt idx="5119">
                  <c:v>1.50516369682</c:v>
                </c:pt>
                <c:pt idx="5120">
                  <c:v>1.5051617186599999</c:v>
                </c:pt>
                <c:pt idx="5121">
                  <c:v>1.5051597244099999</c:v>
                </c:pt>
                <c:pt idx="5122">
                  <c:v>1.5051577140900001</c:v>
                </c:pt>
                <c:pt idx="5123">
                  <c:v>1.5051556876800001</c:v>
                </c:pt>
                <c:pt idx="5124">
                  <c:v>1.5051536451900001</c:v>
                </c:pt>
                <c:pt idx="5125">
                  <c:v>1.50515158662</c:v>
                </c:pt>
                <c:pt idx="5126">
                  <c:v>1.50514951197</c:v>
                </c:pt>
                <c:pt idx="5127">
                  <c:v>1.50514742123</c:v>
                </c:pt>
                <c:pt idx="5128">
                  <c:v>1.50514531441</c:v>
                </c:pt>
                <c:pt idx="5129">
                  <c:v>1.50514319152</c:v>
                </c:pt>
                <c:pt idx="5130">
                  <c:v>1.50514105254</c:v>
                </c:pt>
                <c:pt idx="5131">
                  <c:v>1.50513889747</c:v>
                </c:pt>
                <c:pt idx="5132">
                  <c:v>1.50513672633</c:v>
                </c:pt>
                <c:pt idx="5133">
                  <c:v>1.5051345390999999</c:v>
                </c:pt>
                <c:pt idx="5134">
                  <c:v>1.5051323357899999</c:v>
                </c:pt>
                <c:pt idx="5135">
                  <c:v>1.5051301164099999</c:v>
                </c:pt>
                <c:pt idx="5136">
                  <c:v>1.5051278809299999</c:v>
                </c:pt>
                <c:pt idx="5137">
                  <c:v>1.5051256293799999</c:v>
                </c:pt>
                <c:pt idx="5138">
                  <c:v>1.5051233617399999</c:v>
                </c:pt>
                <c:pt idx="5139">
                  <c:v>1.5051210780299999</c:v>
                </c:pt>
                <c:pt idx="5140">
                  <c:v>1.50511877823</c:v>
                </c:pt>
                <c:pt idx="5141">
                  <c:v>1.50511646235</c:v>
                </c:pt>
                <c:pt idx="5142">
                  <c:v>1.50511413039</c:v>
                </c:pt>
                <c:pt idx="5143">
                  <c:v>1.50511178234</c:v>
                </c:pt>
                <c:pt idx="5144">
                  <c:v>1.50510941821</c:v>
                </c:pt>
                <c:pt idx="5145">
                  <c:v>1.50510703801</c:v>
                </c:pt>
                <c:pt idx="5146">
                  <c:v>1.50510464172</c:v>
                </c:pt>
                <c:pt idx="5147">
                  <c:v>1.50510222934</c:v>
                </c:pt>
                <c:pt idx="5148">
                  <c:v>1.5050998008900001</c:v>
                </c:pt>
                <c:pt idx="5149">
                  <c:v>1.5050973563600001</c:v>
                </c:pt>
                <c:pt idx="5150">
                  <c:v>1.5050948957400001</c:v>
                </c:pt>
                <c:pt idx="5151">
                  <c:v>1.5050924190399999</c:v>
                </c:pt>
                <c:pt idx="5152">
                  <c:v>1.5050899262599999</c:v>
                </c:pt>
                <c:pt idx="5153">
                  <c:v>1.5050874174</c:v>
                </c:pt>
                <c:pt idx="5154">
                  <c:v>1.50508489245</c:v>
                </c:pt>
                <c:pt idx="5155">
                  <c:v>1.50508235142</c:v>
                </c:pt>
                <c:pt idx="5156">
                  <c:v>1.5050797943200001</c:v>
                </c:pt>
                <c:pt idx="5157">
                  <c:v>1.5050772211300001</c:v>
                </c:pt>
                <c:pt idx="5158">
                  <c:v>1.5050746318499999</c:v>
                </c:pt>
                <c:pt idx="5159">
                  <c:v>1.5050720264999999</c:v>
                </c:pt>
                <c:pt idx="5160">
                  <c:v>1.50506940506</c:v>
                </c:pt>
                <c:pt idx="5161">
                  <c:v>1.50506676755</c:v>
                </c:pt>
                <c:pt idx="5162">
                  <c:v>1.5050641139500001</c:v>
                </c:pt>
                <c:pt idx="5163">
                  <c:v>1.5050614442700001</c:v>
                </c:pt>
                <c:pt idx="5164">
                  <c:v>1.5050587584999999</c:v>
                </c:pt>
                <c:pt idx="5165">
                  <c:v>1.50505605666</c:v>
                </c:pt>
                <c:pt idx="5166">
                  <c:v>1.50505333873</c:v>
                </c:pt>
                <c:pt idx="5167">
                  <c:v>1.5050506047200001</c:v>
                </c:pt>
                <c:pt idx="5168">
                  <c:v>1.5050478546299999</c:v>
                </c:pt>
                <c:pt idx="5169">
                  <c:v>1.50504508846</c:v>
                </c:pt>
                <c:pt idx="5170">
                  <c:v>1.50504230621</c:v>
                </c:pt>
                <c:pt idx="5171">
                  <c:v>1.5050395078700001</c:v>
                </c:pt>
                <c:pt idx="5172">
                  <c:v>1.5050366934499999</c:v>
                </c:pt>
                <c:pt idx="5173">
                  <c:v>1.50503386295</c:v>
                </c:pt>
                <c:pt idx="5174">
                  <c:v>1.50503101637</c:v>
                </c:pt>
                <c:pt idx="5175">
                  <c:v>1.5050281537100001</c:v>
                </c:pt>
                <c:pt idx="5176">
                  <c:v>1.5050252749599999</c:v>
                </c:pt>
                <c:pt idx="5177">
                  <c:v>1.50502238014</c:v>
                </c:pt>
                <c:pt idx="5178">
                  <c:v>1.5050194692300001</c:v>
                </c:pt>
                <c:pt idx="5179">
                  <c:v>1.5050165422399999</c:v>
                </c:pt>
                <c:pt idx="5180">
                  <c:v>1.50501359917</c:v>
                </c:pt>
                <c:pt idx="5181">
                  <c:v>1.5050106400100001</c:v>
                </c:pt>
                <c:pt idx="5182">
                  <c:v>1.5050076647799999</c:v>
                </c:pt>
                <c:pt idx="5183">
                  <c:v>1.50500467346</c:v>
                </c:pt>
                <c:pt idx="5184">
                  <c:v>1.5050016660600001</c:v>
                </c:pt>
                <c:pt idx="5185">
                  <c:v>1.5049986425799999</c:v>
                </c:pt>
                <c:pt idx="5186">
                  <c:v>1.50499560301</c:v>
                </c:pt>
                <c:pt idx="5187">
                  <c:v>1.5049925473700001</c:v>
                </c:pt>
                <c:pt idx="5188">
                  <c:v>1.50498947564</c:v>
                </c:pt>
                <c:pt idx="5189">
                  <c:v>1.50498638783</c:v>
                </c:pt>
                <c:pt idx="5190">
                  <c:v>1.5049832839399999</c:v>
                </c:pt>
                <c:pt idx="5191">
                  <c:v>1.50498016397</c:v>
                </c:pt>
                <c:pt idx="5192">
                  <c:v>1.5049770279100001</c:v>
                </c:pt>
                <c:pt idx="5193">
                  <c:v>1.50497387578</c:v>
                </c:pt>
                <c:pt idx="5194">
                  <c:v>1.5049707075600001</c:v>
                </c:pt>
                <c:pt idx="5195">
                  <c:v>1.5049675232599999</c:v>
                </c:pt>
                <c:pt idx="5196">
                  <c:v>1.50496432288</c:v>
                </c:pt>
                <c:pt idx="5197">
                  <c:v>1.5049611064199999</c:v>
                </c:pt>
                <c:pt idx="5198">
                  <c:v>1.50495787387</c:v>
                </c:pt>
                <c:pt idx="5199">
                  <c:v>1.5049546252399999</c:v>
                </c:pt>
                <c:pt idx="5200">
                  <c:v>1.50495136053</c:v>
                </c:pt>
                <c:pt idx="5201">
                  <c:v>1.5049480797400001</c:v>
                </c:pt>
                <c:pt idx="5202">
                  <c:v>1.50494478287</c:v>
                </c:pt>
                <c:pt idx="5203">
                  <c:v>1.5049414699200001</c:v>
                </c:pt>
                <c:pt idx="5204">
                  <c:v>1.50493814088</c:v>
                </c:pt>
                <c:pt idx="5205">
                  <c:v>1.5049347957600001</c:v>
                </c:pt>
                <c:pt idx="5206">
                  <c:v>1.50493143456</c:v>
                </c:pt>
                <c:pt idx="5207">
                  <c:v>1.5049280572799999</c:v>
                </c:pt>
                <c:pt idx="5208">
                  <c:v>1.50492466391</c:v>
                </c:pt>
                <c:pt idx="5209">
                  <c:v>1.5049212544699999</c:v>
                </c:pt>
                <c:pt idx="5210">
                  <c:v>1.50491782894</c:v>
                </c:pt>
                <c:pt idx="5211">
                  <c:v>1.5049143873299999</c:v>
                </c:pt>
                <c:pt idx="5212">
                  <c:v>1.5049109296400001</c:v>
                </c:pt>
                <c:pt idx="5213">
                  <c:v>1.50490745587</c:v>
                </c:pt>
                <c:pt idx="5214">
                  <c:v>1.5049039660100001</c:v>
                </c:pt>
                <c:pt idx="5215">
                  <c:v>1.50490046008</c:v>
                </c:pt>
                <c:pt idx="5216">
                  <c:v>1.5048969380599999</c:v>
                </c:pt>
                <c:pt idx="5217">
                  <c:v>1.50489339996</c:v>
                </c:pt>
                <c:pt idx="5218">
                  <c:v>1.50488984578</c:v>
                </c:pt>
                <c:pt idx="5219">
                  <c:v>1.5048862755100001</c:v>
                </c:pt>
                <c:pt idx="5220">
                  <c:v>1.50488268917</c:v>
                </c:pt>
                <c:pt idx="5221">
                  <c:v>1.5048790867399999</c:v>
                </c:pt>
                <c:pt idx="5222">
                  <c:v>1.5048754682300001</c:v>
                </c:pt>
                <c:pt idx="5223">
                  <c:v>1.50487183364</c:v>
                </c:pt>
                <c:pt idx="5224">
                  <c:v>1.5048681829699999</c:v>
                </c:pt>
                <c:pt idx="5225">
                  <c:v>1.5048645162100001</c:v>
                </c:pt>
                <c:pt idx="5226">
                  <c:v>1.50486083337</c:v>
                </c:pt>
                <c:pt idx="5227">
                  <c:v>1.5048571344499999</c:v>
                </c:pt>
                <c:pt idx="5228">
                  <c:v>1.5048534194500001</c:v>
                </c:pt>
                <c:pt idx="5229">
                  <c:v>1.50484968837</c:v>
                </c:pt>
                <c:pt idx="5230">
                  <c:v>1.5048459412099999</c:v>
                </c:pt>
                <c:pt idx="5231">
                  <c:v>1.5048421779600001</c:v>
                </c:pt>
                <c:pt idx="5232">
                  <c:v>1.50483839863</c:v>
                </c:pt>
                <c:pt idx="5233">
                  <c:v>1.50483460322</c:v>
                </c:pt>
                <c:pt idx="5234">
                  <c:v>1.5048307917299999</c:v>
                </c:pt>
                <c:pt idx="5235">
                  <c:v>1.5048269641600001</c:v>
                </c:pt>
                <c:pt idx="5236">
                  <c:v>1.5048231205</c:v>
                </c:pt>
                <c:pt idx="5237">
                  <c:v>1.5048192607699999</c:v>
                </c:pt>
                <c:pt idx="5238">
                  <c:v>1.5048153849499999</c:v>
                </c:pt>
                <c:pt idx="5239">
                  <c:v>1.5048114930500001</c:v>
                </c:pt>
                <c:pt idx="5240">
                  <c:v>1.50480758507</c:v>
                </c:pt>
                <c:pt idx="5241">
                  <c:v>1.504803661</c:v>
                </c:pt>
                <c:pt idx="5242">
                  <c:v>1.5047997208499999</c:v>
                </c:pt>
                <c:pt idx="5243">
                  <c:v>1.5047957646300001</c:v>
                </c:pt>
                <c:pt idx="5244">
                  <c:v>1.50479179232</c:v>
                </c:pt>
                <c:pt idx="5245">
                  <c:v>1.50478780393</c:v>
                </c:pt>
                <c:pt idx="5246">
                  <c:v>1.50478379945</c:v>
                </c:pt>
                <c:pt idx="5247">
                  <c:v>1.5047797788999999</c:v>
                </c:pt>
                <c:pt idx="5248">
                  <c:v>1.5047757422600001</c:v>
                </c:pt>
                <c:pt idx="5249">
                  <c:v>1.5047716895400001</c:v>
                </c:pt>
                <c:pt idx="5250">
                  <c:v>1.50476762074</c:v>
                </c:pt>
                <c:pt idx="5251">
                  <c:v>1.50476353586</c:v>
                </c:pt>
                <c:pt idx="5252">
                  <c:v>1.50475943489</c:v>
                </c:pt>
                <c:pt idx="5253">
                  <c:v>1.5047553178499999</c:v>
                </c:pt>
                <c:pt idx="5254">
                  <c:v>1.5047511847199999</c:v>
                </c:pt>
                <c:pt idx="5255">
                  <c:v>1.5047470355100001</c:v>
                </c:pt>
                <c:pt idx="5256">
                  <c:v>1.5047428702200001</c:v>
                </c:pt>
                <c:pt idx="5257">
                  <c:v>1.5047386888400001</c:v>
                </c:pt>
                <c:pt idx="5258">
                  <c:v>1.50473449139</c:v>
                </c:pt>
                <c:pt idx="5259">
                  <c:v>1.50473027785</c:v>
                </c:pt>
                <c:pt idx="5260">
                  <c:v>1.50472604823</c:v>
                </c:pt>
                <c:pt idx="5261">
                  <c:v>1.50472180253</c:v>
                </c:pt>
                <c:pt idx="5262">
                  <c:v>1.50471754075</c:v>
                </c:pt>
                <c:pt idx="5263">
                  <c:v>1.50471326288</c:v>
                </c:pt>
                <c:pt idx="5264">
                  <c:v>1.5047089689299999</c:v>
                </c:pt>
                <c:pt idx="5265">
                  <c:v>1.5047046589099999</c:v>
                </c:pt>
                <c:pt idx="5266">
                  <c:v>1.5047003327999999</c:v>
                </c:pt>
                <c:pt idx="5267">
                  <c:v>1.5046959905999999</c:v>
                </c:pt>
                <c:pt idx="5268">
                  <c:v>1.5046916323299999</c:v>
                </c:pt>
                <c:pt idx="5269">
                  <c:v>1.5046872579699999</c:v>
                </c:pt>
                <c:pt idx="5270">
                  <c:v>1.5046828675399999</c:v>
                </c:pt>
                <c:pt idx="5271">
                  <c:v>1.5046784610199999</c:v>
                </c:pt>
                <c:pt idx="5272">
                  <c:v>1.5046740384199999</c:v>
                </c:pt>
                <c:pt idx="5273">
                  <c:v>1.5046695997299999</c:v>
                </c:pt>
                <c:pt idx="5274">
                  <c:v>1.5046651449699999</c:v>
                </c:pt>
                <c:pt idx="5275">
                  <c:v>1.5046606741199999</c:v>
                </c:pt>
                <c:pt idx="5276">
                  <c:v>1.5046561871899999</c:v>
                </c:pt>
                <c:pt idx="5277">
                  <c:v>1.5046516841799999</c:v>
                </c:pt>
                <c:pt idx="5278">
                  <c:v>1.50464716509</c:v>
                </c:pt>
                <c:pt idx="5279">
                  <c:v>1.50464262992</c:v>
                </c:pt>
                <c:pt idx="5280">
                  <c:v>1.50463807866</c:v>
                </c:pt>
                <c:pt idx="5281">
                  <c:v>1.50463351132</c:v>
                </c:pt>
                <c:pt idx="5282">
                  <c:v>1.5046289279</c:v>
                </c:pt>
                <c:pt idx="5283">
                  <c:v>1.5046243284</c:v>
                </c:pt>
                <c:pt idx="5284">
                  <c:v>1.5046197128200001</c:v>
                </c:pt>
                <c:pt idx="5285">
                  <c:v>1.5046150811500001</c:v>
                </c:pt>
                <c:pt idx="5286">
                  <c:v>1.5046104334099999</c:v>
                </c:pt>
                <c:pt idx="5287">
                  <c:v>1.5046057695799999</c:v>
                </c:pt>
                <c:pt idx="5288">
                  <c:v>1.5046010896699999</c:v>
                </c:pt>
                <c:pt idx="5289">
                  <c:v>1.50459639367</c:v>
                </c:pt>
                <c:pt idx="5290">
                  <c:v>1.5045916816</c:v>
                </c:pt>
                <c:pt idx="5291">
                  <c:v>1.50458695344</c:v>
                </c:pt>
                <c:pt idx="5292">
                  <c:v>1.5045822092100001</c:v>
                </c:pt>
                <c:pt idx="5293">
                  <c:v>1.5045774488899999</c:v>
                </c:pt>
                <c:pt idx="5294">
                  <c:v>1.5045726724799999</c:v>
                </c:pt>
                <c:pt idx="5295">
                  <c:v>1.50456788</c:v>
                </c:pt>
                <c:pt idx="5296">
                  <c:v>1.50456307144</c:v>
                </c:pt>
                <c:pt idx="5297">
                  <c:v>1.5045582467900001</c:v>
                </c:pt>
                <c:pt idx="5298">
                  <c:v>1.5045534060600001</c:v>
                </c:pt>
                <c:pt idx="5299">
                  <c:v>1.5045485492499999</c:v>
                </c:pt>
                <c:pt idx="5300">
                  <c:v>1.50454367636</c:v>
                </c:pt>
                <c:pt idx="5301">
                  <c:v>1.50453878738</c:v>
                </c:pt>
                <c:pt idx="5302">
                  <c:v>1.5045338823300001</c:v>
                </c:pt>
                <c:pt idx="5303">
                  <c:v>1.5045289611899999</c:v>
                </c:pt>
                <c:pt idx="5304">
                  <c:v>1.50452402397</c:v>
                </c:pt>
                <c:pt idx="5305">
                  <c:v>1.50451907067</c:v>
                </c:pt>
                <c:pt idx="5306">
                  <c:v>1.5045141012800001</c:v>
                </c:pt>
                <c:pt idx="5307">
                  <c:v>1.5045091158199999</c:v>
                </c:pt>
                <c:pt idx="5308">
                  <c:v>1.50450411427</c:v>
                </c:pt>
                <c:pt idx="5309">
                  <c:v>1.50449909664</c:v>
                </c:pt>
                <c:pt idx="5310">
                  <c:v>1.5044940629300001</c:v>
                </c:pt>
                <c:pt idx="5311">
                  <c:v>1.5044890131399999</c:v>
                </c:pt>
                <c:pt idx="5312">
                  <c:v>1.50448394726</c:v>
                </c:pt>
                <c:pt idx="5313">
                  <c:v>1.5044788653100001</c:v>
                </c:pt>
                <c:pt idx="5314">
                  <c:v>1.5044737672699999</c:v>
                </c:pt>
                <c:pt idx="5315">
                  <c:v>1.50446865315</c:v>
                </c:pt>
                <c:pt idx="5316">
                  <c:v>1.5044635229400001</c:v>
                </c:pt>
                <c:pt idx="5317">
                  <c:v>1.5044583766599999</c:v>
                </c:pt>
                <c:pt idx="5318">
                  <c:v>1.5044532143</c:v>
                </c:pt>
                <c:pt idx="5319">
                  <c:v>1.5044480358500001</c:v>
                </c:pt>
                <c:pt idx="5320">
                  <c:v>1.5044428413199999</c:v>
                </c:pt>
                <c:pt idx="5321">
                  <c:v>1.50443763071</c:v>
                </c:pt>
                <c:pt idx="5322">
                  <c:v>1.5044324040099999</c:v>
                </c:pt>
                <c:pt idx="5323">
                  <c:v>1.50442716124</c:v>
                </c:pt>
                <c:pt idx="5324">
                  <c:v>1.5044219023800001</c:v>
                </c:pt>
                <c:pt idx="5325">
                  <c:v>1.5044166274399999</c:v>
                </c:pt>
                <c:pt idx="5326">
                  <c:v>1.50441133642</c:v>
                </c:pt>
                <c:pt idx="5327">
                  <c:v>1.5044060293199999</c:v>
                </c:pt>
                <c:pt idx="5328">
                  <c:v>1.50440070614</c:v>
                </c:pt>
                <c:pt idx="5329">
                  <c:v>1.5043953668700001</c:v>
                </c:pt>
                <c:pt idx="5330">
                  <c:v>1.50439001152</c:v>
                </c:pt>
                <c:pt idx="5331">
                  <c:v>1.5043846400900001</c:v>
                </c:pt>
                <c:pt idx="5332">
                  <c:v>1.5043792525799999</c:v>
                </c:pt>
                <c:pt idx="5333">
                  <c:v>1.50437384899</c:v>
                </c:pt>
                <c:pt idx="5334">
                  <c:v>1.5043684293099999</c:v>
                </c:pt>
                <c:pt idx="5335">
                  <c:v>1.50436299356</c:v>
                </c:pt>
                <c:pt idx="5336">
                  <c:v>1.5043575417199999</c:v>
                </c:pt>
                <c:pt idx="5337">
                  <c:v>1.5043520738</c:v>
                </c:pt>
                <c:pt idx="5338">
                  <c:v>1.5043465897999999</c:v>
                </c:pt>
                <c:pt idx="5339">
                  <c:v>1.50434108971</c:v>
                </c:pt>
                <c:pt idx="5340">
                  <c:v>1.5043355735499999</c:v>
                </c:pt>
                <c:pt idx="5341">
                  <c:v>1.5043300413</c:v>
                </c:pt>
                <c:pt idx="5342">
                  <c:v>1.5043244929699999</c:v>
                </c:pt>
                <c:pt idx="5343">
                  <c:v>1.50431892856</c:v>
                </c:pt>
                <c:pt idx="5344">
                  <c:v>1.5043133480599999</c:v>
                </c:pt>
                <c:pt idx="5345">
                  <c:v>1.5043077514900001</c:v>
                </c:pt>
                <c:pt idx="5346">
                  <c:v>1.50430213883</c:v>
                </c:pt>
                <c:pt idx="5347">
                  <c:v>1.5042965100900001</c:v>
                </c:pt>
                <c:pt idx="5348">
                  <c:v>1.50429086527</c:v>
                </c:pt>
                <c:pt idx="5349">
                  <c:v>1.5042852043699999</c:v>
                </c:pt>
                <c:pt idx="5350">
                  <c:v>1.50427952738</c:v>
                </c:pt>
                <c:pt idx="5351">
                  <c:v>1.50427383478</c:v>
                </c:pt>
                <c:pt idx="5352">
                  <c:v>1.5042681302100001</c:v>
                </c:pt>
                <c:pt idx="5353">
                  <c:v>1.5042624095099999</c:v>
                </c:pt>
                <c:pt idx="5354">
                  <c:v>1.50425667267</c:v>
                </c:pt>
                <c:pt idx="5355">
                  <c:v>1.5042509197</c:v>
                </c:pt>
                <c:pt idx="5356">
                  <c:v>1.5042451505900001</c:v>
                </c:pt>
                <c:pt idx="5357">
                  <c:v>1.5042393653399999</c:v>
                </c:pt>
                <c:pt idx="5358">
                  <c:v>1.50423356395</c:v>
                </c:pt>
                <c:pt idx="5359">
                  <c:v>1.50422774643</c:v>
                </c:pt>
                <c:pt idx="5360">
                  <c:v>1.5042219127700001</c:v>
                </c:pt>
                <c:pt idx="5361">
                  <c:v>1.5042160629700001</c:v>
                </c:pt>
                <c:pt idx="5362">
                  <c:v>1.5042101970299999</c:v>
                </c:pt>
                <c:pt idx="5363">
                  <c:v>1.50420431496</c:v>
                </c:pt>
                <c:pt idx="5364">
                  <c:v>1.50419841676</c:v>
                </c:pt>
                <c:pt idx="5365">
                  <c:v>1.50419250241</c:v>
                </c:pt>
                <c:pt idx="5366">
                  <c:v>1.50418657193</c:v>
                </c:pt>
                <c:pt idx="5367">
                  <c:v>1.5041806253100001</c:v>
                </c:pt>
                <c:pt idx="5368">
                  <c:v>1.5041746625500001</c:v>
                </c:pt>
                <c:pt idx="5369">
                  <c:v>1.5041686836599999</c:v>
                </c:pt>
                <c:pt idx="5370">
                  <c:v>1.5041626886299999</c:v>
                </c:pt>
                <c:pt idx="5371">
                  <c:v>1.5041566774699999</c:v>
                </c:pt>
                <c:pt idx="5372">
                  <c:v>1.5041506501599999</c:v>
                </c:pt>
                <c:pt idx="5373">
                  <c:v>1.5041446067199999</c:v>
                </c:pt>
                <c:pt idx="5374">
                  <c:v>1.5041385471399999</c:v>
                </c:pt>
                <c:pt idx="5375">
                  <c:v>1.50413247143</c:v>
                </c:pt>
                <c:pt idx="5376">
                  <c:v>1.50412637958</c:v>
                </c:pt>
                <c:pt idx="5377">
                  <c:v>1.5041202715899999</c:v>
                </c:pt>
                <c:pt idx="5378">
                  <c:v>1.5041141474699999</c:v>
                </c:pt>
                <c:pt idx="5379">
                  <c:v>1.5041080071999999</c:v>
                </c:pt>
                <c:pt idx="5380">
                  <c:v>1.5041018508099999</c:v>
                </c:pt>
                <c:pt idx="5381">
                  <c:v>1.5040956782699999</c:v>
                </c:pt>
                <c:pt idx="5382">
                  <c:v>1.5040894896000001</c:v>
                </c:pt>
                <c:pt idx="5383">
                  <c:v>1.5040832847900001</c:v>
                </c:pt>
                <c:pt idx="5384">
                  <c:v>1.5040770638400001</c:v>
                </c:pt>
                <c:pt idx="5385">
                  <c:v>1.50407082676</c:v>
                </c:pt>
                <c:pt idx="5386">
                  <c:v>1.50406457354</c:v>
                </c:pt>
                <c:pt idx="5387">
                  <c:v>1.50405830418</c:v>
                </c:pt>
                <c:pt idx="5388">
                  <c:v>1.5040520186899999</c:v>
                </c:pt>
                <c:pt idx="5389">
                  <c:v>1.5040457170599999</c:v>
                </c:pt>
                <c:pt idx="5390">
                  <c:v>1.5040393992900001</c:v>
                </c:pt>
                <c:pt idx="5391">
                  <c:v>1.50403306538</c:v>
                </c:pt>
                <c:pt idx="5392">
                  <c:v>1.50402671534</c:v>
                </c:pt>
                <c:pt idx="5393">
                  <c:v>1.5040203491599999</c:v>
                </c:pt>
                <c:pt idx="5394">
                  <c:v>1.5040139668500001</c:v>
                </c:pt>
                <c:pt idx="5395">
                  <c:v>1.50400756839</c:v>
                </c:pt>
                <c:pt idx="5396">
                  <c:v>1.5040011538</c:v>
                </c:pt>
                <c:pt idx="5397">
                  <c:v>1.5039947230799999</c:v>
                </c:pt>
                <c:pt idx="5398">
                  <c:v>1.5039882762100001</c:v>
                </c:pt>
                <c:pt idx="5399">
                  <c:v>1.50398181321</c:v>
                </c:pt>
                <c:pt idx="5400">
                  <c:v>1.5039753340799999</c:v>
                </c:pt>
                <c:pt idx="5401">
                  <c:v>1.5039688388000001</c:v>
                </c:pt>
                <c:pt idx="5402">
                  <c:v>1.50396232739</c:v>
                </c:pt>
                <c:pt idx="5403">
                  <c:v>1.5039557998399999</c:v>
                </c:pt>
                <c:pt idx="5404">
                  <c:v>1.5039492561600001</c:v>
                </c:pt>
                <c:pt idx="5405">
                  <c:v>1.50394269634</c:v>
                </c:pt>
                <c:pt idx="5406">
                  <c:v>1.5039361203799999</c:v>
                </c:pt>
                <c:pt idx="5407">
                  <c:v>1.50392952828</c:v>
                </c:pt>
                <c:pt idx="5408">
                  <c:v>1.5039229200499999</c:v>
                </c:pt>
                <c:pt idx="5409">
                  <c:v>1.5039162956800001</c:v>
                </c:pt>
                <c:pt idx="5410">
                  <c:v>1.50390965517</c:v>
                </c:pt>
                <c:pt idx="5411">
                  <c:v>1.5039029985300001</c:v>
                </c:pt>
                <c:pt idx="5412">
                  <c:v>1.50389632575</c:v>
                </c:pt>
                <c:pt idx="5413">
                  <c:v>1.5038896368300001</c:v>
                </c:pt>
                <c:pt idx="5414">
                  <c:v>1.50388293178</c:v>
                </c:pt>
                <c:pt idx="5415">
                  <c:v>1.5038762105900001</c:v>
                </c:pt>
                <c:pt idx="5416">
                  <c:v>1.50386947326</c:v>
                </c:pt>
                <c:pt idx="5417">
                  <c:v>1.5038627198000001</c:v>
                </c:pt>
                <c:pt idx="5418">
                  <c:v>1.50385595019</c:v>
                </c:pt>
                <c:pt idx="5419">
                  <c:v>1.5038491644600001</c:v>
                </c:pt>
                <c:pt idx="5420">
                  <c:v>1.5038423625799999</c:v>
                </c:pt>
                <c:pt idx="5421">
                  <c:v>1.50383554457</c:v>
                </c:pt>
                <c:pt idx="5422">
                  <c:v>1.5038287104200001</c:v>
                </c:pt>
                <c:pt idx="5423">
                  <c:v>1.50382186013</c:v>
                </c:pt>
                <c:pt idx="5424">
                  <c:v>1.50381499371</c:v>
                </c:pt>
                <c:pt idx="5425">
                  <c:v>1.5038081111499999</c:v>
                </c:pt>
                <c:pt idx="5426">
                  <c:v>1.50380121245</c:v>
                </c:pt>
                <c:pt idx="5427">
                  <c:v>1.5037942976200001</c:v>
                </c:pt>
                <c:pt idx="5428">
                  <c:v>1.5037873666499999</c:v>
                </c:pt>
                <c:pt idx="5429">
                  <c:v>1.50378041954</c:v>
                </c:pt>
                <c:pt idx="5430">
                  <c:v>1.50377345629</c:v>
                </c:pt>
                <c:pt idx="5431">
                  <c:v>1.5037664769100001</c:v>
                </c:pt>
                <c:pt idx="5432">
                  <c:v>1.5037594813899999</c:v>
                </c:pt>
                <c:pt idx="5433">
                  <c:v>1.50375246974</c:v>
                </c:pt>
                <c:pt idx="5434">
                  <c:v>1.50374544194</c:v>
                </c:pt>
                <c:pt idx="5435">
                  <c:v>1.5037383980200001</c:v>
                </c:pt>
                <c:pt idx="5436">
                  <c:v>1.5037313379499999</c:v>
                </c:pt>
                <c:pt idx="5437">
                  <c:v>1.50372426175</c:v>
                </c:pt>
                <c:pt idx="5438">
                  <c:v>1.50371716941</c:v>
                </c:pt>
                <c:pt idx="5439">
                  <c:v>1.50371006093</c:v>
                </c:pt>
                <c:pt idx="5440">
                  <c:v>1.5037029363100001</c:v>
                </c:pt>
                <c:pt idx="5441">
                  <c:v>1.5036957955600001</c:v>
                </c:pt>
                <c:pt idx="5442">
                  <c:v>1.5036886386799999</c:v>
                </c:pt>
                <c:pt idx="5443">
                  <c:v>1.5036814656499999</c:v>
                </c:pt>
                <c:pt idx="5444">
                  <c:v>1.50367427649</c:v>
                </c:pt>
                <c:pt idx="5445">
                  <c:v>1.50366707119</c:v>
                </c:pt>
                <c:pt idx="5446">
                  <c:v>1.50365984975</c:v>
                </c:pt>
                <c:pt idx="5447">
                  <c:v>1.50365261218</c:v>
                </c:pt>
                <c:pt idx="5448">
                  <c:v>1.50364535847</c:v>
                </c:pt>
                <c:pt idx="5449">
                  <c:v>1.50363808863</c:v>
                </c:pt>
                <c:pt idx="5450">
                  <c:v>1.50363080264</c:v>
                </c:pt>
                <c:pt idx="5451">
                  <c:v>1.50362350052</c:v>
                </c:pt>
                <c:pt idx="5452">
                  <c:v>1.50361618227</c:v>
                </c:pt>
                <c:pt idx="5453">
                  <c:v>1.50360884787</c:v>
                </c:pt>
                <c:pt idx="5454">
                  <c:v>1.50360149734</c:v>
                </c:pt>
                <c:pt idx="5455">
                  <c:v>1.50359413067</c:v>
                </c:pt>
                <c:pt idx="5456">
                  <c:v>1.50358674787</c:v>
                </c:pt>
                <c:pt idx="5457">
                  <c:v>1.50357934893</c:v>
                </c:pt>
                <c:pt idx="5458">
                  <c:v>1.50357193385</c:v>
                </c:pt>
                <c:pt idx="5459">
                  <c:v>1.50356450263</c:v>
                </c:pt>
                <c:pt idx="5460">
                  <c:v>1.5035570552799999</c:v>
                </c:pt>
                <c:pt idx="5461">
                  <c:v>1.5035495917899999</c:v>
                </c:pt>
                <c:pt idx="5462">
                  <c:v>1.5035421121600001</c:v>
                </c:pt>
                <c:pt idx="5463">
                  <c:v>1.5035346164000001</c:v>
                </c:pt>
                <c:pt idx="5464">
                  <c:v>1.5035271045</c:v>
                </c:pt>
                <c:pt idx="5465">
                  <c:v>1.50351957646</c:v>
                </c:pt>
                <c:pt idx="5466">
                  <c:v>1.50351203229</c:v>
                </c:pt>
                <c:pt idx="5467">
                  <c:v>1.5035044719799999</c:v>
                </c:pt>
                <c:pt idx="5468">
                  <c:v>1.5034968955300001</c:v>
                </c:pt>
                <c:pt idx="5469">
                  <c:v>1.5034893029500001</c:v>
                </c:pt>
                <c:pt idx="5470">
                  <c:v>1.50348169423</c:v>
                </c:pt>
                <c:pt idx="5471">
                  <c:v>1.5034740693699999</c:v>
                </c:pt>
                <c:pt idx="5472">
                  <c:v>1.5034664283700001</c:v>
                </c:pt>
                <c:pt idx="5473">
                  <c:v>1.50345877124</c:v>
                </c:pt>
                <c:pt idx="5474">
                  <c:v>1.50345109797</c:v>
                </c:pt>
                <c:pt idx="5475">
                  <c:v>1.5034434085599999</c:v>
                </c:pt>
                <c:pt idx="5476">
                  <c:v>1.5034357030200001</c:v>
                </c:pt>
                <c:pt idx="5477">
                  <c:v>1.50342798134</c:v>
                </c:pt>
                <c:pt idx="5478">
                  <c:v>1.5034202435199999</c:v>
                </c:pt>
                <c:pt idx="5479">
                  <c:v>1.5034124895700001</c:v>
                </c:pt>
                <c:pt idx="5480">
                  <c:v>1.50340471948</c:v>
                </c:pt>
                <c:pt idx="5481">
                  <c:v>1.5033969332499999</c:v>
                </c:pt>
                <c:pt idx="5482">
                  <c:v>1.50338913089</c:v>
                </c:pt>
                <c:pt idx="5483">
                  <c:v>1.5033813123799999</c:v>
                </c:pt>
                <c:pt idx="5484">
                  <c:v>1.5033734777500001</c:v>
                </c:pt>
                <c:pt idx="5485">
                  <c:v>1.50336562697</c:v>
                </c:pt>
                <c:pt idx="5486">
                  <c:v>1.5033577600600001</c:v>
                </c:pt>
                <c:pt idx="5487">
                  <c:v>1.50334987701</c:v>
                </c:pt>
                <c:pt idx="5488">
                  <c:v>1.5033419778199999</c:v>
                </c:pt>
                <c:pt idx="5489">
                  <c:v>1.5033340625</c:v>
                </c:pt>
                <c:pt idx="5490">
                  <c:v>1.5033261310399999</c:v>
                </c:pt>
                <c:pt idx="5491">
                  <c:v>1.50331818344</c:v>
                </c:pt>
                <c:pt idx="5492">
                  <c:v>1.5033102197099999</c:v>
                </c:pt>
                <c:pt idx="5493">
                  <c:v>1.50330223984</c:v>
                </c:pt>
                <c:pt idx="5494">
                  <c:v>1.5032942438300001</c:v>
                </c:pt>
                <c:pt idx="5495">
                  <c:v>1.50328623169</c:v>
                </c:pt>
                <c:pt idx="5496">
                  <c:v>1.5032782034000001</c:v>
                </c:pt>
                <c:pt idx="5497">
                  <c:v>1.5032701589899999</c:v>
                </c:pt>
                <c:pt idx="5498">
                  <c:v>1.50326209843</c:v>
                </c:pt>
                <c:pt idx="5499">
                  <c:v>1.5032540217399999</c:v>
                </c:pt>
                <c:pt idx="5500">
                  <c:v>1.50324592891</c:v>
                </c:pt>
                <c:pt idx="5501">
                  <c:v>1.5032378199400001</c:v>
                </c:pt>
                <c:pt idx="5502">
                  <c:v>1.5032296948399999</c:v>
                </c:pt>
                <c:pt idx="5503">
                  <c:v>1.5032215536</c:v>
                </c:pt>
                <c:pt idx="5504">
                  <c:v>1.5032133962200001</c:v>
                </c:pt>
                <c:pt idx="5505">
                  <c:v>1.5032052227099999</c:v>
                </c:pt>
                <c:pt idx="5506">
                  <c:v>1.50319703306</c:v>
                </c:pt>
                <c:pt idx="5507">
                  <c:v>1.50318882727</c:v>
                </c:pt>
                <c:pt idx="5508">
                  <c:v>1.5031806053500001</c:v>
                </c:pt>
                <c:pt idx="5509">
                  <c:v>1.5031723672799999</c:v>
                </c:pt>
                <c:pt idx="5510">
                  <c:v>1.50316411309</c:v>
                </c:pt>
                <c:pt idx="5511">
                  <c:v>1.50315584275</c:v>
                </c:pt>
                <c:pt idx="5512">
                  <c:v>1.5031475562800001</c:v>
                </c:pt>
                <c:pt idx="5513">
                  <c:v>1.5031392536699999</c:v>
                </c:pt>
                <c:pt idx="5514">
                  <c:v>1.5031309349199999</c:v>
                </c:pt>
                <c:pt idx="5515">
                  <c:v>1.50312260004</c:v>
                </c:pt>
                <c:pt idx="5516">
                  <c:v>1.50311424902</c:v>
                </c:pt>
                <c:pt idx="5517">
                  <c:v>1.50310588186</c:v>
                </c:pt>
                <c:pt idx="5518">
                  <c:v>1.5030974985700001</c:v>
                </c:pt>
                <c:pt idx="5519">
                  <c:v>1.5030890991400001</c:v>
                </c:pt>
                <c:pt idx="5520">
                  <c:v>1.5030806835699999</c:v>
                </c:pt>
                <c:pt idx="5521">
                  <c:v>1.5030722518699999</c:v>
                </c:pt>
                <c:pt idx="5522">
                  <c:v>1.5030638040199999</c:v>
                </c:pt>
                <c:pt idx="5523">
                  <c:v>1.50305534005</c:v>
                </c:pt>
                <c:pt idx="5524">
                  <c:v>1.50304685993</c:v>
                </c:pt>
                <c:pt idx="5525">
                  <c:v>1.50303836368</c:v>
                </c:pt>
                <c:pt idx="5526">
                  <c:v>1.50302985129</c:v>
                </c:pt>
                <c:pt idx="5527">
                  <c:v>1.50302132276</c:v>
                </c:pt>
                <c:pt idx="5528">
                  <c:v>1.5030127781</c:v>
                </c:pt>
                <c:pt idx="5529">
                  <c:v>1.5030042173</c:v>
                </c:pt>
                <c:pt idx="5530">
                  <c:v>1.50299564036</c:v>
                </c:pt>
                <c:pt idx="5531">
                  <c:v>1.50298704729</c:v>
                </c:pt>
                <c:pt idx="5532">
                  <c:v>1.50297843808</c:v>
                </c:pt>
                <c:pt idx="5533">
                  <c:v>1.50296981273</c:v>
                </c:pt>
                <c:pt idx="5534">
                  <c:v>1.5029611712499999</c:v>
                </c:pt>
                <c:pt idx="5535">
                  <c:v>1.5029525136199999</c:v>
                </c:pt>
                <c:pt idx="5536">
                  <c:v>1.5029438398699999</c:v>
                </c:pt>
                <c:pt idx="5537">
                  <c:v>1.5029351499700001</c:v>
                </c:pt>
                <c:pt idx="5538">
                  <c:v>1.5029264439400001</c:v>
                </c:pt>
                <c:pt idx="5539">
                  <c:v>1.50291772177</c:v>
                </c:pt>
                <c:pt idx="5540">
                  <c:v>1.50290898346</c:v>
                </c:pt>
                <c:pt idx="5541">
                  <c:v>1.50290022902</c:v>
                </c:pt>
                <c:pt idx="5542">
                  <c:v>1.5028914584399999</c:v>
                </c:pt>
                <c:pt idx="5543">
                  <c:v>1.5028826717199999</c:v>
                </c:pt>
                <c:pt idx="5544">
                  <c:v>1.5028738688700001</c:v>
                </c:pt>
                <c:pt idx="5545">
                  <c:v>1.50286504988</c:v>
                </c:pt>
                <c:pt idx="5546">
                  <c:v>1.50285621475</c:v>
                </c:pt>
                <c:pt idx="5547">
                  <c:v>1.5028473634899999</c:v>
                </c:pt>
                <c:pt idx="5548">
                  <c:v>1.5028384960900001</c:v>
                </c:pt>
                <c:pt idx="5549">
                  <c:v>1.50282961255</c:v>
                </c:pt>
                <c:pt idx="5550">
                  <c:v>1.50282071287</c:v>
                </c:pt>
                <c:pt idx="5551">
                  <c:v>1.5028117970599999</c:v>
                </c:pt>
                <c:pt idx="5552">
                  <c:v>1.5028028651100001</c:v>
                </c:pt>
                <c:pt idx="5553">
                  <c:v>1.50279391702</c:v>
                </c:pt>
                <c:pt idx="5554">
                  <c:v>1.5027849527999999</c:v>
                </c:pt>
                <c:pt idx="5555">
                  <c:v>1.5027759724400001</c:v>
                </c:pt>
                <c:pt idx="5556">
                  <c:v>1.50276697594</c:v>
                </c:pt>
                <c:pt idx="5557">
                  <c:v>1.5027579633100001</c:v>
                </c:pt>
                <c:pt idx="5558">
                  <c:v>1.50274893454</c:v>
                </c:pt>
                <c:pt idx="5559">
                  <c:v>1.5027398896299999</c:v>
                </c:pt>
                <c:pt idx="5560">
                  <c:v>1.5027308285900001</c:v>
                </c:pt>
                <c:pt idx="5561">
                  <c:v>1.50272175141</c:v>
                </c:pt>
                <c:pt idx="5562">
                  <c:v>1.5027126580900001</c:v>
                </c:pt>
                <c:pt idx="5563">
                  <c:v>1.50270354863</c:v>
                </c:pt>
                <c:pt idx="5564">
                  <c:v>1.5026944230399999</c:v>
                </c:pt>
                <c:pt idx="5565">
                  <c:v>1.50268528131</c:v>
                </c:pt>
                <c:pt idx="5566">
                  <c:v>1.5026761234499999</c:v>
                </c:pt>
                <c:pt idx="5567">
                  <c:v>1.50266694944</c:v>
                </c:pt>
                <c:pt idx="5568">
                  <c:v>1.5026577592999999</c:v>
                </c:pt>
                <c:pt idx="5569">
                  <c:v>1.50264855303</c:v>
                </c:pt>
                <c:pt idx="5570">
                  <c:v>1.5026393306100001</c:v>
                </c:pt>
                <c:pt idx="5571">
                  <c:v>1.50263009206</c:v>
                </c:pt>
                <c:pt idx="5572">
                  <c:v>1.5026208373700001</c:v>
                </c:pt>
                <c:pt idx="5573">
                  <c:v>1.5026115665499999</c:v>
                </c:pt>
                <c:pt idx="5574">
                  <c:v>1.50260227959</c:v>
                </c:pt>
                <c:pt idx="5575">
                  <c:v>1.5025929764899999</c:v>
                </c:pt>
                <c:pt idx="5576">
                  <c:v>1.50258365725</c:v>
                </c:pt>
                <c:pt idx="5577">
                  <c:v>1.5025743218800001</c:v>
                </c:pt>
                <c:pt idx="5578">
                  <c:v>1.5025649703699999</c:v>
                </c:pt>
                <c:pt idx="5579">
                  <c:v>1.50255560273</c:v>
                </c:pt>
                <c:pt idx="5580">
                  <c:v>1.5025462189400001</c:v>
                </c:pt>
                <c:pt idx="5581">
                  <c:v>1.5025368190299999</c:v>
                </c:pt>
                <c:pt idx="5582">
                  <c:v>1.50252740297</c:v>
                </c:pt>
                <c:pt idx="5583">
                  <c:v>1.50251797077</c:v>
                </c:pt>
                <c:pt idx="5584">
                  <c:v>1.5025085224400001</c:v>
                </c:pt>
                <c:pt idx="5585">
                  <c:v>1.5024990579799999</c:v>
                </c:pt>
                <c:pt idx="5586">
                  <c:v>1.50248957737</c:v>
                </c:pt>
                <c:pt idx="5587">
                  <c:v>1.50248008063</c:v>
                </c:pt>
                <c:pt idx="5588">
                  <c:v>1.5024705677500001</c:v>
                </c:pt>
                <c:pt idx="5589">
                  <c:v>1.5024610387399999</c:v>
                </c:pt>
                <c:pt idx="5590">
                  <c:v>1.50245149359</c:v>
                </c:pt>
                <c:pt idx="5591">
                  <c:v>1.5024419323</c:v>
                </c:pt>
                <c:pt idx="5592">
                  <c:v>1.50243235487</c:v>
                </c:pt>
                <c:pt idx="5593">
                  <c:v>1.5024227613100001</c:v>
                </c:pt>
                <c:pt idx="5594">
                  <c:v>1.5024131516100001</c:v>
                </c:pt>
                <c:pt idx="5595">
                  <c:v>1.5024035257699999</c:v>
                </c:pt>
                <c:pt idx="5596">
                  <c:v>1.5023938837999999</c:v>
                </c:pt>
                <c:pt idx="5597">
                  <c:v>1.50238422569</c:v>
                </c:pt>
                <c:pt idx="5598">
                  <c:v>1.50237455144</c:v>
                </c:pt>
                <c:pt idx="5599">
                  <c:v>1.50236486105</c:v>
                </c:pt>
                <c:pt idx="5600">
                  <c:v>1.50235515453</c:v>
                </c:pt>
                <c:pt idx="5601">
                  <c:v>1.50234543188</c:v>
                </c:pt>
                <c:pt idx="5602">
                  <c:v>1.50233569308</c:v>
                </c:pt>
                <c:pt idx="5603">
                  <c:v>1.50232593815</c:v>
                </c:pt>
                <c:pt idx="5604">
                  <c:v>1.50231616708</c:v>
                </c:pt>
                <c:pt idx="5605">
                  <c:v>1.50230637987</c:v>
                </c:pt>
                <c:pt idx="5606">
                  <c:v>1.50229657653</c:v>
                </c:pt>
                <c:pt idx="5607">
                  <c:v>1.50228675705</c:v>
                </c:pt>
                <c:pt idx="5608">
                  <c:v>1.50227692143</c:v>
                </c:pt>
                <c:pt idx="5609">
                  <c:v>1.50226706968</c:v>
                </c:pt>
                <c:pt idx="5610">
                  <c:v>1.50225720179</c:v>
                </c:pt>
                <c:pt idx="5611">
                  <c:v>1.50224731776</c:v>
                </c:pt>
                <c:pt idx="5612">
                  <c:v>1.5022374176</c:v>
                </c:pt>
                <c:pt idx="5613">
                  <c:v>1.5022275012999999</c:v>
                </c:pt>
                <c:pt idx="5614">
                  <c:v>1.5022175688599999</c:v>
                </c:pt>
                <c:pt idx="5615">
                  <c:v>1.5022076202800001</c:v>
                </c:pt>
                <c:pt idx="5616">
                  <c:v>1.5021976555700001</c:v>
                </c:pt>
                <c:pt idx="5617">
                  <c:v>1.50218767472</c:v>
                </c:pt>
                <c:pt idx="5618">
                  <c:v>1.50217767774</c:v>
                </c:pt>
                <c:pt idx="5619">
                  <c:v>1.50216766461</c:v>
                </c:pt>
                <c:pt idx="5620">
                  <c:v>1.5021576353499999</c:v>
                </c:pt>
                <c:pt idx="5621">
                  <c:v>1.5021475899600001</c:v>
                </c:pt>
                <c:pt idx="5622">
                  <c:v>1.50213752842</c:v>
                </c:pt>
                <c:pt idx="5623">
                  <c:v>1.50212745075</c:v>
                </c:pt>
                <c:pt idx="5624">
                  <c:v>1.5021173569499999</c:v>
                </c:pt>
                <c:pt idx="5625">
                  <c:v>1.5021072470000001</c:v>
                </c:pt>
                <c:pt idx="5626">
                  <c:v>1.50209712092</c:v>
                </c:pt>
                <c:pt idx="5627">
                  <c:v>1.5020869787</c:v>
                </c:pt>
                <c:pt idx="5628">
                  <c:v>1.5020768203499999</c:v>
                </c:pt>
                <c:pt idx="5629">
                  <c:v>1.50206664585</c:v>
                </c:pt>
                <c:pt idx="5630">
                  <c:v>1.50205645523</c:v>
                </c:pt>
                <c:pt idx="5631">
                  <c:v>1.5020462484599999</c:v>
                </c:pt>
                <c:pt idx="5632">
                  <c:v>1.50203602556</c:v>
                </c:pt>
                <c:pt idx="5633">
                  <c:v>1.50202578652</c:v>
                </c:pt>
                <c:pt idx="5634">
                  <c:v>1.5020155313400001</c:v>
                </c:pt>
                <c:pt idx="5635">
                  <c:v>1.50200526003</c:v>
                </c:pt>
                <c:pt idx="5636">
                  <c:v>1.5019949725799999</c:v>
                </c:pt>
                <c:pt idx="5637">
                  <c:v>1.50198466899</c:v>
                </c:pt>
                <c:pt idx="5638">
                  <c:v>1.50197434927</c:v>
                </c:pt>
                <c:pt idx="5639">
                  <c:v>1.5019640134000001</c:v>
                </c:pt>
                <c:pt idx="5640">
                  <c:v>1.50195366141</c:v>
                </c:pt>
                <c:pt idx="5641">
                  <c:v>1.5019432932700001</c:v>
                </c:pt>
                <c:pt idx="5642">
                  <c:v>1.501932909</c:v>
                </c:pt>
                <c:pt idx="5643">
                  <c:v>1.5019225085900001</c:v>
                </c:pt>
                <c:pt idx="5644">
                  <c:v>1.50191209204</c:v>
                </c:pt>
                <c:pt idx="5645">
                  <c:v>1.5019016593600001</c:v>
                </c:pt>
                <c:pt idx="5646">
                  <c:v>1.50189121054</c:v>
                </c:pt>
                <c:pt idx="5647">
                  <c:v>1.5018807455900001</c:v>
                </c:pt>
                <c:pt idx="5648">
                  <c:v>1.5018702644899999</c:v>
                </c:pt>
                <c:pt idx="5649">
                  <c:v>1.50185976726</c:v>
                </c:pt>
                <c:pt idx="5650">
                  <c:v>1.5018492538899999</c:v>
                </c:pt>
                <c:pt idx="5651">
                  <c:v>1.50183872439</c:v>
                </c:pt>
                <c:pt idx="5652">
                  <c:v>1.5018281787500001</c:v>
                </c:pt>
                <c:pt idx="5653">
                  <c:v>1.5018176169699999</c:v>
                </c:pt>
                <c:pt idx="5654">
                  <c:v>1.50180703906</c:v>
                </c:pt>
                <c:pt idx="5655">
                  <c:v>1.5017964450000001</c:v>
                </c:pt>
                <c:pt idx="5656">
                  <c:v>1.5017858348099999</c:v>
                </c:pt>
                <c:pt idx="5657">
                  <c:v>1.50177520849</c:v>
                </c:pt>
                <c:pt idx="5658">
                  <c:v>1.5017645660300001</c:v>
                </c:pt>
                <c:pt idx="5659">
                  <c:v>1.5017539074299999</c:v>
                </c:pt>
                <c:pt idx="5660">
                  <c:v>1.50174323269</c:v>
                </c:pt>
                <c:pt idx="5661">
                  <c:v>1.50173254182</c:v>
                </c:pt>
                <c:pt idx="5662">
                  <c:v>1.5017218348100001</c:v>
                </c:pt>
                <c:pt idx="5663">
                  <c:v>1.5017111116599999</c:v>
                </c:pt>
                <c:pt idx="5664">
                  <c:v>1.50170037238</c:v>
                </c:pt>
                <c:pt idx="5665">
                  <c:v>1.50168961695</c:v>
                </c:pt>
                <c:pt idx="5666">
                  <c:v>1.5016788454000001</c:v>
                </c:pt>
                <c:pt idx="5667">
                  <c:v>1.5016680576999999</c:v>
                </c:pt>
                <c:pt idx="5668">
                  <c:v>1.5016572538699999</c:v>
                </c:pt>
                <c:pt idx="5669">
                  <c:v>1.5016464339</c:v>
                </c:pt>
                <c:pt idx="5670">
                  <c:v>1.50163559779</c:v>
                </c:pt>
                <c:pt idx="5671">
                  <c:v>1.50162474555</c:v>
                </c:pt>
                <c:pt idx="5672">
                  <c:v>1.5016138771700001</c:v>
                </c:pt>
                <c:pt idx="5673">
                  <c:v>1.5016029926600001</c:v>
                </c:pt>
                <c:pt idx="5674">
                  <c:v>1.5015920920000001</c:v>
                </c:pt>
                <c:pt idx="5675">
                  <c:v>1.5015811752099999</c:v>
                </c:pt>
                <c:pt idx="5676">
                  <c:v>1.5015702422799999</c:v>
                </c:pt>
                <c:pt idx="5677">
                  <c:v>1.5015592932199999</c:v>
                </c:pt>
                <c:pt idx="5678">
                  <c:v>1.5015483280199999</c:v>
                </c:pt>
                <c:pt idx="5679">
                  <c:v>1.5015373466799999</c:v>
                </c:pt>
                <c:pt idx="5680">
                  <c:v>1.5015263492099999</c:v>
                </c:pt>
                <c:pt idx="5681">
                  <c:v>1.5015153355899999</c:v>
                </c:pt>
                <c:pt idx="5682">
                  <c:v>1.5015043058499999</c:v>
                </c:pt>
                <c:pt idx="5683">
                  <c:v>1.5014932599599999</c:v>
                </c:pt>
                <c:pt idx="5684">
                  <c:v>1.5014821979399999</c:v>
                </c:pt>
                <c:pt idx="5685">
                  <c:v>1.5014711197799999</c:v>
                </c:pt>
                <c:pt idx="5686">
                  <c:v>1.5014600254799999</c:v>
                </c:pt>
                <c:pt idx="5687">
                  <c:v>1.5014489150500001</c:v>
                </c:pt>
                <c:pt idx="5688">
                  <c:v>1.5014377884800001</c:v>
                </c:pt>
                <c:pt idx="5689">
                  <c:v>1.5014266457700001</c:v>
                </c:pt>
                <c:pt idx="5690">
                  <c:v>1.50141548693</c:v>
                </c:pt>
                <c:pt idx="5691">
                  <c:v>1.50140431195</c:v>
                </c:pt>
                <c:pt idx="5692">
                  <c:v>1.50139312083</c:v>
                </c:pt>
                <c:pt idx="5693">
                  <c:v>1.5013819135699999</c:v>
                </c:pt>
                <c:pt idx="5694">
                  <c:v>1.5013706901799999</c:v>
                </c:pt>
                <c:pt idx="5695">
                  <c:v>1.5013594506500001</c:v>
                </c:pt>
                <c:pt idx="5696">
                  <c:v>1.5013481949900001</c:v>
                </c:pt>
                <c:pt idx="5697">
                  <c:v>1.50133692318</c:v>
                </c:pt>
                <c:pt idx="5698">
                  <c:v>1.50132563524</c:v>
                </c:pt>
                <c:pt idx="5699">
                  <c:v>1.5013143311699999</c:v>
                </c:pt>
                <c:pt idx="5700">
                  <c:v>1.5013030109500001</c:v>
                </c:pt>
                <c:pt idx="5701">
                  <c:v>1.5012916746</c:v>
                </c:pt>
                <c:pt idx="5702">
                  <c:v>1.50128032297</c:v>
                </c:pt>
                <c:pt idx="5703">
                  <c:v>1.5012689585700001</c:v>
                </c:pt>
                <c:pt idx="5704">
                  <c:v>1.5012575779199999</c:v>
                </c:pt>
                <c:pt idx="5705">
                  <c:v>1.50124618102</c:v>
                </c:pt>
                <c:pt idx="5706">
                  <c:v>1.50123476788</c:v>
                </c:pt>
                <c:pt idx="5707">
                  <c:v>1.5012233385</c:v>
                </c:pt>
                <c:pt idx="5708">
                  <c:v>1.50121189287</c:v>
                </c:pt>
                <c:pt idx="5709">
                  <c:v>1.50120043099</c:v>
                </c:pt>
                <c:pt idx="5710">
                  <c:v>1.50118895287</c:v>
                </c:pt>
                <c:pt idx="5711">
                  <c:v>1.50117745851</c:v>
                </c:pt>
                <c:pt idx="5712">
                  <c:v>1.5011659478999999</c:v>
                </c:pt>
                <c:pt idx="5713">
                  <c:v>1.5011544210500001</c:v>
                </c:pt>
                <c:pt idx="5714">
                  <c:v>1.50114287795</c:v>
                </c:pt>
                <c:pt idx="5715">
                  <c:v>1.5011313185999999</c:v>
                </c:pt>
                <c:pt idx="5716">
                  <c:v>1.5011197430100001</c:v>
                </c:pt>
                <c:pt idx="5717">
                  <c:v>1.50110815118</c:v>
                </c:pt>
                <c:pt idx="5718">
                  <c:v>1.5010965431000001</c:v>
                </c:pt>
                <c:pt idx="5719">
                  <c:v>1.5010849187799999</c:v>
                </c:pt>
                <c:pt idx="5720">
                  <c:v>1.50107327821</c:v>
                </c:pt>
                <c:pt idx="5721">
                  <c:v>1.5010616214000001</c:v>
                </c:pt>
                <c:pt idx="5722">
                  <c:v>1.5010499483399999</c:v>
                </c:pt>
                <c:pt idx="5723">
                  <c:v>1.50103825903</c:v>
                </c:pt>
                <c:pt idx="5724">
                  <c:v>1.50102655349</c:v>
                </c:pt>
                <c:pt idx="5725">
                  <c:v>1.5010148316900001</c:v>
                </c:pt>
                <c:pt idx="5726">
                  <c:v>1.5010030936600001</c:v>
                </c:pt>
                <c:pt idx="5727">
                  <c:v>1.5009913393700001</c:v>
                </c:pt>
                <c:pt idx="5728">
                  <c:v>1.5009795688400001</c:v>
                </c:pt>
                <c:pt idx="5729">
                  <c:v>1.50096778207</c:v>
                </c:pt>
                <c:pt idx="5730">
                  <c:v>1.50095597905</c:v>
                </c:pt>
                <c:pt idx="5731">
                  <c:v>1.50094415979</c:v>
                </c:pt>
                <c:pt idx="5732">
                  <c:v>1.5009323242799999</c:v>
                </c:pt>
                <c:pt idx="5733">
                  <c:v>1.50092047253</c:v>
                </c:pt>
                <c:pt idx="5734">
                  <c:v>1.50090860453</c:v>
                </c:pt>
                <c:pt idx="5735">
                  <c:v>1.5008967202900001</c:v>
                </c:pt>
                <c:pt idx="5736">
                  <c:v>1.50088481981</c:v>
                </c:pt>
                <c:pt idx="5737">
                  <c:v>1.5008729030700001</c:v>
                </c:pt>
                <c:pt idx="5738">
                  <c:v>1.5008609701</c:v>
                </c:pt>
                <c:pt idx="5739">
                  <c:v>1.5008490208700001</c:v>
                </c:pt>
                <c:pt idx="5740">
                  <c:v>1.5008370554099999</c:v>
                </c:pt>
                <c:pt idx="5741">
                  <c:v>1.5008250737</c:v>
                </c:pt>
                <c:pt idx="5742">
                  <c:v>1.50081307574</c:v>
                </c:pt>
                <c:pt idx="5743">
                  <c:v>1.50080106154</c:v>
                </c:pt>
                <c:pt idx="5744">
                  <c:v>1.5007890310900001</c:v>
                </c:pt>
                <c:pt idx="5745">
                  <c:v>1.5007769844000001</c:v>
                </c:pt>
                <c:pt idx="5746">
                  <c:v>1.5007649214700001</c:v>
                </c:pt>
                <c:pt idx="5747">
                  <c:v>1.5007528422800001</c:v>
                </c:pt>
                <c:pt idx="5748">
                  <c:v>1.50074074686</c:v>
                </c:pt>
                <c:pt idx="5749">
                  <c:v>1.50072863519</c:v>
                </c:pt>
                <c:pt idx="5750">
                  <c:v>1.5007165072699999</c:v>
                </c:pt>
                <c:pt idx="5751">
                  <c:v>1.5007043631100001</c:v>
                </c:pt>
                <c:pt idx="5752">
                  <c:v>1.50069220271</c:v>
                </c:pt>
                <c:pt idx="5753">
                  <c:v>1.5006800260599999</c:v>
                </c:pt>
                <c:pt idx="5754">
                  <c:v>1.5006678331600001</c:v>
                </c:pt>
                <c:pt idx="5755">
                  <c:v>1.50065562402</c:v>
                </c:pt>
                <c:pt idx="5756">
                  <c:v>1.5006433986300001</c:v>
                </c:pt>
                <c:pt idx="5757">
                  <c:v>1.5006311569999999</c:v>
                </c:pt>
                <c:pt idx="5758">
                  <c:v>1.50061889913</c:v>
                </c:pt>
                <c:pt idx="5759">
                  <c:v>1.5006066250100001</c:v>
                </c:pt>
                <c:pt idx="5760">
                  <c:v>1.5005943346499999</c:v>
                </c:pt>
                <c:pt idx="5761">
                  <c:v>1.50058202804</c:v>
                </c:pt>
                <c:pt idx="5762">
                  <c:v>1.50056970518</c:v>
                </c:pt>
                <c:pt idx="5763">
                  <c:v>1.50055736608</c:v>
                </c:pt>
                <c:pt idx="5764">
                  <c:v>1.50054501074</c:v>
                </c:pt>
                <c:pt idx="5765">
                  <c:v>1.50053263915</c:v>
                </c:pt>
                <c:pt idx="5766">
                  <c:v>1.50052025131</c:v>
                </c:pt>
                <c:pt idx="5767">
                  <c:v>1.50050784724</c:v>
                </c:pt>
                <c:pt idx="5768">
                  <c:v>1.5004954269099999</c:v>
                </c:pt>
                <c:pt idx="5769">
                  <c:v>1.5004829903400001</c:v>
                </c:pt>
                <c:pt idx="5770">
                  <c:v>1.50047053753</c:v>
                </c:pt>
                <c:pt idx="5771">
                  <c:v>1.50045806847</c:v>
                </c:pt>
                <c:pt idx="5772">
                  <c:v>1.5004455831700001</c:v>
                </c:pt>
                <c:pt idx="5773">
                  <c:v>1.50043308162</c:v>
                </c:pt>
                <c:pt idx="5774">
                  <c:v>1.5004205638200001</c:v>
                </c:pt>
                <c:pt idx="5775">
                  <c:v>1.50040802979</c:v>
                </c:pt>
                <c:pt idx="5776">
                  <c:v>1.5003954795000001</c:v>
                </c:pt>
                <c:pt idx="5777">
                  <c:v>1.5003829129799999</c:v>
                </c:pt>
                <c:pt idx="5778">
                  <c:v>1.5003703302</c:v>
                </c:pt>
                <c:pt idx="5779">
                  <c:v>1.50035773118</c:v>
                </c:pt>
                <c:pt idx="5780">
                  <c:v>1.5003451159200001</c:v>
                </c:pt>
                <c:pt idx="5781">
                  <c:v>1.5003324844099999</c:v>
                </c:pt>
                <c:pt idx="5782">
                  <c:v>1.5003198366599999</c:v>
                </c:pt>
                <c:pt idx="5783">
                  <c:v>1.5003071726599999</c:v>
                </c:pt>
                <c:pt idx="5784">
                  <c:v>1.5002944924199999</c:v>
                </c:pt>
                <c:pt idx="5785">
                  <c:v>1.5002817959300001</c:v>
                </c:pt>
                <c:pt idx="5786">
                  <c:v>1.5002690832000001</c:v>
                </c:pt>
                <c:pt idx="5787">
                  <c:v>1.50025635422</c:v>
                </c:pt>
                <c:pt idx="5788">
                  <c:v>1.500243609</c:v>
                </c:pt>
                <c:pt idx="5789">
                  <c:v>1.5002308475399999</c:v>
                </c:pt>
                <c:pt idx="5790">
                  <c:v>1.5002180698200001</c:v>
                </c:pt>
                <c:pt idx="5791">
                  <c:v>1.50020527587</c:v>
                </c:pt>
                <c:pt idx="5792">
                  <c:v>1.5001924656700001</c:v>
                </c:pt>
                <c:pt idx="5793">
                  <c:v>1.50017963922</c:v>
                </c:pt>
                <c:pt idx="5794">
                  <c:v>1.5001667965300001</c:v>
                </c:pt>
                <c:pt idx="5795">
                  <c:v>1.5001539375899999</c:v>
                </c:pt>
                <c:pt idx="5796">
                  <c:v>1.50014106241</c:v>
                </c:pt>
                <c:pt idx="5797">
                  <c:v>1.5001281709800001</c:v>
                </c:pt>
                <c:pt idx="5798">
                  <c:v>1.5001152633099999</c:v>
                </c:pt>
                <c:pt idx="5799">
                  <c:v>1.5001023393999999</c:v>
                </c:pt>
                <c:pt idx="5800">
                  <c:v>1.50008939924</c:v>
                </c:pt>
                <c:pt idx="5801">
                  <c:v>1.50007644283</c:v>
                </c:pt>
                <c:pt idx="5802">
                  <c:v>1.50006347018</c:v>
                </c:pt>
                <c:pt idx="5803">
                  <c:v>1.50005048128</c:v>
                </c:pt>
                <c:pt idx="5804">
                  <c:v>1.5000374761399999</c:v>
                </c:pt>
                <c:pt idx="5805">
                  <c:v>1.5000244547599999</c:v>
                </c:pt>
                <c:pt idx="5806">
                  <c:v>1.5000114171300001</c:v>
                </c:pt>
                <c:pt idx="5807">
                  <c:v>1.49999836325</c:v>
                </c:pt>
                <c:pt idx="5808">
                  <c:v>1.49998529313</c:v>
                </c:pt>
                <c:pt idx="5809">
                  <c:v>1.4999722067700001</c:v>
                </c:pt>
                <c:pt idx="5810">
                  <c:v>1.49995910416</c:v>
                </c:pt>
                <c:pt idx="5811">
                  <c:v>1.4999459852999999</c:v>
                </c:pt>
                <c:pt idx="5812">
                  <c:v>1.4999328502</c:v>
                </c:pt>
                <c:pt idx="5813">
                  <c:v>1.4999196988600001</c:v>
                </c:pt>
                <c:pt idx="5814">
                  <c:v>1.49990653127</c:v>
                </c:pt>
                <c:pt idx="5815">
                  <c:v>1.49989334743</c:v>
                </c:pt>
                <c:pt idx="5816">
                  <c:v>1.4998801473600001</c:v>
                </c:pt>
                <c:pt idx="5817">
                  <c:v>1.4998669310299999</c:v>
                </c:pt>
                <c:pt idx="5818">
                  <c:v>1.4998536984599999</c:v>
                </c:pt>
                <c:pt idx="5819">
                  <c:v>1.49984044965</c:v>
                </c:pt>
                <c:pt idx="5820">
                  <c:v>1.49982718459</c:v>
                </c:pt>
                <c:pt idx="5821">
                  <c:v>1.49981390329</c:v>
                </c:pt>
                <c:pt idx="5822">
                  <c:v>1.49980060574</c:v>
                </c:pt>
                <c:pt idx="5823">
                  <c:v>1.4997872919399999</c:v>
                </c:pt>
                <c:pt idx="5824">
                  <c:v>1.4997739618999999</c:v>
                </c:pt>
                <c:pt idx="5825">
                  <c:v>1.4997606156200001</c:v>
                </c:pt>
                <c:pt idx="5826">
                  <c:v>1.49974725309</c:v>
                </c:pt>
                <c:pt idx="5827">
                  <c:v>1.4997338743199999</c:v>
                </c:pt>
                <c:pt idx="5828">
                  <c:v>1.4997204793000001</c:v>
                </c:pt>
                <c:pt idx="5829">
                  <c:v>1.49970706804</c:v>
                </c:pt>
                <c:pt idx="5830">
                  <c:v>1.4996936405300001</c:v>
                </c:pt>
                <c:pt idx="5831">
                  <c:v>1.49968019678</c:v>
                </c:pt>
                <c:pt idx="5832">
                  <c:v>1.4996667367800001</c:v>
                </c:pt>
                <c:pt idx="5833">
                  <c:v>1.4996532605399999</c:v>
                </c:pt>
                <c:pt idx="5834">
                  <c:v>1.49963976805</c:v>
                </c:pt>
                <c:pt idx="5835">
                  <c:v>1.49962625932</c:v>
                </c:pt>
                <c:pt idx="5836">
                  <c:v>1.4996127343400001</c:v>
                </c:pt>
                <c:pt idx="5837">
                  <c:v>1.4995991931199999</c:v>
                </c:pt>
                <c:pt idx="5838">
                  <c:v>1.4995856356499999</c:v>
                </c:pt>
                <c:pt idx="5839">
                  <c:v>1.4995720619399999</c:v>
                </c:pt>
                <c:pt idx="5840">
                  <c:v>1.4995584719799999</c:v>
                </c:pt>
                <c:pt idx="5841">
                  <c:v>1.4995448657799999</c:v>
                </c:pt>
                <c:pt idx="5842">
                  <c:v>1.4995312433300001</c:v>
                </c:pt>
                <c:pt idx="5843">
                  <c:v>1.4995176046400001</c:v>
                </c:pt>
                <c:pt idx="5844">
                  <c:v>1.4995039497</c:v>
                </c:pt>
                <c:pt idx="5845">
                  <c:v>1.4994902785199999</c:v>
                </c:pt>
                <c:pt idx="5846">
                  <c:v>1.4994765911000001</c:v>
                </c:pt>
                <c:pt idx="5847">
                  <c:v>1.49946288743</c:v>
                </c:pt>
                <c:pt idx="5848">
                  <c:v>1.4994491675099999</c:v>
                </c:pt>
                <c:pt idx="5849">
                  <c:v>1.49943543135</c:v>
                </c:pt>
                <c:pt idx="5850">
                  <c:v>1.4994216789399999</c:v>
                </c:pt>
                <c:pt idx="5851">
                  <c:v>1.49940791029</c:v>
                </c:pt>
                <c:pt idx="5852">
                  <c:v>1.4993941254000001</c:v>
                </c:pt>
                <c:pt idx="5853">
                  <c:v>1.4993803242499999</c:v>
                </c:pt>
                <c:pt idx="5854">
                  <c:v>1.4993665068699999</c:v>
                </c:pt>
                <c:pt idx="5855">
                  <c:v>1.49935267324</c:v>
                </c:pt>
                <c:pt idx="5856">
                  <c:v>1.49933882336</c:v>
                </c:pt>
                <c:pt idx="5857">
                  <c:v>1.49932495724</c:v>
                </c:pt>
                <c:pt idx="5858">
                  <c:v>1.49931107488</c:v>
                </c:pt>
                <c:pt idx="5859">
                  <c:v>1.49929717627</c:v>
                </c:pt>
                <c:pt idx="5860">
                  <c:v>1.49928326141</c:v>
                </c:pt>
                <c:pt idx="5861">
                  <c:v>1.49926933031</c:v>
                </c:pt>
                <c:pt idx="5862">
                  <c:v>1.4992553829699999</c:v>
                </c:pt>
                <c:pt idx="5863">
                  <c:v>1.4992414193800001</c:v>
                </c:pt>
                <c:pt idx="5864">
                  <c:v>1.49922743954</c:v>
                </c:pt>
                <c:pt idx="5865">
                  <c:v>1.49921344346</c:v>
                </c:pt>
                <c:pt idx="5866">
                  <c:v>1.4991994311400001</c:v>
                </c:pt>
                <c:pt idx="5867">
                  <c:v>1.49918540257</c:v>
                </c:pt>
                <c:pt idx="5868">
                  <c:v>1.4991713577600001</c:v>
                </c:pt>
                <c:pt idx="5869">
                  <c:v>1.4991572967</c:v>
                </c:pt>
                <c:pt idx="5870">
                  <c:v>1.4991432193900001</c:v>
                </c:pt>
                <c:pt idx="5871">
                  <c:v>1.4991291258399999</c:v>
                </c:pt>
                <c:pt idx="5872">
                  <c:v>1.49911501605</c:v>
                </c:pt>
                <c:pt idx="5873">
                  <c:v>1.49910089001</c:v>
                </c:pt>
                <c:pt idx="5874">
                  <c:v>1.4990867477300001</c:v>
                </c:pt>
                <c:pt idx="5875">
                  <c:v>1.4990725892000001</c:v>
                </c:pt>
                <c:pt idx="5876">
                  <c:v>1.4990584144300001</c:v>
                </c:pt>
                <c:pt idx="5877">
                  <c:v>1.4990442234100001</c:v>
                </c:pt>
                <c:pt idx="5878">
                  <c:v>1.4990300161400001</c:v>
                </c:pt>
                <c:pt idx="5879">
                  <c:v>1.4990157926400001</c:v>
                </c:pt>
                <c:pt idx="5880">
                  <c:v>1.49900155288</c:v>
                </c:pt>
                <c:pt idx="5881">
                  <c:v>1.49898729688</c:v>
                </c:pt>
                <c:pt idx="5882">
                  <c:v>1.4989730246399999</c:v>
                </c:pt>
                <c:pt idx="5883">
                  <c:v>1.4989587361500001</c:v>
                </c:pt>
                <c:pt idx="5884">
                  <c:v>1.49894443142</c:v>
                </c:pt>
                <c:pt idx="5885">
                  <c:v>1.4989301104399999</c:v>
                </c:pt>
                <c:pt idx="5886">
                  <c:v>1.49891577322</c:v>
                </c:pt>
                <c:pt idx="5887">
                  <c:v>1.4989014197499999</c:v>
                </c:pt>
                <c:pt idx="5888">
                  <c:v>1.49888705004</c:v>
                </c:pt>
                <c:pt idx="5889">
                  <c:v>1.4988726640800001</c:v>
                </c:pt>
                <c:pt idx="5890">
                  <c:v>1.4988582618799999</c:v>
                </c:pt>
                <c:pt idx="5891">
                  <c:v>1.49884384343</c:v>
                </c:pt>
                <c:pt idx="5892">
                  <c:v>1.49882940874</c:v>
                </c:pt>
                <c:pt idx="5893">
                  <c:v>1.4988149578100001</c:v>
                </c:pt>
                <c:pt idx="5894">
                  <c:v>1.4988004906200001</c:v>
                </c:pt>
                <c:pt idx="5895">
                  <c:v>1.4987860072000001</c:v>
                </c:pt>
                <c:pt idx="5896">
                  <c:v>1.4987715075300001</c:v>
                </c:pt>
                <c:pt idx="5897">
                  <c:v>1.4987569916100001</c:v>
                </c:pt>
                <c:pt idx="5898">
                  <c:v>1.4987424594500001</c:v>
                </c:pt>
                <c:pt idx="5899">
                  <c:v>1.49872791104</c:v>
                </c:pt>
                <c:pt idx="5900">
                  <c:v>1.49871334639</c:v>
                </c:pt>
                <c:pt idx="5901">
                  <c:v>1.4986987654899999</c:v>
                </c:pt>
                <c:pt idx="5902">
                  <c:v>1.4986841683500001</c:v>
                </c:pt>
                <c:pt idx="5903">
                  <c:v>1.49866955497</c:v>
                </c:pt>
                <c:pt idx="5904">
                  <c:v>1.4986549253400001</c:v>
                </c:pt>
                <c:pt idx="5905">
                  <c:v>1.49864027946</c:v>
                </c:pt>
                <c:pt idx="5906">
                  <c:v>1.4986256173400001</c:v>
                </c:pt>
                <c:pt idx="5907">
                  <c:v>1.49861093898</c:v>
                </c:pt>
                <c:pt idx="5908">
                  <c:v>1.4985962443600001</c:v>
                </c:pt>
                <c:pt idx="5909">
                  <c:v>1.4985815335099999</c:v>
                </c:pt>
                <c:pt idx="5910">
                  <c:v>1.49856680641</c:v>
                </c:pt>
                <c:pt idx="5911">
                  <c:v>1.49855206306</c:v>
                </c:pt>
                <c:pt idx="5912">
                  <c:v>1.49853730347</c:v>
                </c:pt>
                <c:pt idx="5913">
                  <c:v>1.49852252764</c:v>
                </c:pt>
                <c:pt idx="5914">
                  <c:v>1.4985077355600001</c:v>
                </c:pt>
                <c:pt idx="5915">
                  <c:v>1.49849292723</c:v>
                </c:pt>
                <c:pt idx="5916">
                  <c:v>1.49847810267</c:v>
                </c:pt>
                <c:pt idx="5917">
                  <c:v>1.49846326185</c:v>
                </c:pt>
                <c:pt idx="5918">
                  <c:v>1.49844840479</c:v>
                </c:pt>
                <c:pt idx="5919">
                  <c:v>1.4984335314899999</c:v>
                </c:pt>
                <c:pt idx="5920">
                  <c:v>1.4984186419400001</c:v>
                </c:pt>
                <c:pt idx="5921">
                  <c:v>1.49840373614</c:v>
                </c:pt>
                <c:pt idx="5922">
                  <c:v>1.4983888140999999</c:v>
                </c:pt>
                <c:pt idx="5923">
                  <c:v>1.49837387582</c:v>
                </c:pt>
                <c:pt idx="5924">
                  <c:v>1.4983589212899999</c:v>
                </c:pt>
                <c:pt idx="5925">
                  <c:v>1.49834395052</c:v>
                </c:pt>
                <c:pt idx="5926">
                  <c:v>1.4983289635000001</c:v>
                </c:pt>
                <c:pt idx="5927">
                  <c:v>1.49831396024</c:v>
                </c:pt>
                <c:pt idx="5928">
                  <c:v>1.49829894073</c:v>
                </c:pt>
                <c:pt idx="5929">
                  <c:v>1.4982839049700001</c:v>
                </c:pt>
                <c:pt idx="5930">
                  <c:v>1.4982688529799999</c:v>
                </c:pt>
                <c:pt idx="5931">
                  <c:v>1.4982537847299999</c:v>
                </c:pt>
                <c:pt idx="5932">
                  <c:v>1.4982387002399999</c:v>
                </c:pt>
                <c:pt idx="5933">
                  <c:v>1.4982235995099999</c:v>
                </c:pt>
                <c:pt idx="5934">
                  <c:v>1.4982084825299999</c:v>
                </c:pt>
                <c:pt idx="5935">
                  <c:v>1.4981933493099999</c:v>
                </c:pt>
                <c:pt idx="5936">
                  <c:v>1.4981781998399999</c:v>
                </c:pt>
                <c:pt idx="5937">
                  <c:v>1.4981630341300001</c:v>
                </c:pt>
                <c:pt idx="5938">
                  <c:v>1.49814785217</c:v>
                </c:pt>
                <c:pt idx="5939">
                  <c:v>1.49813265397</c:v>
                </c:pt>
                <c:pt idx="5940">
                  <c:v>1.4981174395200001</c:v>
                </c:pt>
                <c:pt idx="5941">
                  <c:v>1.49810220883</c:v>
                </c:pt>
                <c:pt idx="5942">
                  <c:v>1.4980869618899999</c:v>
                </c:pt>
                <c:pt idx="5943">
                  <c:v>1.49807169871</c:v>
                </c:pt>
                <c:pt idx="5944">
                  <c:v>1.4980564192900001</c:v>
                </c:pt>
                <c:pt idx="5945">
                  <c:v>1.49804112361</c:v>
                </c:pt>
                <c:pt idx="5946">
                  <c:v>1.4980258117</c:v>
                </c:pt>
                <c:pt idx="5947">
                  <c:v>1.4980104835400001</c:v>
                </c:pt>
                <c:pt idx="5948">
                  <c:v>1.4979951391299999</c:v>
                </c:pt>
                <c:pt idx="5949">
                  <c:v>1.49797977848</c:v>
                </c:pt>
                <c:pt idx="5950">
                  <c:v>1.49796440158</c:v>
                </c:pt>
                <c:pt idx="5951">
                  <c:v>1.49794900844</c:v>
                </c:pt>
                <c:pt idx="5952">
                  <c:v>1.49793359905</c:v>
                </c:pt>
                <c:pt idx="5953">
                  <c:v>1.49791817342</c:v>
                </c:pt>
                <c:pt idx="5954">
                  <c:v>1.49790273155</c:v>
                </c:pt>
                <c:pt idx="5955">
                  <c:v>1.4978872734299999</c:v>
                </c:pt>
                <c:pt idx="5956">
                  <c:v>1.4978717990599999</c:v>
                </c:pt>
                <c:pt idx="5957">
                  <c:v>1.4978563084500001</c:v>
                </c:pt>
                <c:pt idx="5958">
                  <c:v>1.49784080159</c:v>
                </c:pt>
                <c:pt idx="5959">
                  <c:v>1.4978252784899999</c:v>
                </c:pt>
                <c:pt idx="5960">
                  <c:v>1.49780973915</c:v>
                </c:pt>
                <c:pt idx="5961">
                  <c:v>1.4977941835599999</c:v>
                </c:pt>
                <c:pt idx="5962">
                  <c:v>1.49777861172</c:v>
                </c:pt>
                <c:pt idx="5963">
                  <c:v>1.4977630236399999</c:v>
                </c:pt>
                <c:pt idx="5964">
                  <c:v>1.49774741932</c:v>
                </c:pt>
                <c:pt idx="5965">
                  <c:v>1.4977317987500001</c:v>
                </c:pt>
                <c:pt idx="5966">
                  <c:v>1.4977161619299999</c:v>
                </c:pt>
                <c:pt idx="5967">
                  <c:v>1.4977005088699999</c:v>
                </c:pt>
                <c:pt idx="5968">
                  <c:v>1.49768483957</c:v>
                </c:pt>
                <c:pt idx="5969">
                  <c:v>1.49766915402</c:v>
                </c:pt>
                <c:pt idx="5970">
                  <c:v>1.49765345223</c:v>
                </c:pt>
                <c:pt idx="5971">
                  <c:v>1.49763773419</c:v>
                </c:pt>
                <c:pt idx="5972">
                  <c:v>1.4976219999</c:v>
                </c:pt>
                <c:pt idx="5973">
                  <c:v>1.49760624937</c:v>
                </c:pt>
                <c:pt idx="5974">
                  <c:v>1.4975904825999999</c:v>
                </c:pt>
                <c:pt idx="5975">
                  <c:v>1.4975746995799999</c:v>
                </c:pt>
                <c:pt idx="5976">
                  <c:v>1.4975589003200001</c:v>
                </c:pt>
                <c:pt idx="5977">
                  <c:v>1.49754308481</c:v>
                </c:pt>
                <c:pt idx="5978">
                  <c:v>1.4975272530499999</c:v>
                </c:pt>
                <c:pt idx="5979">
                  <c:v>1.49751140506</c:v>
                </c:pt>
                <c:pt idx="5980">
                  <c:v>1.4974955408099999</c:v>
                </c:pt>
                <c:pt idx="5981">
                  <c:v>1.49747966032</c:v>
                </c:pt>
                <c:pt idx="5982">
                  <c:v>1.4974637635900001</c:v>
                </c:pt>
                <c:pt idx="5983">
                  <c:v>1.49744785061</c:v>
                </c:pt>
                <c:pt idx="5984">
                  <c:v>1.49743192139</c:v>
                </c:pt>
                <c:pt idx="5985">
                  <c:v>1.4974159759200001</c:v>
                </c:pt>
                <c:pt idx="5986">
                  <c:v>1.4974000142099999</c:v>
                </c:pt>
                <c:pt idx="5987">
                  <c:v>1.4973840362499999</c:v>
                </c:pt>
                <c:pt idx="5988">
                  <c:v>1.49736804205</c:v>
                </c:pt>
                <c:pt idx="5989">
                  <c:v>1.4973520316</c:v>
                </c:pt>
                <c:pt idx="5990">
                  <c:v>1.49733600491</c:v>
                </c:pt>
                <c:pt idx="5991">
                  <c:v>1.4973199619699999</c:v>
                </c:pt>
                <c:pt idx="5992">
                  <c:v>1.4973039027899999</c:v>
                </c:pt>
                <c:pt idx="5993">
                  <c:v>1.4972878273600001</c:v>
                </c:pt>
                <c:pt idx="5994">
                  <c:v>1.49727173569</c:v>
                </c:pt>
                <c:pt idx="5995">
                  <c:v>1.49725562777</c:v>
                </c:pt>
                <c:pt idx="5996">
                  <c:v>1.4972395036099999</c:v>
                </c:pt>
                <c:pt idx="5997">
                  <c:v>1.49722336321</c:v>
                </c:pt>
                <c:pt idx="5998">
                  <c:v>1.4972072065499999</c:v>
                </c:pt>
                <c:pt idx="5999">
                  <c:v>1.4971910336600001</c:v>
                </c:pt>
                <c:pt idx="6000">
                  <c:v>1.4971748445199999</c:v>
                </c:pt>
                <c:pt idx="6001">
                  <c:v>1.49715863913</c:v>
                </c:pt>
                <c:pt idx="6002">
                  <c:v>1.4971424175000001</c:v>
                </c:pt>
                <c:pt idx="6003">
                  <c:v>1.4971261796199999</c:v>
                </c:pt>
                <c:pt idx="6004">
                  <c:v>1.4971099255</c:v>
                </c:pt>
                <c:pt idx="6005">
                  <c:v>1.49709365513</c:v>
                </c:pt>
                <c:pt idx="6006">
                  <c:v>1.4970773685200001</c:v>
                </c:pt>
                <c:pt idx="6007">
                  <c:v>1.4970610656700001</c:v>
                </c:pt>
                <c:pt idx="6008">
                  <c:v>1.4970447465700001</c:v>
                </c:pt>
                <c:pt idx="6009">
                  <c:v>1.4970284112200001</c:v>
                </c:pt>
                <c:pt idx="6010">
                  <c:v>1.4970120596300001</c:v>
                </c:pt>
                <c:pt idx="6011">
                  <c:v>1.4969956918</c:v>
                </c:pt>
                <c:pt idx="6012">
                  <c:v>1.49697930772</c:v>
                </c:pt>
                <c:pt idx="6013">
                  <c:v>1.4969629073899999</c:v>
                </c:pt>
                <c:pt idx="6014">
                  <c:v>1.4969464908200001</c:v>
                </c:pt>
                <c:pt idx="6015">
                  <c:v>1.49693005801</c:v>
                </c:pt>
                <c:pt idx="6016">
                  <c:v>1.4969136089499999</c:v>
                </c:pt>
                <c:pt idx="6017">
                  <c:v>1.49689714364</c:v>
                </c:pt>
                <c:pt idx="6018">
                  <c:v>1.4968806620899999</c:v>
                </c:pt>
                <c:pt idx="6019">
                  <c:v>1.4968641643</c:v>
                </c:pt>
                <c:pt idx="6020">
                  <c:v>1.4968476502600001</c:v>
                </c:pt>
                <c:pt idx="6021">
                  <c:v>1.49683111997</c:v>
                </c:pt>
                <c:pt idx="6022">
                  <c:v>1.49681457344</c:v>
                </c:pt>
                <c:pt idx="6023">
                  <c:v>1.4967980106700001</c:v>
                </c:pt>
                <c:pt idx="6024">
                  <c:v>1.4967814316500001</c:v>
                </c:pt>
                <c:pt idx="6025">
                  <c:v>1.4967648363899999</c:v>
                </c:pt>
                <c:pt idx="6026">
                  <c:v>1.4967482248799999</c:v>
                </c:pt>
                <c:pt idx="6027">
                  <c:v>1.4967315971199999</c:v>
                </c:pt>
                <c:pt idx="6028">
                  <c:v>1.4967149531299999</c:v>
                </c:pt>
                <c:pt idx="6029">
                  <c:v>1.4966982928799999</c:v>
                </c:pt>
                <c:pt idx="6030">
                  <c:v>1.4966816163900001</c:v>
                </c:pt>
                <c:pt idx="6031">
                  <c:v>1.49666492366</c:v>
                </c:pt>
                <c:pt idx="6032">
                  <c:v>1.49664821468</c:v>
                </c:pt>
                <c:pt idx="6033">
                  <c:v>1.4966314894599999</c:v>
                </c:pt>
                <c:pt idx="6034">
                  <c:v>1.49661474799</c:v>
                </c:pt>
                <c:pt idx="6035">
                  <c:v>1.49659799028</c:v>
                </c:pt>
                <c:pt idx="6036">
                  <c:v>1.4965812163200001</c:v>
                </c:pt>
                <c:pt idx="6037">
                  <c:v>1.49656442612</c:v>
                </c:pt>
                <c:pt idx="6038">
                  <c:v>1.4965476196700001</c:v>
                </c:pt>
                <c:pt idx="6039">
                  <c:v>1.4965307969799999</c:v>
                </c:pt>
                <c:pt idx="6040">
                  <c:v>1.49651395804</c:v>
                </c:pt>
                <c:pt idx="6041">
                  <c:v>1.49649710286</c:v>
                </c:pt>
                <c:pt idx="6042">
                  <c:v>1.4964802314300001</c:v>
                </c:pt>
                <c:pt idx="6043">
                  <c:v>1.4964633437599999</c:v>
                </c:pt>
                <c:pt idx="6044">
                  <c:v>1.4964464398399999</c:v>
                </c:pt>
                <c:pt idx="6045">
                  <c:v>1.4964295196799999</c:v>
                </c:pt>
                <c:pt idx="6046">
                  <c:v>1.4964125832699999</c:v>
                </c:pt>
                <c:pt idx="6047">
                  <c:v>1.4963956306199999</c:v>
                </c:pt>
                <c:pt idx="6048">
                  <c:v>1.4963786617199999</c:v>
                </c:pt>
                <c:pt idx="6049">
                  <c:v>1.4963616765800001</c:v>
                </c:pt>
                <c:pt idx="6050">
                  <c:v>1.49634467519</c:v>
                </c:pt>
                <c:pt idx="6051">
                  <c:v>1.49632765756</c:v>
                </c:pt>
                <c:pt idx="6052">
                  <c:v>1.4963106236899999</c:v>
                </c:pt>
                <c:pt idx="6053">
                  <c:v>1.4962935746899999</c:v>
                </c:pt>
                <c:pt idx="6054">
                  <c:v>1.4962765119600001</c:v>
                </c:pt>
                <c:pt idx="6055">
                  <c:v>1.4962594328300001</c:v>
                </c:pt>
                <c:pt idx="6056">
                  <c:v>1.4962423373</c:v>
                </c:pt>
                <c:pt idx="6057">
                  <c:v>1.4962252253599999</c:v>
                </c:pt>
                <c:pt idx="6058">
                  <c:v>1.49620809703</c:v>
                </c:pt>
                <c:pt idx="6059">
                  <c:v>1.4961909523000001</c:v>
                </c:pt>
                <c:pt idx="6060">
                  <c:v>1.4961737911599999</c:v>
                </c:pt>
                <c:pt idx="6061">
                  <c:v>1.49615661362</c:v>
                </c:pt>
                <c:pt idx="6062">
                  <c:v>1.49613941969</c:v>
                </c:pt>
                <c:pt idx="6063">
                  <c:v>1.49612220935</c:v>
                </c:pt>
                <c:pt idx="6064">
                  <c:v>1.4961049826099999</c:v>
                </c:pt>
                <c:pt idx="6065">
                  <c:v>1.4960877394700001</c:v>
                </c:pt>
                <c:pt idx="6066">
                  <c:v>1.49607047993</c:v>
                </c:pt>
                <c:pt idx="6067">
                  <c:v>1.4960532039900001</c:v>
                </c:pt>
                <c:pt idx="6068">
                  <c:v>1.4960359116399999</c:v>
                </c:pt>
                <c:pt idx="6069">
                  <c:v>1.4960186029</c:v>
                </c:pt>
                <c:pt idx="6070">
                  <c:v>1.49600127775</c:v>
                </c:pt>
                <c:pt idx="6071">
                  <c:v>1.4959839362</c:v>
                </c:pt>
                <c:pt idx="6072">
                  <c:v>1.49596657826</c:v>
                </c:pt>
                <c:pt idx="6073">
                  <c:v>1.49594920391</c:v>
                </c:pt>
                <c:pt idx="6074">
                  <c:v>1.4959318131599999</c:v>
                </c:pt>
                <c:pt idx="6075">
                  <c:v>1.49591440601</c:v>
                </c:pt>
                <c:pt idx="6076">
                  <c:v>1.4958969824599999</c:v>
                </c:pt>
                <c:pt idx="6077">
                  <c:v>1.4958795425</c:v>
                </c:pt>
                <c:pt idx="6078">
                  <c:v>1.49586208615</c:v>
                </c:pt>
                <c:pt idx="6079">
                  <c:v>1.4958446133900001</c:v>
                </c:pt>
                <c:pt idx="6080">
                  <c:v>1.4958271242400001</c:v>
                </c:pt>
                <c:pt idx="6081">
                  <c:v>1.4958096186800001</c:v>
                </c:pt>
                <c:pt idx="6082">
                  <c:v>1.49579209672</c:v>
                </c:pt>
                <c:pt idx="6083">
                  <c:v>1.49577455836</c:v>
                </c:pt>
                <c:pt idx="6084">
                  <c:v>1.4957570036000001</c:v>
                </c:pt>
                <c:pt idx="6085">
                  <c:v>1.49573943244</c:v>
                </c:pt>
                <c:pt idx="6086">
                  <c:v>1.49572184488</c:v>
                </c:pt>
                <c:pt idx="6087">
                  <c:v>1.4957042409200001</c:v>
                </c:pt>
                <c:pt idx="6088">
                  <c:v>1.4956866205499999</c:v>
                </c:pt>
                <c:pt idx="6089">
                  <c:v>1.4956689837899999</c:v>
                </c:pt>
                <c:pt idx="6090">
                  <c:v>1.4956513306200001</c:v>
                </c:pt>
                <c:pt idx="6091">
                  <c:v>1.4956336610500001</c:v>
                </c:pt>
                <c:pt idx="6092">
                  <c:v>1.49561597508</c:v>
                </c:pt>
                <c:pt idx="6093">
                  <c:v>1.4955982727099999</c:v>
                </c:pt>
                <c:pt idx="6094">
                  <c:v>1.49558055394</c:v>
                </c:pt>
                <c:pt idx="6095">
                  <c:v>1.4955628187700001</c:v>
                </c:pt>
                <c:pt idx="6096">
                  <c:v>1.4955450671999999</c:v>
                </c:pt>
                <c:pt idx="6097">
                  <c:v>1.4955272992199999</c:v>
                </c:pt>
                <c:pt idx="6098">
                  <c:v>1.4955095148499999</c:v>
                </c:pt>
                <c:pt idx="6099">
                  <c:v>1.4954917140699999</c:v>
                </c:pt>
                <c:pt idx="6100">
                  <c:v>1.4954738969000001</c:v>
                </c:pt>
                <c:pt idx="6101">
                  <c:v>1.49545606332</c:v>
                </c:pt>
                <c:pt idx="6102">
                  <c:v>1.4954382133399999</c:v>
                </c:pt>
                <c:pt idx="6103">
                  <c:v>1.49542034696</c:v>
                </c:pt>
                <c:pt idx="6104">
                  <c:v>1.4954024641799999</c:v>
                </c:pt>
                <c:pt idx="6105">
                  <c:v>1.4953845649999999</c:v>
                </c:pt>
                <c:pt idx="6106">
                  <c:v>1.49536664941</c:v>
                </c:pt>
                <c:pt idx="6107">
                  <c:v>1.49534871743</c:v>
                </c:pt>
                <c:pt idx="6108">
                  <c:v>1.49533076904</c:v>
                </c:pt>
                <c:pt idx="6109">
                  <c:v>1.4953128042599999</c:v>
                </c:pt>
                <c:pt idx="6110">
                  <c:v>1.4952948230700001</c:v>
                </c:pt>
                <c:pt idx="6111">
                  <c:v>1.49527682548</c:v>
                </c:pt>
                <c:pt idx="6112">
                  <c:v>1.4952588114900001</c:v>
                </c:pt>
                <c:pt idx="6113">
                  <c:v>1.4952407810999999</c:v>
                </c:pt>
                <c:pt idx="6114">
                  <c:v>1.49522273431</c:v>
                </c:pt>
                <c:pt idx="6115">
                  <c:v>1.49520467112</c:v>
                </c:pt>
                <c:pt idx="6116">
                  <c:v>1.49518659152</c:v>
                </c:pt>
                <c:pt idx="6117">
                  <c:v>1.49516849553</c:v>
                </c:pt>
                <c:pt idx="6118">
                  <c:v>1.4951503831299999</c:v>
                </c:pt>
                <c:pt idx="6119">
                  <c:v>1.4951322543300001</c:v>
                </c:pt>
                <c:pt idx="6120">
                  <c:v>1.49511410914</c:v>
                </c:pt>
                <c:pt idx="6121">
                  <c:v>1.4950959475400001</c:v>
                </c:pt>
                <c:pt idx="6122">
                  <c:v>1.4950777695399999</c:v>
                </c:pt>
                <c:pt idx="6123">
                  <c:v>1.49505957514</c:v>
                </c:pt>
                <c:pt idx="6124">
                  <c:v>1.49504136433</c:v>
                </c:pt>
                <c:pt idx="6125">
                  <c:v>1.49502313713</c:v>
                </c:pt>
                <c:pt idx="6126">
                  <c:v>1.49500489353</c:v>
                </c:pt>
                <c:pt idx="6127">
                  <c:v>1.4949866335199999</c:v>
                </c:pt>
                <c:pt idx="6128">
                  <c:v>1.4949683571200001</c:v>
                </c:pt>
                <c:pt idx="6129">
                  <c:v>1.49495006431</c:v>
                </c:pt>
                <c:pt idx="6130">
                  <c:v>1.4949317551000001</c:v>
                </c:pt>
                <c:pt idx="6131">
                  <c:v>1.4949134294899999</c:v>
                </c:pt>
                <c:pt idx="6132">
                  <c:v>1.49489508748</c:v>
                </c:pt>
                <c:pt idx="6133">
                  <c:v>1.49487672907</c:v>
                </c:pt>
                <c:pt idx="6134">
                  <c:v>1.49485835426</c:v>
                </c:pt>
                <c:pt idx="6135">
                  <c:v>1.49483996304</c:v>
                </c:pt>
                <c:pt idx="6136">
                  <c:v>1.4948215554299999</c:v>
                </c:pt>
                <c:pt idx="6137">
                  <c:v>1.4948031314100001</c:v>
                </c:pt>
                <c:pt idx="6138">
                  <c:v>1.494784691</c:v>
                </c:pt>
                <c:pt idx="6139">
                  <c:v>1.4947662341800001</c:v>
                </c:pt>
                <c:pt idx="6140">
                  <c:v>1.4947477609599999</c:v>
                </c:pt>
                <c:pt idx="6141">
                  <c:v>1.49472927134</c:v>
                </c:pt>
                <c:pt idx="6142">
                  <c:v>1.49471076532</c:v>
                </c:pt>
                <c:pt idx="6143">
                  <c:v>1.4946922429</c:v>
                </c:pt>
                <c:pt idx="6144">
                  <c:v>1.49467370407</c:v>
                </c:pt>
                <c:pt idx="6145">
                  <c:v>1.4946551488499999</c:v>
                </c:pt>
                <c:pt idx="6146">
                  <c:v>1.4946365772300001</c:v>
                </c:pt>
                <c:pt idx="6147">
                  <c:v>1.4946179892</c:v>
                </c:pt>
                <c:pt idx="6148">
                  <c:v>1.4945993847700001</c:v>
                </c:pt>
                <c:pt idx="6149">
                  <c:v>1.4945807639399999</c:v>
                </c:pt>
                <c:pt idx="6150">
                  <c:v>1.49456212671</c:v>
                </c:pt>
                <c:pt idx="6151">
                  <c:v>1.49454347308</c:v>
                </c:pt>
                <c:pt idx="6152">
                  <c:v>1.49452480305</c:v>
                </c:pt>
                <c:pt idx="6153">
                  <c:v>1.49450611662</c:v>
                </c:pt>
                <c:pt idx="6154">
                  <c:v>1.4944874137899999</c:v>
                </c:pt>
                <c:pt idx="6155">
                  <c:v>1.4944686945500001</c:v>
                </c:pt>
                <c:pt idx="6156">
                  <c:v>1.49444995892</c:v>
                </c:pt>
                <c:pt idx="6157">
                  <c:v>1.4944312068800001</c:v>
                </c:pt>
                <c:pt idx="6158">
                  <c:v>1.4944124384399999</c:v>
                </c:pt>
                <c:pt idx="6159">
                  <c:v>1.4943936536</c:v>
                </c:pt>
                <c:pt idx="6160">
                  <c:v>1.49437485236</c:v>
                </c:pt>
                <c:pt idx="6161">
                  <c:v>1.49435603472</c:v>
                </c:pt>
                <c:pt idx="6162">
                  <c:v>1.49433720068</c:v>
                </c:pt>
                <c:pt idx="6163">
                  <c:v>1.4943183502399999</c:v>
                </c:pt>
                <c:pt idx="6164">
                  <c:v>1.4942994834000001</c:v>
                </c:pt>
                <c:pt idx="6165">
                  <c:v>1.49428060015</c:v>
                </c:pt>
                <c:pt idx="6166">
                  <c:v>1.4942617005000001</c:v>
                </c:pt>
                <c:pt idx="6167">
                  <c:v>1.4942427844599999</c:v>
                </c:pt>
                <c:pt idx="6168">
                  <c:v>1.49422385201</c:v>
                </c:pt>
                <c:pt idx="6169">
                  <c:v>1.49420490316</c:v>
                </c:pt>
                <c:pt idx="6170">
                  <c:v>1.49418593791</c:v>
                </c:pt>
                <c:pt idx="6171">
                  <c:v>1.49416695626</c:v>
                </c:pt>
                <c:pt idx="6172">
                  <c:v>1.4941479582099999</c:v>
                </c:pt>
                <c:pt idx="6173">
                  <c:v>1.49412894375</c:v>
                </c:pt>
                <c:pt idx="6174">
                  <c:v>1.4941099128999999</c:v>
                </c:pt>
                <c:pt idx="6175">
                  <c:v>1.49409086564</c:v>
                </c:pt>
                <c:pt idx="6176">
                  <c:v>1.4940718019899999</c:v>
                </c:pt>
                <c:pt idx="6177">
                  <c:v>1.4940527219299999</c:v>
                </c:pt>
                <c:pt idx="6178">
                  <c:v>1.49403362547</c:v>
                </c:pt>
                <c:pt idx="6179">
                  <c:v>1.49401451261</c:v>
                </c:pt>
                <c:pt idx="6180">
                  <c:v>1.4939953833499999</c:v>
                </c:pt>
                <c:pt idx="6181">
                  <c:v>1.4939762376900001</c:v>
                </c:pt>
                <c:pt idx="6182">
                  <c:v>1.49395707563</c:v>
                </c:pt>
                <c:pt idx="6183">
                  <c:v>1.4939378971599999</c:v>
                </c:pt>
                <c:pt idx="6184">
                  <c:v>1.4939187023</c:v>
                </c:pt>
                <c:pt idx="6185">
                  <c:v>1.4938994910300001</c:v>
                </c:pt>
                <c:pt idx="6186">
                  <c:v>1.4938802633699999</c:v>
                </c:pt>
                <c:pt idx="6187">
                  <c:v>1.4938610192999999</c:v>
                </c:pt>
                <c:pt idx="6188">
                  <c:v>1.4938417588299999</c:v>
                </c:pt>
                <c:pt idx="6189">
                  <c:v>1.4938224819599999</c:v>
                </c:pt>
                <c:pt idx="6190">
                  <c:v>1.4938031886900001</c:v>
                </c:pt>
                <c:pt idx="6191">
                  <c:v>1.49378387902</c:v>
                </c:pt>
                <c:pt idx="6192">
                  <c:v>1.4937645529400001</c:v>
                </c:pt>
                <c:pt idx="6193">
                  <c:v>1.49374521047</c:v>
                </c:pt>
                <c:pt idx="6194">
                  <c:v>1.49372585159</c:v>
                </c:pt>
                <c:pt idx="6195">
                  <c:v>1.4937064763200001</c:v>
                </c:pt>
                <c:pt idx="6196">
                  <c:v>1.4936870846400001</c:v>
                </c:pt>
                <c:pt idx="6197">
                  <c:v>1.4936676765600001</c:v>
                </c:pt>
                <c:pt idx="6198">
                  <c:v>1.4936482520800001</c:v>
                </c:pt>
                <c:pt idx="6199">
                  <c:v>1.4936288112</c:v>
                </c:pt>
                <c:pt idx="6200">
                  <c:v>1.4936093539199999</c:v>
                </c:pt>
                <c:pt idx="6201">
                  <c:v>1.4935898802400001</c:v>
                </c:pt>
                <c:pt idx="6202">
                  <c:v>1.4935703901599999</c:v>
                </c:pt>
                <c:pt idx="6203">
                  <c:v>1.49355088367</c:v>
                </c:pt>
                <c:pt idx="6204">
                  <c:v>1.49353136079</c:v>
                </c:pt>
                <c:pt idx="6205">
                  <c:v>1.4935118215000001</c:v>
                </c:pt>
                <c:pt idx="6206">
                  <c:v>1.4934922658100001</c:v>
                </c:pt>
                <c:pt idx="6207">
                  <c:v>1.49347269372</c:v>
                </c:pt>
                <c:pt idx="6208">
                  <c:v>1.49345310523</c:v>
                </c:pt>
                <c:pt idx="6209">
                  <c:v>1.4934335003400001</c:v>
                </c:pt>
                <c:pt idx="6210">
                  <c:v>1.49341387905</c:v>
                </c:pt>
                <c:pt idx="6211">
                  <c:v>1.4933942413600001</c:v>
                </c:pt>
                <c:pt idx="6212">
                  <c:v>1.4933745872599999</c:v>
                </c:pt>
                <c:pt idx="6213">
                  <c:v>1.49335491677</c:v>
                </c:pt>
                <c:pt idx="6214">
                  <c:v>1.49333522987</c:v>
                </c:pt>
                <c:pt idx="6215">
                  <c:v>1.49331552658</c:v>
                </c:pt>
                <c:pt idx="6216">
                  <c:v>1.49329580688</c:v>
                </c:pt>
                <c:pt idx="6217">
                  <c:v>1.4932760707799999</c:v>
                </c:pt>
                <c:pt idx="6218">
                  <c:v>1.4932563182800001</c:v>
                </c:pt>
                <c:pt idx="6219">
                  <c:v>1.4932365493799999</c:v>
                </c:pt>
                <c:pt idx="6220">
                  <c:v>1.49321676407</c:v>
                </c:pt>
                <c:pt idx="6221">
                  <c:v>1.4931969623700001</c:v>
                </c:pt>
                <c:pt idx="6222">
                  <c:v>1.4931771442699999</c:v>
                </c:pt>
                <c:pt idx="6223">
                  <c:v>1.4931573097599999</c:v>
                </c:pt>
                <c:pt idx="6224">
                  <c:v>1.4931374588499999</c:v>
                </c:pt>
                <c:pt idx="6225">
                  <c:v>1.4931175915499999</c:v>
                </c:pt>
                <c:pt idx="6226">
                  <c:v>1.4930977078400001</c:v>
                </c:pt>
                <c:pt idx="6227">
                  <c:v>1.49307780773</c:v>
                </c:pt>
                <c:pt idx="6228">
                  <c:v>1.4930578912200001</c:v>
                </c:pt>
                <c:pt idx="6229">
                  <c:v>1.49303795831</c:v>
                </c:pt>
                <c:pt idx="6230">
                  <c:v>1.49301800899</c:v>
                </c:pt>
                <c:pt idx="6231">
                  <c:v>1.4929980432800001</c:v>
                </c:pt>
                <c:pt idx="6232">
                  <c:v>1.4929780611600001</c:v>
                </c:pt>
                <c:pt idx="6233">
                  <c:v>1.4929580626500001</c:v>
                </c:pt>
                <c:pt idx="6234">
                  <c:v>1.4929380477300001</c:v>
                </c:pt>
                <c:pt idx="6235">
                  <c:v>1.49291801641</c:v>
                </c:pt>
                <c:pt idx="6236">
                  <c:v>1.4928979686899999</c:v>
                </c:pt>
                <c:pt idx="6237">
                  <c:v>1.49287790457</c:v>
                </c:pt>
                <c:pt idx="6238">
                  <c:v>1.4928578240499999</c:v>
                </c:pt>
                <c:pt idx="6239">
                  <c:v>1.49283772713</c:v>
                </c:pt>
                <c:pt idx="6240">
                  <c:v>1.49281761381</c:v>
                </c:pt>
                <c:pt idx="6241">
                  <c:v>1.49279748408</c:v>
                </c:pt>
                <c:pt idx="6242">
                  <c:v>1.49277733796</c:v>
                </c:pt>
                <c:pt idx="6243">
                  <c:v>1.49275717543</c:v>
                </c:pt>
                <c:pt idx="6244">
                  <c:v>1.4927369964999999</c:v>
                </c:pt>
                <c:pt idx="6245">
                  <c:v>1.4927168011800001</c:v>
                </c:pt>
                <c:pt idx="6246">
                  <c:v>1.4926965894499999</c:v>
                </c:pt>
                <c:pt idx="6247">
                  <c:v>1.49267636132</c:v>
                </c:pt>
                <c:pt idx="6248">
                  <c:v>1.4926561167900001</c:v>
                </c:pt>
                <c:pt idx="6249">
                  <c:v>1.4926358558499999</c:v>
                </c:pt>
                <c:pt idx="6250">
                  <c:v>1.4926155785199999</c:v>
                </c:pt>
                <c:pt idx="6251">
                  <c:v>1.4925952847799999</c:v>
                </c:pt>
                <c:pt idx="6252">
                  <c:v>1.4925749746500001</c:v>
                </c:pt>
                <c:pt idx="6253">
                  <c:v>1.49255464811</c:v>
                </c:pt>
                <c:pt idx="6254">
                  <c:v>1.49253430517</c:v>
                </c:pt>
                <c:pt idx="6255">
                  <c:v>1.4925139458300001</c:v>
                </c:pt>
                <c:pt idx="6256">
                  <c:v>1.4924935700999999</c:v>
                </c:pt>
                <c:pt idx="6257">
                  <c:v>1.49247317795</c:v>
                </c:pt>
                <c:pt idx="6258">
                  <c:v>1.49245276941</c:v>
                </c:pt>
                <c:pt idx="6259">
                  <c:v>1.4924323444700001</c:v>
                </c:pt>
                <c:pt idx="6260">
                  <c:v>1.49241190312</c:v>
                </c:pt>
                <c:pt idx="6261">
                  <c:v>1.49239144538</c:v>
                </c:pt>
                <c:pt idx="6262">
                  <c:v>1.49237097123</c:v>
                </c:pt>
                <c:pt idx="6263">
                  <c:v>1.4923504806900001</c:v>
                </c:pt>
                <c:pt idx="6264">
                  <c:v>1.49232997374</c:v>
                </c:pt>
                <c:pt idx="6265">
                  <c:v>1.4923094503900001</c:v>
                </c:pt>
                <c:pt idx="6266">
                  <c:v>1.4922889106399999</c:v>
                </c:pt>
                <c:pt idx="6267">
                  <c:v>1.4922683544899999</c:v>
                </c:pt>
                <c:pt idx="6268">
                  <c:v>1.49224778193</c:v>
                </c:pt>
                <c:pt idx="6269">
                  <c:v>1.49222719298</c:v>
                </c:pt>
                <c:pt idx="6270">
                  <c:v>1.4922065876299999</c:v>
                </c:pt>
                <c:pt idx="6271">
                  <c:v>1.4921859658700001</c:v>
                </c:pt>
                <c:pt idx="6272">
                  <c:v>1.49216532771</c:v>
                </c:pt>
                <c:pt idx="6273">
                  <c:v>1.4921446731600001</c:v>
                </c:pt>
                <c:pt idx="6274">
                  <c:v>1.4921240022</c:v>
                </c:pt>
                <c:pt idx="6275">
                  <c:v>1.49210331484</c:v>
                </c:pt>
                <c:pt idx="6276">
                  <c:v>1.4920826110800001</c:v>
                </c:pt>
                <c:pt idx="6277">
                  <c:v>1.4920618909200001</c:v>
                </c:pt>
                <c:pt idx="6278">
                  <c:v>1.4920411543500001</c:v>
                </c:pt>
                <c:pt idx="6279">
                  <c:v>1.49202040139</c:v>
                </c:pt>
                <c:pt idx="6280">
                  <c:v>1.49199963202</c:v>
                </c:pt>
                <c:pt idx="6281">
                  <c:v>1.4919788462600001</c:v>
                </c:pt>
                <c:pt idx="6282">
                  <c:v>1.49195804409</c:v>
                </c:pt>
                <c:pt idx="6283">
                  <c:v>1.4919372255200001</c:v>
                </c:pt>
                <c:pt idx="6284">
                  <c:v>1.4919163905499999</c:v>
                </c:pt>
                <c:pt idx="6285">
                  <c:v>1.49189553918</c:v>
                </c:pt>
                <c:pt idx="6286">
                  <c:v>1.49187467141</c:v>
                </c:pt>
                <c:pt idx="6287">
                  <c:v>1.49185378724</c:v>
                </c:pt>
                <c:pt idx="6288">
                  <c:v>1.4918328866699999</c:v>
                </c:pt>
                <c:pt idx="6289">
                  <c:v>1.4918119696900001</c:v>
                </c:pt>
                <c:pt idx="6290">
                  <c:v>1.49179103632</c:v>
                </c:pt>
                <c:pt idx="6291">
                  <c:v>1.4917700865400001</c:v>
                </c:pt>
                <c:pt idx="6292">
                  <c:v>1.49174912036</c:v>
                </c:pt>
                <c:pt idx="6293">
                  <c:v>1.49172813778</c:v>
                </c:pt>
                <c:pt idx="6294">
                  <c:v>1.4917071388100001</c:v>
                </c:pt>
                <c:pt idx="6295">
                  <c:v>1.4916861234200001</c:v>
                </c:pt>
                <c:pt idx="6296">
                  <c:v>1.4916650916400001</c:v>
                </c:pt>
                <c:pt idx="6297">
                  <c:v>1.49164404346</c:v>
                </c:pt>
                <c:pt idx="6298">
                  <c:v>1.49162297888</c:v>
                </c:pt>
                <c:pt idx="6299">
                  <c:v>1.4916018978900001</c:v>
                </c:pt>
                <c:pt idx="6300">
                  <c:v>1.49158080051</c:v>
                </c:pt>
                <c:pt idx="6301">
                  <c:v>1.4915596867200001</c:v>
                </c:pt>
                <c:pt idx="6302">
                  <c:v>1.4915385565299999</c:v>
                </c:pt>
                <c:pt idx="6303">
                  <c:v>1.4915174099399999</c:v>
                </c:pt>
                <c:pt idx="6304">
                  <c:v>1.4914962469499999</c:v>
                </c:pt>
                <c:pt idx="6305">
                  <c:v>1.4914750675599999</c:v>
                </c:pt>
                <c:pt idx="6306">
                  <c:v>1.4914538717700001</c:v>
                </c:pt>
                <c:pt idx="6307">
                  <c:v>1.49143265958</c:v>
                </c:pt>
                <c:pt idx="6308">
                  <c:v>1.49141143098</c:v>
                </c:pt>
                <c:pt idx="6309">
                  <c:v>1.4913901859900001</c:v>
                </c:pt>
                <c:pt idx="6310">
                  <c:v>1.4913689245899999</c:v>
                </c:pt>
                <c:pt idx="6311">
                  <c:v>1.49134764679</c:v>
                </c:pt>
                <c:pt idx="6312">
                  <c:v>1.49132635259</c:v>
                </c:pt>
                <c:pt idx="6313">
                  <c:v>1.49130504199</c:v>
                </c:pt>
                <c:pt idx="6314">
                  <c:v>1.49128371499</c:v>
                </c:pt>
                <c:pt idx="6315">
                  <c:v>1.49126237159</c:v>
                </c:pt>
                <c:pt idx="6316">
                  <c:v>1.4912410117899999</c:v>
                </c:pt>
                <c:pt idx="6317">
                  <c:v>1.49121963559</c:v>
                </c:pt>
                <c:pt idx="6318">
                  <c:v>1.4911982429799999</c:v>
                </c:pt>
                <c:pt idx="6319">
                  <c:v>1.49117683398</c:v>
                </c:pt>
                <c:pt idx="6320">
                  <c:v>1.4911554085700001</c:v>
                </c:pt>
                <c:pt idx="6321">
                  <c:v>1.4911339667600001</c:v>
                </c:pt>
                <c:pt idx="6322">
                  <c:v>1.4911125085500001</c:v>
                </c:pt>
                <c:pt idx="6323">
                  <c:v>1.4910910339400001</c:v>
                </c:pt>
                <c:pt idx="6324">
                  <c:v>1.49106954293</c:v>
                </c:pt>
                <c:pt idx="6325">
                  <c:v>1.49104803552</c:v>
                </c:pt>
                <c:pt idx="6326">
                  <c:v>1.4910265117099999</c:v>
                </c:pt>
                <c:pt idx="6327">
                  <c:v>1.49100497149</c:v>
                </c:pt>
                <c:pt idx="6328">
                  <c:v>1.4909834148800001</c:v>
                </c:pt>
                <c:pt idx="6329">
                  <c:v>1.4909618418599999</c:v>
                </c:pt>
                <c:pt idx="6330">
                  <c:v>1.4909402524499999</c:v>
                </c:pt>
                <c:pt idx="6331">
                  <c:v>1.49091864663</c:v>
                </c:pt>
                <c:pt idx="6332">
                  <c:v>1.4908970244099999</c:v>
                </c:pt>
                <c:pt idx="6333">
                  <c:v>1.4908753857899999</c:v>
                </c:pt>
                <c:pt idx="6334">
                  <c:v>1.4908537307700001</c:v>
                </c:pt>
                <c:pt idx="6335">
                  <c:v>1.49083205934</c:v>
                </c:pt>
                <c:pt idx="6336">
                  <c:v>1.4908103715200001</c:v>
                </c:pt>
                <c:pt idx="6337">
                  <c:v>1.4907886672999999</c:v>
                </c:pt>
                <c:pt idx="6338">
                  <c:v>1.49076694667</c:v>
                </c:pt>
                <c:pt idx="6339">
                  <c:v>1.49074520964</c:v>
                </c:pt>
                <c:pt idx="6340">
                  <c:v>1.49072345622</c:v>
                </c:pt>
                <c:pt idx="6341">
                  <c:v>1.49070168639</c:v>
                </c:pt>
                <c:pt idx="6342">
                  <c:v>1.49067990016</c:v>
                </c:pt>
                <c:pt idx="6343">
                  <c:v>1.4906580975299999</c:v>
                </c:pt>
                <c:pt idx="6344">
                  <c:v>1.4906362785</c:v>
                </c:pt>
                <c:pt idx="6345">
                  <c:v>1.4906144430599999</c:v>
                </c:pt>
                <c:pt idx="6346">
                  <c:v>1.49059259123</c:v>
                </c:pt>
                <c:pt idx="6347">
                  <c:v>1.49057072299</c:v>
                </c:pt>
                <c:pt idx="6348">
                  <c:v>1.4905488383600001</c:v>
                </c:pt>
                <c:pt idx="6349">
                  <c:v>1.4905269373200001</c:v>
                </c:pt>
                <c:pt idx="6350">
                  <c:v>1.4905050198800001</c:v>
                </c:pt>
                <c:pt idx="6351">
                  <c:v>1.49048308604</c:v>
                </c:pt>
                <c:pt idx="6352">
                  <c:v>1.4904611357999999</c:v>
                </c:pt>
                <c:pt idx="6353">
                  <c:v>1.4904391691600001</c:v>
                </c:pt>
                <c:pt idx="6354">
                  <c:v>1.49041718612</c:v>
                </c:pt>
                <c:pt idx="6355">
                  <c:v>1.49039518668</c:v>
                </c:pt>
                <c:pt idx="6356">
                  <c:v>1.4903731708300001</c:v>
                </c:pt>
                <c:pt idx="6357">
                  <c:v>1.4903511385899999</c:v>
                </c:pt>
                <c:pt idx="6358">
                  <c:v>1.4903290899399999</c:v>
                </c:pt>
                <c:pt idx="6359">
                  <c:v>1.4903070248900001</c:v>
                </c:pt>
                <c:pt idx="6360">
                  <c:v>1.4902849434500001</c:v>
                </c:pt>
                <c:pt idx="6361">
                  <c:v>1.4902628456</c:v>
                </c:pt>
                <c:pt idx="6362">
                  <c:v>1.4902407313499999</c:v>
                </c:pt>
                <c:pt idx="6363">
                  <c:v>1.49021860069</c:v>
                </c:pt>
                <c:pt idx="6364">
                  <c:v>1.4901964536400001</c:v>
                </c:pt>
                <c:pt idx="6365">
                  <c:v>1.4901742901899999</c:v>
                </c:pt>
                <c:pt idx="6366">
                  <c:v>1.4901521103299999</c:v>
                </c:pt>
                <c:pt idx="6367">
                  <c:v>1.49012991408</c:v>
                </c:pt>
                <c:pt idx="6368">
                  <c:v>1.4901077014199999</c:v>
                </c:pt>
                <c:pt idx="6369">
                  <c:v>1.4900854723600001</c:v>
                </c:pt>
                <c:pt idx="6370">
                  <c:v>1.4900632269</c:v>
                </c:pt>
                <c:pt idx="6371">
                  <c:v>1.4900409650399999</c:v>
                </c:pt>
                <c:pt idx="6372">
                  <c:v>1.49001868678</c:v>
                </c:pt>
                <c:pt idx="6373">
                  <c:v>1.4899963921199999</c:v>
                </c:pt>
                <c:pt idx="6374">
                  <c:v>1.48997408106</c:v>
                </c:pt>
                <c:pt idx="6375">
                  <c:v>1.48995175359</c:v>
                </c:pt>
                <c:pt idx="6376">
                  <c:v>1.48992940973</c:v>
                </c:pt>
                <c:pt idx="6377">
                  <c:v>1.48990704946</c:v>
                </c:pt>
                <c:pt idx="6378">
                  <c:v>1.4898846727899999</c:v>
                </c:pt>
                <c:pt idx="6379">
                  <c:v>1.4898622797300001</c:v>
                </c:pt>
                <c:pt idx="6380">
                  <c:v>1.48983987026</c:v>
                </c:pt>
                <c:pt idx="6381">
                  <c:v>1.4898174443900001</c:v>
                </c:pt>
                <c:pt idx="6382">
                  <c:v>1.4897950021199999</c:v>
                </c:pt>
                <c:pt idx="6383">
                  <c:v>1.48977254344</c:v>
                </c:pt>
                <c:pt idx="6384">
                  <c:v>1.48975006837</c:v>
                </c:pt>
                <c:pt idx="6385">
                  <c:v>1.48972757689</c:v>
                </c:pt>
                <c:pt idx="6386">
                  <c:v>1.48970506902</c:v>
                </c:pt>
                <c:pt idx="6387">
                  <c:v>1.4896825447399999</c:v>
                </c:pt>
                <c:pt idx="6388">
                  <c:v>1.4896600040700001</c:v>
                </c:pt>
                <c:pt idx="6389">
                  <c:v>1.48963744699</c:v>
                </c:pt>
                <c:pt idx="6390">
                  <c:v>1.4896148735100001</c:v>
                </c:pt>
                <c:pt idx="6391">
                  <c:v>1.48959228363</c:v>
                </c:pt>
                <c:pt idx="6392">
                  <c:v>1.48956967734</c:v>
                </c:pt>
                <c:pt idx="6393">
                  <c:v>1.48954705466</c:v>
                </c:pt>
                <c:pt idx="6394">
                  <c:v>1.48952441558</c:v>
                </c:pt>
                <c:pt idx="6395">
                  <c:v>1.48950176009</c:v>
                </c:pt>
                <c:pt idx="6396">
                  <c:v>1.48947908821</c:v>
                </c:pt>
                <c:pt idx="6397">
                  <c:v>1.4894563999199999</c:v>
                </c:pt>
                <c:pt idx="6398">
                  <c:v>1.48943369523</c:v>
                </c:pt>
                <c:pt idx="6399">
                  <c:v>1.4894109741399999</c:v>
                </c:pt>
                <c:pt idx="6400">
                  <c:v>1.48938823665</c:v>
                </c:pt>
                <c:pt idx="6401">
                  <c:v>1.48936548276</c:v>
                </c:pt>
                <c:pt idx="6402">
                  <c:v>1.4893427124700001</c:v>
                </c:pt>
                <c:pt idx="6403">
                  <c:v>1.4893199257700001</c:v>
                </c:pt>
                <c:pt idx="6404">
                  <c:v>1.4892971238699999</c:v>
                </c:pt>
                <c:pt idx="6405">
                  <c:v>1.4892743072000001</c:v>
                </c:pt>
                <c:pt idx="6406">
                  <c:v>1.48925147394</c:v>
                </c:pt>
                <c:pt idx="6407">
                  <c:v>1.4892286240799999</c:v>
                </c:pt>
                <c:pt idx="6408">
                  <c:v>1.48920575762</c:v>
                </c:pt>
                <c:pt idx="6409">
                  <c:v>1.48918287456</c:v>
                </c:pt>
                <c:pt idx="6410">
                  <c:v>1.48915997491</c:v>
                </c:pt>
                <c:pt idx="6411">
                  <c:v>1.4891370586499999</c:v>
                </c:pt>
                <c:pt idx="6412">
                  <c:v>1.4891141258</c:v>
                </c:pt>
                <c:pt idx="6413">
                  <c:v>1.4890911763500001</c:v>
                </c:pt>
                <c:pt idx="6414">
                  <c:v>1.4890682103099999</c:v>
                </c:pt>
                <c:pt idx="6415">
                  <c:v>1.4890452276599999</c:v>
                </c:pt>
                <c:pt idx="6416">
                  <c:v>1.4890222284200001</c:v>
                </c:pt>
                <c:pt idx="6417">
                  <c:v>1.48899921257</c:v>
                </c:pt>
                <c:pt idx="6418">
                  <c:v>1.4889761801300001</c:v>
                </c:pt>
                <c:pt idx="6419">
                  <c:v>1.4889531310899999</c:v>
                </c:pt>
                <c:pt idx="6420">
                  <c:v>1.48893006546</c:v>
                </c:pt>
                <c:pt idx="6421">
                  <c:v>1.4889069832199999</c:v>
                </c:pt>
                <c:pt idx="6422">
                  <c:v>1.4888838843900001</c:v>
                </c:pt>
                <c:pt idx="6423">
                  <c:v>1.48886076896</c:v>
                </c:pt>
                <c:pt idx="6424">
                  <c:v>1.48883763693</c:v>
                </c:pt>
                <c:pt idx="6425">
                  <c:v>1.4888144883000001</c:v>
                </c:pt>
                <c:pt idx="6426">
                  <c:v>1.4887913230800001</c:v>
                </c:pt>
                <c:pt idx="6427">
                  <c:v>1.48876814126</c:v>
                </c:pt>
                <c:pt idx="6428">
                  <c:v>1.4887449428299999</c:v>
                </c:pt>
                <c:pt idx="6429">
                  <c:v>1.48872172782</c:v>
                </c:pt>
                <c:pt idx="6430">
                  <c:v>1.4886984962000001</c:v>
                </c:pt>
                <c:pt idx="6431">
                  <c:v>1.4886752479800001</c:v>
                </c:pt>
                <c:pt idx="6432">
                  <c:v>1.48865198317</c:v>
                </c:pt>
                <c:pt idx="6433">
                  <c:v>1.48862870176</c:v>
                </c:pt>
                <c:pt idx="6434">
                  <c:v>1.4886054037500001</c:v>
                </c:pt>
                <c:pt idx="6435">
                  <c:v>1.4885820891399999</c:v>
                </c:pt>
                <c:pt idx="6436">
                  <c:v>1.4885587579299999</c:v>
                </c:pt>
                <c:pt idx="6437">
                  <c:v>1.4885354101299999</c:v>
                </c:pt>
                <c:pt idx="6438">
                  <c:v>1.4885120457200001</c:v>
                </c:pt>
                <c:pt idx="6439">
                  <c:v>1.48848866472</c:v>
                </c:pt>
                <c:pt idx="6440">
                  <c:v>1.48846526713</c:v>
                </c:pt>
                <c:pt idx="6441">
                  <c:v>1.4884418529300001</c:v>
                </c:pt>
                <c:pt idx="6442">
                  <c:v>1.4884184221300001</c:v>
                </c:pt>
                <c:pt idx="6443">
                  <c:v>1.48839497474</c:v>
                </c:pt>
                <c:pt idx="6444">
                  <c:v>1.48837151075</c:v>
                </c:pt>
                <c:pt idx="6445">
                  <c:v>1.4883480301600001</c:v>
                </c:pt>
                <c:pt idx="6446">
                  <c:v>1.4883245329699999</c:v>
                </c:pt>
                <c:pt idx="6447">
                  <c:v>1.4883010191899999</c:v>
                </c:pt>
                <c:pt idx="6448">
                  <c:v>1.4882774888000001</c:v>
                </c:pt>
                <c:pt idx="6449">
                  <c:v>1.48825394182</c:v>
                </c:pt>
                <c:pt idx="6450">
                  <c:v>1.4882303782399999</c:v>
                </c:pt>
                <c:pt idx="6451">
                  <c:v>1.48820679806</c:v>
                </c:pt>
                <c:pt idx="6452">
                  <c:v>1.48818320129</c:v>
                </c:pt>
                <c:pt idx="6453">
                  <c:v>1.48815958791</c:v>
                </c:pt>
                <c:pt idx="6454">
                  <c:v>1.48813595794</c:v>
                </c:pt>
                <c:pt idx="6455">
                  <c:v>1.4881123113700001</c:v>
                </c:pt>
                <c:pt idx="6456">
                  <c:v>1.4880886482</c:v>
                </c:pt>
                <c:pt idx="6457">
                  <c:v>1.48806496843</c:v>
                </c:pt>
                <c:pt idx="6458">
                  <c:v>1.48804127207</c:v>
                </c:pt>
                <c:pt idx="6459">
                  <c:v>1.48801755911</c:v>
                </c:pt>
                <c:pt idx="6460">
                  <c:v>1.4879938295499999</c:v>
                </c:pt>
                <c:pt idx="6461">
                  <c:v>1.48797008339</c:v>
                </c:pt>
                <c:pt idx="6462">
                  <c:v>1.4879463206300001</c:v>
                </c:pt>
                <c:pt idx="6463">
                  <c:v>1.4879225412699999</c:v>
                </c:pt>
                <c:pt idx="6464">
                  <c:v>1.4878987453200001</c:v>
                </c:pt>
                <c:pt idx="6465">
                  <c:v>1.48787493277</c:v>
                </c:pt>
                <c:pt idx="6466">
                  <c:v>1.4878511036199999</c:v>
                </c:pt>
                <c:pt idx="6467">
                  <c:v>1.48782725787</c:v>
                </c:pt>
                <c:pt idx="6468">
                  <c:v>1.4878033955200001</c:v>
                </c:pt>
                <c:pt idx="6469">
                  <c:v>1.4877795165800001</c:v>
                </c:pt>
                <c:pt idx="6470">
                  <c:v>1.48775562104</c:v>
                </c:pt>
                <c:pt idx="6471">
                  <c:v>1.4877317088999999</c:v>
                </c:pt>
                <c:pt idx="6472">
                  <c:v>1.48770778016</c:v>
                </c:pt>
                <c:pt idx="6473">
                  <c:v>1.4876838348200001</c:v>
                </c:pt>
                <c:pt idx="6474">
                  <c:v>1.4876598728899999</c:v>
                </c:pt>
                <c:pt idx="6475">
                  <c:v>1.4876358943600001</c:v>
                </c:pt>
                <c:pt idx="6476">
                  <c:v>1.48761189922</c:v>
                </c:pt>
                <c:pt idx="6477">
                  <c:v>1.4875878874999999</c:v>
                </c:pt>
                <c:pt idx="6478">
                  <c:v>1.48756385917</c:v>
                </c:pt>
                <c:pt idx="6479">
                  <c:v>1.48753981424</c:v>
                </c:pt>
                <c:pt idx="6480">
                  <c:v>1.48751575272</c:v>
                </c:pt>
                <c:pt idx="6481">
                  <c:v>1.4874916746</c:v>
                </c:pt>
                <c:pt idx="6482">
                  <c:v>1.4874675798799999</c:v>
                </c:pt>
                <c:pt idx="6483">
                  <c:v>1.48744346856</c:v>
                </c:pt>
                <c:pt idx="6484">
                  <c:v>1.48741934065</c:v>
                </c:pt>
                <c:pt idx="6485">
                  <c:v>1.48739519613</c:v>
                </c:pt>
                <c:pt idx="6486">
                  <c:v>1.48737103502</c:v>
                </c:pt>
                <c:pt idx="6487">
                  <c:v>1.4873468573099999</c:v>
                </c:pt>
                <c:pt idx="6488">
                  <c:v>1.487322663</c:v>
                </c:pt>
                <c:pt idx="6489">
                  <c:v>1.4872984520899999</c:v>
                </c:pt>
                <c:pt idx="6490">
                  <c:v>1.4872742245899999</c:v>
                </c:pt>
                <c:pt idx="6491">
                  <c:v>1.4872499804899999</c:v>
                </c:pt>
                <c:pt idx="6492">
                  <c:v>1.4872257197900001</c:v>
                </c:pt>
                <c:pt idx="6493">
                  <c:v>1.48720144249</c:v>
                </c:pt>
                <c:pt idx="6494">
                  <c:v>1.4871771485900001</c:v>
                </c:pt>
                <c:pt idx="6495">
                  <c:v>1.4871528381000001</c:v>
                </c:pt>
                <c:pt idx="6496">
                  <c:v>1.4871285110000001</c:v>
                </c:pt>
                <c:pt idx="6497">
                  <c:v>1.4871041673100001</c:v>
                </c:pt>
                <c:pt idx="6498">
                  <c:v>1.48707980702</c:v>
                </c:pt>
                <c:pt idx="6499">
                  <c:v>1.4870554301300001</c:v>
                </c:pt>
                <c:pt idx="6500">
                  <c:v>1.4870310366499999</c:v>
                </c:pt>
                <c:pt idx="6501">
                  <c:v>1.4870066265599999</c:v>
                </c:pt>
                <c:pt idx="6502">
                  <c:v>1.4869821998799999</c:v>
                </c:pt>
                <c:pt idx="6503">
                  <c:v>1.4869577566000001</c:v>
                </c:pt>
                <c:pt idx="6504">
                  <c:v>1.48693329672</c:v>
                </c:pt>
                <c:pt idx="6505">
                  <c:v>1.48690882025</c:v>
                </c:pt>
                <c:pt idx="6506">
                  <c:v>1.4868843271700001</c:v>
                </c:pt>
                <c:pt idx="6507">
                  <c:v>1.4868598175000001</c:v>
                </c:pt>
                <c:pt idx="6508">
                  <c:v>1.48683529123</c:v>
                </c:pt>
                <c:pt idx="6509">
                  <c:v>1.4868107483599999</c:v>
                </c:pt>
                <c:pt idx="6510">
                  <c:v>1.4867861889</c:v>
                </c:pt>
                <c:pt idx="6511">
                  <c:v>1.4867616128300001</c:v>
                </c:pt>
                <c:pt idx="6512">
                  <c:v>1.4867370201700001</c:v>
                </c:pt>
                <c:pt idx="6513">
                  <c:v>1.4867124109100001</c:v>
                </c:pt>
                <c:pt idx="6514">
                  <c:v>1.48668778505</c:v>
                </c:pt>
                <c:pt idx="6515">
                  <c:v>1.4866631425900001</c:v>
                </c:pt>
                <c:pt idx="6516">
                  <c:v>1.4866384835299999</c:v>
                </c:pt>
                <c:pt idx="6517">
                  <c:v>1.48661380788</c:v>
                </c:pt>
                <c:pt idx="6518">
                  <c:v>1.48658911563</c:v>
                </c:pt>
                <c:pt idx="6519">
                  <c:v>1.4865644067799999</c:v>
                </c:pt>
                <c:pt idx="6520">
                  <c:v>1.48653968133</c:v>
                </c:pt>
                <c:pt idx="6521">
                  <c:v>1.4865149392799999</c:v>
                </c:pt>
                <c:pt idx="6522">
                  <c:v>1.4864901806399999</c:v>
                </c:pt>
                <c:pt idx="6523">
                  <c:v>1.4864654053999999</c:v>
                </c:pt>
                <c:pt idx="6524">
                  <c:v>1.4864406135599999</c:v>
                </c:pt>
                <c:pt idx="6525">
                  <c:v>1.48641580512</c:v>
                </c:pt>
                <c:pt idx="6526">
                  <c:v>1.4863909800799999</c:v>
                </c:pt>
                <c:pt idx="6527">
                  <c:v>1.48636613845</c:v>
                </c:pt>
                <c:pt idx="6528">
                  <c:v>1.48634128021</c:v>
                </c:pt>
                <c:pt idx="6529">
                  <c:v>1.48631640538</c:v>
                </c:pt>
                <c:pt idx="6530">
                  <c:v>1.4862915139499999</c:v>
                </c:pt>
                <c:pt idx="6531">
                  <c:v>1.48626660593</c:v>
                </c:pt>
                <c:pt idx="6532">
                  <c:v>1.4862416812999999</c:v>
                </c:pt>
                <c:pt idx="6533">
                  <c:v>1.4862167400799999</c:v>
                </c:pt>
                <c:pt idx="6534">
                  <c:v>1.4861917822599999</c:v>
                </c:pt>
                <c:pt idx="6535">
                  <c:v>1.4861668078400001</c:v>
                </c:pt>
                <c:pt idx="6536">
                  <c:v>1.48614181682</c:v>
                </c:pt>
                <c:pt idx="6537">
                  <c:v>1.4861168092000001</c:v>
                </c:pt>
                <c:pt idx="6538">
                  <c:v>1.4860917849899999</c:v>
                </c:pt>
                <c:pt idx="6539">
                  <c:v>1.48606674418</c:v>
                </c:pt>
                <c:pt idx="6540">
                  <c:v>1.4860416867699999</c:v>
                </c:pt>
                <c:pt idx="6541">
                  <c:v>1.4860166127600001</c:v>
                </c:pt>
                <c:pt idx="6542">
                  <c:v>1.48599152215</c:v>
                </c:pt>
                <c:pt idx="6543">
                  <c:v>1.48596641495</c:v>
                </c:pt>
                <c:pt idx="6544">
                  <c:v>1.4859412911400001</c:v>
                </c:pt>
                <c:pt idx="6545">
                  <c:v>1.4859161507400001</c:v>
                </c:pt>
                <c:pt idx="6546">
                  <c:v>1.48589099374</c:v>
                </c:pt>
                <c:pt idx="6547">
                  <c:v>1.4858658201499999</c:v>
                </c:pt>
                <c:pt idx="6548">
                  <c:v>1.48584062995</c:v>
                </c:pt>
                <c:pt idx="6549">
                  <c:v>1.48581542316</c:v>
                </c:pt>
                <c:pt idx="6550">
                  <c:v>1.48579019977</c:v>
                </c:pt>
                <c:pt idx="6551">
                  <c:v>1.48576495978</c:v>
                </c:pt>
                <c:pt idx="6552">
                  <c:v>1.4857397031899999</c:v>
                </c:pt>
                <c:pt idx="6553">
                  <c:v>1.48571443</c:v>
                </c:pt>
                <c:pt idx="6554">
                  <c:v>1.4856891402200001</c:v>
                </c:pt>
                <c:pt idx="6555">
                  <c:v>1.4856638338399999</c:v>
                </c:pt>
                <c:pt idx="6556">
                  <c:v>1.4856385108600001</c:v>
                </c:pt>
                <c:pt idx="6557">
                  <c:v>1.48561317128</c:v>
                </c:pt>
                <c:pt idx="6558">
                  <c:v>1.4855878150999999</c:v>
                </c:pt>
                <c:pt idx="6559">
                  <c:v>1.48556244233</c:v>
                </c:pt>
                <c:pt idx="6560">
                  <c:v>1.48553705296</c:v>
                </c:pt>
                <c:pt idx="6561">
                  <c:v>1.48551164699</c:v>
                </c:pt>
                <c:pt idx="6562">
                  <c:v>1.48548622442</c:v>
                </c:pt>
                <c:pt idx="6563">
                  <c:v>1.4854607852499999</c:v>
                </c:pt>
                <c:pt idx="6564">
                  <c:v>1.48543532949</c:v>
                </c:pt>
                <c:pt idx="6565">
                  <c:v>1.4854098571200001</c:v>
                </c:pt>
                <c:pt idx="6566">
                  <c:v>1.4853843681600001</c:v>
                </c:pt>
                <c:pt idx="6567">
                  <c:v>1.4853588626000001</c:v>
                </c:pt>
                <c:pt idx="6568">
                  <c:v>1.48533334044</c:v>
                </c:pt>
                <c:pt idx="6569">
                  <c:v>1.4853078016900001</c:v>
                </c:pt>
                <c:pt idx="6570">
                  <c:v>1.4852822463399999</c:v>
                </c:pt>
                <c:pt idx="6571">
                  <c:v>1.48525667438</c:v>
                </c:pt>
                <c:pt idx="6572">
                  <c:v>1.48523108583</c:v>
                </c:pt>
                <c:pt idx="6573">
                  <c:v>1.4852054806899999</c:v>
                </c:pt>
                <c:pt idx="6574">
                  <c:v>1.48517985894</c:v>
                </c:pt>
                <c:pt idx="6575">
                  <c:v>1.4851542205899999</c:v>
                </c:pt>
                <c:pt idx="6576">
                  <c:v>1.48512856565</c:v>
                </c:pt>
                <c:pt idx="6577">
                  <c:v>1.48510289411</c:v>
                </c:pt>
                <c:pt idx="6578">
                  <c:v>1.4850772059699999</c:v>
                </c:pt>
                <c:pt idx="6579">
                  <c:v>1.4850515012400001</c:v>
                </c:pt>
                <c:pt idx="6580">
                  <c:v>1.4850257799</c:v>
                </c:pt>
                <c:pt idx="6581">
                  <c:v>1.48500004197</c:v>
                </c:pt>
                <c:pt idx="6582">
                  <c:v>1.48497428744</c:v>
                </c:pt>
                <c:pt idx="6583">
                  <c:v>1.48494851631</c:v>
                </c:pt>
                <c:pt idx="6584">
                  <c:v>1.48492272858</c:v>
                </c:pt>
                <c:pt idx="6585">
                  <c:v>1.4848969242600001</c:v>
                </c:pt>
                <c:pt idx="6586">
                  <c:v>1.4848711033299999</c:v>
                </c:pt>
                <c:pt idx="6587">
                  <c:v>1.48484526581</c:v>
                </c:pt>
                <c:pt idx="6588">
                  <c:v>1.48481941169</c:v>
                </c:pt>
                <c:pt idx="6589">
                  <c:v>1.4847935409699999</c:v>
                </c:pt>
                <c:pt idx="6590">
                  <c:v>1.4847676536600001</c:v>
                </c:pt>
                <c:pt idx="6591">
                  <c:v>1.4847417497399999</c:v>
                </c:pt>
                <c:pt idx="6592">
                  <c:v>1.48471582923</c:v>
                </c:pt>
                <c:pt idx="6593">
                  <c:v>1.48468989212</c:v>
                </c:pt>
                <c:pt idx="6594">
                  <c:v>1.48466393841</c:v>
                </c:pt>
                <c:pt idx="6595">
                  <c:v>1.4846379680999999</c:v>
                </c:pt>
                <c:pt idx="6596">
                  <c:v>1.4846119812</c:v>
                </c:pt>
                <c:pt idx="6597">
                  <c:v>1.4845859776999999</c:v>
                </c:pt>
                <c:pt idx="6598">
                  <c:v>1.4845599575999999</c:v>
                </c:pt>
                <c:pt idx="6599">
                  <c:v>1.4845339208999999</c:v>
                </c:pt>
                <c:pt idx="6600">
                  <c:v>1.4845078676000001</c:v>
                </c:pt>
                <c:pt idx="6601">
                  <c:v>1.4844817977</c:v>
                </c:pt>
                <c:pt idx="6602">
                  <c:v>1.4844557112100001</c:v>
                </c:pt>
                <c:pt idx="6603">
                  <c:v>1.4844296081199999</c:v>
                </c:pt>
                <c:pt idx="6604">
                  <c:v>1.4844034884299999</c:v>
                </c:pt>
                <c:pt idx="6605">
                  <c:v>1.4843773521400001</c:v>
                </c:pt>
                <c:pt idx="6606">
                  <c:v>1.48435119926</c:v>
                </c:pt>
                <c:pt idx="6607">
                  <c:v>1.4843250297699999</c:v>
                </c:pt>
                <c:pt idx="6608">
                  <c:v>1.48429884369</c:v>
                </c:pt>
                <c:pt idx="6609">
                  <c:v>1.48427264101</c:v>
                </c:pt>
                <c:pt idx="6610">
                  <c:v>1.48424642173</c:v>
                </c:pt>
                <c:pt idx="6611">
                  <c:v>1.4842201858599999</c:v>
                </c:pt>
                <c:pt idx="6612">
                  <c:v>1.4841939333800001</c:v>
                </c:pt>
                <c:pt idx="6613">
                  <c:v>1.4841676643099999</c:v>
                </c:pt>
                <c:pt idx="6614">
                  <c:v>1.48414137864</c:v>
                </c:pt>
                <c:pt idx="6615">
                  <c:v>1.48411507637</c:v>
                </c:pt>
                <c:pt idx="6616">
                  <c:v>1.4840887574999999</c:v>
                </c:pt>
                <c:pt idx="6617">
                  <c:v>1.4840624220400001</c:v>
                </c:pt>
                <c:pt idx="6618">
                  <c:v>1.4840360699699999</c:v>
                </c:pt>
                <c:pt idx="6619">
                  <c:v>1.48400970131</c:v>
                </c:pt>
                <c:pt idx="6620">
                  <c:v>1.48398331605</c:v>
                </c:pt>
                <c:pt idx="6621">
                  <c:v>1.4839569142</c:v>
                </c:pt>
                <c:pt idx="6622">
                  <c:v>1.4839304957399999</c:v>
                </c:pt>
                <c:pt idx="6623">
                  <c:v>1.48390406069</c:v>
                </c:pt>
                <c:pt idx="6624">
                  <c:v>1.4838776090300001</c:v>
                </c:pt>
                <c:pt idx="6625">
                  <c:v>1.4838511407799999</c:v>
                </c:pt>
                <c:pt idx="6626">
                  <c:v>1.4838246559399999</c:v>
                </c:pt>
                <c:pt idx="6627">
                  <c:v>1.4837981544900001</c:v>
                </c:pt>
                <c:pt idx="6628">
                  <c:v>1.48377163645</c:v>
                </c:pt>
                <c:pt idx="6629">
                  <c:v>1.4837451018000001</c:v>
                </c:pt>
                <c:pt idx="6630">
                  <c:v>1.4837185505599999</c:v>
                </c:pt>
                <c:pt idx="6631">
                  <c:v>1.4836919827199999</c:v>
                </c:pt>
                <c:pt idx="6632">
                  <c:v>1.4836653982900001</c:v>
                </c:pt>
                <c:pt idx="6633">
                  <c:v>1.48363879725</c:v>
                </c:pt>
                <c:pt idx="6634">
                  <c:v>1.4836121796199999</c:v>
                </c:pt>
                <c:pt idx="6635">
                  <c:v>1.48358554539</c:v>
                </c:pt>
                <c:pt idx="6636">
                  <c:v>1.48355889456</c:v>
                </c:pt>
                <c:pt idx="6637">
                  <c:v>1.48353222713</c:v>
                </c:pt>
                <c:pt idx="6638">
                  <c:v>1.4835055431099999</c:v>
                </c:pt>
                <c:pt idx="6639">
                  <c:v>1.4834788424800001</c:v>
                </c:pt>
                <c:pt idx="6640">
                  <c:v>1.4834521252599999</c:v>
                </c:pt>
                <c:pt idx="6641">
                  <c:v>1.48342539144</c:v>
                </c:pt>
                <c:pt idx="6642">
                  <c:v>1.48339864102</c:v>
                </c:pt>
                <c:pt idx="6643">
                  <c:v>1.4833718740099999</c:v>
                </c:pt>
                <c:pt idx="6644">
                  <c:v>1.4833450903900001</c:v>
                </c:pt>
                <c:pt idx="6645">
                  <c:v>1.4833182901799999</c:v>
                </c:pt>
                <c:pt idx="6646">
                  <c:v>1.48329147337</c:v>
                </c:pt>
                <c:pt idx="6647">
                  <c:v>1.48326463996</c:v>
                </c:pt>
                <c:pt idx="6648">
                  <c:v>1.48323778995</c:v>
                </c:pt>
                <c:pt idx="6649">
                  <c:v>1.4832109233499999</c:v>
                </c:pt>
                <c:pt idx="6650">
                  <c:v>1.48318404015</c:v>
                </c:pt>
                <c:pt idx="6651">
                  <c:v>1.4831571403499999</c:v>
                </c:pt>
                <c:pt idx="6652">
                  <c:v>1.4831302239499999</c:v>
                </c:pt>
                <c:pt idx="6653">
                  <c:v>1.4831032909499999</c:v>
                </c:pt>
                <c:pt idx="6654">
                  <c:v>1.4830763413500001</c:v>
                </c:pt>
                <c:pt idx="6655">
                  <c:v>1.48304937516</c:v>
                </c:pt>
                <c:pt idx="6656">
                  <c:v>1.4830223923700001</c:v>
                </c:pt>
                <c:pt idx="6657">
                  <c:v>1.4829953929799999</c:v>
                </c:pt>
                <c:pt idx="6658">
                  <c:v>1.4829683769899999</c:v>
                </c:pt>
                <c:pt idx="6659">
                  <c:v>1.4829413444099999</c:v>
                </c:pt>
                <c:pt idx="6660">
                  <c:v>1.4829142952200001</c:v>
                </c:pt>
                <c:pt idx="6661">
                  <c:v>1.48288722944</c:v>
                </c:pt>
                <c:pt idx="6662">
                  <c:v>1.48286014706</c:v>
                </c:pt>
                <c:pt idx="6663">
                  <c:v>1.48283304808</c:v>
                </c:pt>
                <c:pt idx="6664">
                  <c:v>1.4828059325</c:v>
                </c:pt>
                <c:pt idx="6665">
                  <c:v>1.48277880033</c:v>
                </c:pt>
                <c:pt idx="6666">
                  <c:v>1.4827516515600001</c:v>
                </c:pt>
                <c:pt idx="6667">
                  <c:v>1.48272448619</c:v>
                </c:pt>
                <c:pt idx="6668">
                  <c:v>1.48269730422</c:v>
                </c:pt>
                <c:pt idx="6669">
                  <c:v>1.48267010565</c:v>
                </c:pt>
                <c:pt idx="6670">
                  <c:v>1.48264289048</c:v>
                </c:pt>
                <c:pt idx="6671">
                  <c:v>1.4826156587199999</c:v>
                </c:pt>
                <c:pt idx="6672">
                  <c:v>1.48258841036</c:v>
                </c:pt>
                <c:pt idx="6673">
                  <c:v>1.4825611454000001</c:v>
                </c:pt>
                <c:pt idx="6674">
                  <c:v>1.4825338638400001</c:v>
                </c:pt>
                <c:pt idx="6675">
                  <c:v>1.4825065656900001</c:v>
                </c:pt>
                <c:pt idx="6676">
                  <c:v>1.48247925093</c:v>
                </c:pt>
                <c:pt idx="6677">
                  <c:v>1.4824519195800001</c:v>
                </c:pt>
                <c:pt idx="6678">
                  <c:v>1.48242457163</c:v>
                </c:pt>
                <c:pt idx="6679">
                  <c:v>1.48239720708</c:v>
                </c:pt>
                <c:pt idx="6680">
                  <c:v>1.48236982594</c:v>
                </c:pt>
                <c:pt idx="6681">
                  <c:v>1.4823424281899999</c:v>
                </c:pt>
                <c:pt idx="6682">
                  <c:v>1.4823150138500001</c:v>
                </c:pt>
                <c:pt idx="6683">
                  <c:v>1.48228758291</c:v>
                </c:pt>
                <c:pt idx="6684">
                  <c:v>1.48226013537</c:v>
                </c:pt>
                <c:pt idx="6685">
                  <c:v>1.48223267123</c:v>
                </c:pt>
                <c:pt idx="6686">
                  <c:v>1.4822051905</c:v>
                </c:pt>
                <c:pt idx="6687">
                  <c:v>1.4821776931699999</c:v>
                </c:pt>
                <c:pt idx="6688">
                  <c:v>1.48215017923</c:v>
                </c:pt>
                <c:pt idx="6689">
                  <c:v>1.4821226487000001</c:v>
                </c:pt>
                <c:pt idx="6690">
                  <c:v>1.4820951015799999</c:v>
                </c:pt>
                <c:pt idx="6691">
                  <c:v>1.4820675378499999</c:v>
                </c:pt>
                <c:pt idx="6692">
                  <c:v>1.4820399575300001</c:v>
                </c:pt>
                <c:pt idx="6693">
                  <c:v>1.48201236061</c:v>
                </c:pt>
                <c:pt idx="6694">
                  <c:v>1.4819847470900001</c:v>
                </c:pt>
                <c:pt idx="6695">
                  <c:v>1.4819571169700001</c:v>
                </c:pt>
                <c:pt idx="6696">
                  <c:v>1.4819294702500001</c:v>
                </c:pt>
                <c:pt idx="6697">
                  <c:v>1.4819018069400001</c:v>
                </c:pt>
                <c:pt idx="6698">
                  <c:v>1.48187412703</c:v>
                </c:pt>
                <c:pt idx="6699">
                  <c:v>1.4818464305100001</c:v>
                </c:pt>
                <c:pt idx="6700">
                  <c:v>1.4818187174099999</c:v>
                </c:pt>
                <c:pt idx="6701">
                  <c:v>1.4817909877</c:v>
                </c:pt>
                <c:pt idx="6702">
                  <c:v>1.4817632413899999</c:v>
                </c:pt>
                <c:pt idx="6703">
                  <c:v>1.4817354784900001</c:v>
                </c:pt>
                <c:pt idx="6704">
                  <c:v>1.48170769899</c:v>
                </c:pt>
                <c:pt idx="6705">
                  <c:v>1.4816799028900001</c:v>
                </c:pt>
                <c:pt idx="6706">
                  <c:v>1.4816520901900001</c:v>
                </c:pt>
                <c:pt idx="6707">
                  <c:v>1.4816242609000001</c:v>
                </c:pt>
                <c:pt idx="6708">
                  <c:v>1.4815964150100001</c:v>
                </c:pt>
                <c:pt idx="6709">
                  <c:v>1.48156855251</c:v>
                </c:pt>
                <c:pt idx="6710">
                  <c:v>1.4815406734200001</c:v>
                </c:pt>
                <c:pt idx="6711">
                  <c:v>1.4815127777399999</c:v>
                </c:pt>
                <c:pt idx="6712">
                  <c:v>1.4814848654499999</c:v>
                </c:pt>
                <c:pt idx="6713">
                  <c:v>1.4814569365700001</c:v>
                </c:pt>
                <c:pt idx="6714">
                  <c:v>1.48142899108</c:v>
                </c:pt>
                <c:pt idx="6715">
                  <c:v>1.4814010289999999</c:v>
                </c:pt>
                <c:pt idx="6716">
                  <c:v>1.48137305033</c:v>
                </c:pt>
                <c:pt idx="6717">
                  <c:v>1.48134505505</c:v>
                </c:pt>
                <c:pt idx="6718">
                  <c:v>1.48131704317</c:v>
                </c:pt>
                <c:pt idx="6719">
                  <c:v>1.4812890147</c:v>
                </c:pt>
                <c:pt idx="6720">
                  <c:v>1.4812609696300001</c:v>
                </c:pt>
                <c:pt idx="6721">
                  <c:v>1.48123290796</c:v>
                </c:pt>
                <c:pt idx="6722">
                  <c:v>1.48120482969</c:v>
                </c:pt>
                <c:pt idx="6723">
                  <c:v>1.48117673483</c:v>
                </c:pt>
                <c:pt idx="6724">
                  <c:v>1.48114862337</c:v>
                </c:pt>
                <c:pt idx="6725">
                  <c:v>1.4811204952999999</c:v>
                </c:pt>
                <c:pt idx="6726">
                  <c:v>1.48109235064</c:v>
                </c:pt>
                <c:pt idx="6727">
                  <c:v>1.4810641893900001</c:v>
                </c:pt>
                <c:pt idx="6728">
                  <c:v>1.4810360115300001</c:v>
                </c:pt>
                <c:pt idx="6729">
                  <c:v>1.4810078170800001</c:v>
                </c:pt>
                <c:pt idx="6730">
                  <c:v>1.48097960603</c:v>
                </c:pt>
                <c:pt idx="6731">
                  <c:v>1.4809513783799999</c:v>
                </c:pt>
                <c:pt idx="6732">
                  <c:v>1.48092313413</c:v>
                </c:pt>
                <c:pt idx="6733">
                  <c:v>1.48089487328</c:v>
                </c:pt>
                <c:pt idx="6734">
                  <c:v>1.48086659584</c:v>
                </c:pt>
                <c:pt idx="6735">
                  <c:v>1.48083830179</c:v>
                </c:pt>
                <c:pt idx="6736">
                  <c:v>1.4808099911499999</c:v>
                </c:pt>
                <c:pt idx="6737">
                  <c:v>1.48078166391</c:v>
                </c:pt>
                <c:pt idx="6738">
                  <c:v>1.48075332008</c:v>
                </c:pt>
                <c:pt idx="6739">
                  <c:v>1.4807249596400001</c:v>
                </c:pt>
                <c:pt idx="6740">
                  <c:v>1.48069658261</c:v>
                </c:pt>
                <c:pt idx="6741">
                  <c:v>1.48066818898</c:v>
                </c:pt>
                <c:pt idx="6742">
                  <c:v>1.4806397787500001</c:v>
                </c:pt>
                <c:pt idx="6743">
                  <c:v>1.4806113519199999</c:v>
                </c:pt>
                <c:pt idx="6744">
                  <c:v>1.4805829085</c:v>
                </c:pt>
                <c:pt idx="6745">
                  <c:v>1.48055444847</c:v>
                </c:pt>
                <c:pt idx="6746">
                  <c:v>1.4805259718499999</c:v>
                </c:pt>
                <c:pt idx="6747">
                  <c:v>1.48049747863</c:v>
                </c:pt>
                <c:pt idx="6748">
                  <c:v>1.4804689688099999</c:v>
                </c:pt>
                <c:pt idx="6749">
                  <c:v>1.4804404423999999</c:v>
                </c:pt>
                <c:pt idx="6750">
                  <c:v>1.48041189938</c:v>
                </c:pt>
                <c:pt idx="6751">
                  <c:v>1.4803833397699999</c:v>
                </c:pt>
                <c:pt idx="6752">
                  <c:v>1.4803547635600001</c:v>
                </c:pt>
                <c:pt idx="6753">
                  <c:v>1.4803261707499999</c:v>
                </c:pt>
                <c:pt idx="6754">
                  <c:v>1.48029756134</c:v>
                </c:pt>
                <c:pt idx="6755">
                  <c:v>1.4802689363199999</c:v>
                </c:pt>
                <c:pt idx="6756">
                  <c:v>1.48024029551</c:v>
                </c:pt>
                <c:pt idx="6757">
                  <c:v>1.4802116378700001</c:v>
                </c:pt>
                <c:pt idx="6758">
                  <c:v>1.4801829634000001</c:v>
                </c:pt>
                <c:pt idx="6759">
                  <c:v>1.4801542721100001</c:v>
                </c:pt>
                <c:pt idx="6760">
                  <c:v>1.4801255639899999</c:v>
                </c:pt>
                <c:pt idx="6761">
                  <c:v>1.48009683905</c:v>
                </c:pt>
                <c:pt idx="6762">
                  <c:v>1.48006809728</c:v>
                </c:pt>
                <c:pt idx="6763">
                  <c:v>1.4800393386799999</c:v>
                </c:pt>
                <c:pt idx="6764">
                  <c:v>1.48001056326</c:v>
                </c:pt>
                <c:pt idx="6765">
                  <c:v>1.4799817710100001</c:v>
                </c:pt>
                <c:pt idx="6766">
                  <c:v>1.47995296193</c:v>
                </c:pt>
                <c:pt idx="6767">
                  <c:v>1.4799241360299999</c:v>
                </c:pt>
                <c:pt idx="6768">
                  <c:v>1.4798952933</c:v>
                </c:pt>
                <c:pt idx="6769">
                  <c:v>1.47986643375</c:v>
                </c:pt>
                <c:pt idx="6770">
                  <c:v>1.47983755737</c:v>
                </c:pt>
                <c:pt idx="6771">
                  <c:v>1.4798086641599999</c:v>
                </c:pt>
                <c:pt idx="6772">
                  <c:v>1.47977975413</c:v>
                </c:pt>
                <c:pt idx="6773">
                  <c:v>1.47975082727</c:v>
                </c:pt>
                <c:pt idx="6774">
                  <c:v>1.4797218835799999</c:v>
                </c:pt>
                <c:pt idx="6775">
                  <c:v>1.47969292307</c:v>
                </c:pt>
                <c:pt idx="6776">
                  <c:v>1.47966394574</c:v>
                </c:pt>
                <c:pt idx="6777">
                  <c:v>1.47963495157</c:v>
                </c:pt>
                <c:pt idx="6778">
                  <c:v>1.4796059405799999</c:v>
                </c:pt>
                <c:pt idx="6779">
                  <c:v>1.47957691276</c:v>
                </c:pt>
                <c:pt idx="6780">
                  <c:v>1.4795478681200001</c:v>
                </c:pt>
                <c:pt idx="6781">
                  <c:v>1.47951880665</c:v>
                </c:pt>
                <c:pt idx="6782">
                  <c:v>1.4794897283599999</c:v>
                </c:pt>
                <c:pt idx="6783">
                  <c:v>1.47946063324</c:v>
                </c:pt>
                <c:pt idx="6784">
                  <c:v>1.47943152129</c:v>
                </c:pt>
                <c:pt idx="6785">
                  <c:v>1.4794023925099999</c:v>
                </c:pt>
                <c:pt idx="6786">
                  <c:v>1.4793732469100001</c:v>
                </c:pt>
                <c:pt idx="6787">
                  <c:v>1.4793440844900001</c:v>
                </c:pt>
                <c:pt idx="6788">
                  <c:v>1.4793149052400001</c:v>
                </c:pt>
                <c:pt idx="6789">
                  <c:v>1.47928570916</c:v>
                </c:pt>
                <c:pt idx="6790">
                  <c:v>1.4792564962500001</c:v>
                </c:pt>
                <c:pt idx="6791">
                  <c:v>1.4792272665199999</c:v>
                </c:pt>
                <c:pt idx="6792">
                  <c:v>1.4791980199600001</c:v>
                </c:pt>
                <c:pt idx="6793">
                  <c:v>1.47916875658</c:v>
                </c:pt>
                <c:pt idx="6794">
                  <c:v>1.4791394763700001</c:v>
                </c:pt>
                <c:pt idx="6795">
                  <c:v>1.4791101793300001</c:v>
                </c:pt>
                <c:pt idx="6796">
                  <c:v>1.4790808654700001</c:v>
                </c:pt>
                <c:pt idx="6797">
                  <c:v>1.47905153478</c:v>
                </c:pt>
                <c:pt idx="6798">
                  <c:v>1.47902218727</c:v>
                </c:pt>
                <c:pt idx="6799">
                  <c:v>1.47899282292</c:v>
                </c:pt>
                <c:pt idx="6800">
                  <c:v>1.4789634417599999</c:v>
                </c:pt>
                <c:pt idx="6801">
                  <c:v>1.47893404376</c:v>
                </c:pt>
                <c:pt idx="6802">
                  <c:v>1.4789046289400001</c:v>
                </c:pt>
                <c:pt idx="6803">
                  <c:v>1.4788751973000001</c:v>
                </c:pt>
                <c:pt idx="6804">
                  <c:v>1.47884574882</c:v>
                </c:pt>
                <c:pt idx="6805">
                  <c:v>1.4788162835200001</c:v>
                </c:pt>
                <c:pt idx="6806">
                  <c:v>1.4787868014000001</c:v>
                </c:pt>
                <c:pt idx="6807">
                  <c:v>1.47875730245</c:v>
                </c:pt>
                <c:pt idx="6808">
                  <c:v>1.4787277866699999</c:v>
                </c:pt>
                <c:pt idx="6809">
                  <c:v>1.47869825407</c:v>
                </c:pt>
                <c:pt idx="6810">
                  <c:v>1.47866870464</c:v>
                </c:pt>
                <c:pt idx="6811">
                  <c:v>1.4786391383799999</c:v>
                </c:pt>
                <c:pt idx="6812">
                  <c:v>1.4786095553</c:v>
                </c:pt>
                <c:pt idx="6813">
                  <c:v>1.4785799553900001</c:v>
                </c:pt>
                <c:pt idx="6814">
                  <c:v>1.4785503386500001</c:v>
                </c:pt>
                <c:pt idx="6815">
                  <c:v>1.47852070509</c:v>
                </c:pt>
                <c:pt idx="6816">
                  <c:v>1.4784910547100001</c:v>
                </c:pt>
                <c:pt idx="6817">
                  <c:v>1.4784613874899999</c:v>
                </c:pt>
                <c:pt idx="6818">
                  <c:v>1.4784317034500001</c:v>
                </c:pt>
                <c:pt idx="6819">
                  <c:v>1.47840200259</c:v>
                </c:pt>
                <c:pt idx="6820">
                  <c:v>1.4783722848900001</c:v>
                </c:pt>
                <c:pt idx="6821">
                  <c:v>1.4783425503800001</c:v>
                </c:pt>
                <c:pt idx="6822">
                  <c:v>1.47831279903</c:v>
                </c:pt>
                <c:pt idx="6823">
                  <c:v>1.4782830308599999</c:v>
                </c:pt>
                <c:pt idx="6824">
                  <c:v>1.47825324586</c:v>
                </c:pt>
                <c:pt idx="6825">
                  <c:v>1.4782234440399999</c:v>
                </c:pt>
                <c:pt idx="6826">
                  <c:v>1.4781936253900001</c:v>
                </c:pt>
                <c:pt idx="6827">
                  <c:v>1.47816378991</c:v>
                </c:pt>
                <c:pt idx="6828">
                  <c:v>1.47813393761</c:v>
                </c:pt>
                <c:pt idx="6829">
                  <c:v>1.47810406848</c:v>
                </c:pt>
                <c:pt idx="6830">
                  <c:v>1.4780741825299999</c:v>
                </c:pt>
                <c:pt idx="6831">
                  <c:v>1.47804427975</c:v>
                </c:pt>
                <c:pt idx="6832">
                  <c:v>1.47801436014</c:v>
                </c:pt>
                <c:pt idx="6833">
                  <c:v>1.4779844237099999</c:v>
                </c:pt>
                <c:pt idx="6834">
                  <c:v>1.4779544704500001</c:v>
                </c:pt>
                <c:pt idx="6835">
                  <c:v>1.4779245003599999</c:v>
                </c:pt>
                <c:pt idx="6836">
                  <c:v>1.4778945134499999</c:v>
                </c:pt>
                <c:pt idx="6837">
                  <c:v>1.4778645097100001</c:v>
                </c:pt>
                <c:pt idx="6838">
                  <c:v>1.4778344891399999</c:v>
                </c:pt>
                <c:pt idx="6839">
                  <c:v>1.47780445175</c:v>
                </c:pt>
                <c:pt idx="6840">
                  <c:v>1.47777439754</c:v>
                </c:pt>
                <c:pt idx="6841">
                  <c:v>1.4777443264900001</c:v>
                </c:pt>
                <c:pt idx="6842">
                  <c:v>1.47771423862</c:v>
                </c:pt>
                <c:pt idx="6843">
                  <c:v>1.47768413393</c:v>
                </c:pt>
                <c:pt idx="6844">
                  <c:v>1.4776540123999999</c:v>
                </c:pt>
                <c:pt idx="6845">
                  <c:v>1.4776238740600001</c:v>
                </c:pt>
                <c:pt idx="6846">
                  <c:v>1.4775937188799999</c:v>
                </c:pt>
                <c:pt idx="6847">
                  <c:v>1.4775635468799999</c:v>
                </c:pt>
                <c:pt idx="6848">
                  <c:v>1.4775333580500001</c:v>
                </c:pt>
                <c:pt idx="6849">
                  <c:v>1.4775031524</c:v>
                </c:pt>
                <c:pt idx="6850">
                  <c:v>1.47747292992</c:v>
                </c:pt>
                <c:pt idx="6851">
                  <c:v>1.47744269061</c:v>
                </c:pt>
                <c:pt idx="6852">
                  <c:v>1.4774124344799999</c:v>
                </c:pt>
                <c:pt idx="6853">
                  <c:v>1.47738216152</c:v>
                </c:pt>
                <c:pt idx="6854">
                  <c:v>1.47735187174</c:v>
                </c:pt>
                <c:pt idx="6855">
                  <c:v>1.47732156513</c:v>
                </c:pt>
                <c:pt idx="6856">
                  <c:v>1.4772912416899999</c:v>
                </c:pt>
                <c:pt idx="6857">
                  <c:v>1.47726090143</c:v>
                </c:pt>
                <c:pt idx="6858">
                  <c:v>1.47723054434</c:v>
                </c:pt>
                <c:pt idx="6859">
                  <c:v>1.47720017042</c:v>
                </c:pt>
                <c:pt idx="6860">
                  <c:v>1.4771697796800001</c:v>
                </c:pt>
                <c:pt idx="6861">
                  <c:v>1.4771393721099999</c:v>
                </c:pt>
                <c:pt idx="6862">
                  <c:v>1.4771089477199999</c:v>
                </c:pt>
                <c:pt idx="6863">
                  <c:v>1.4770785065000001</c:v>
                </c:pt>
                <c:pt idx="6864">
                  <c:v>1.4770480484499999</c:v>
                </c:pt>
                <c:pt idx="6865">
                  <c:v>1.47701757358</c:v>
                </c:pt>
                <c:pt idx="6866">
                  <c:v>1.4769870818799999</c:v>
                </c:pt>
                <c:pt idx="6867">
                  <c:v>1.4769565733500001</c:v>
                </c:pt>
                <c:pt idx="6868">
                  <c:v>1.4769260479999999</c:v>
                </c:pt>
                <c:pt idx="6869">
                  <c:v>1.47689550582</c:v>
                </c:pt>
                <c:pt idx="6870">
                  <c:v>1.4768649468199999</c:v>
                </c:pt>
                <c:pt idx="6871">
                  <c:v>1.47683437099</c:v>
                </c:pt>
                <c:pt idx="6872">
                  <c:v>1.4768037783300001</c:v>
                </c:pt>
                <c:pt idx="6873">
                  <c:v>1.4767731688500001</c:v>
                </c:pt>
                <c:pt idx="6874">
                  <c:v>1.47674254254</c:v>
                </c:pt>
                <c:pt idx="6875">
                  <c:v>1.4767118993999999</c:v>
                </c:pt>
                <c:pt idx="6876">
                  <c:v>1.47668123944</c:v>
                </c:pt>
                <c:pt idx="6877">
                  <c:v>1.4766505626499999</c:v>
                </c:pt>
                <c:pt idx="6878">
                  <c:v>1.4766198690400001</c:v>
                </c:pt>
                <c:pt idx="6879">
                  <c:v>1.4765891586</c:v>
                </c:pt>
                <c:pt idx="6880">
                  <c:v>1.47655843133</c:v>
                </c:pt>
                <c:pt idx="6881">
                  <c:v>1.4765276872399999</c:v>
                </c:pt>
                <c:pt idx="6882">
                  <c:v>1.4764969263200001</c:v>
                </c:pt>
                <c:pt idx="6883">
                  <c:v>1.4764661485699999</c:v>
                </c:pt>
                <c:pt idx="6884">
                  <c:v>1.4764353539999999</c:v>
                </c:pt>
                <c:pt idx="6885">
                  <c:v>1.4764045426000001</c:v>
                </c:pt>
                <c:pt idx="6886">
                  <c:v>1.47637371438</c:v>
                </c:pt>
                <c:pt idx="6887">
                  <c:v>1.47634286933</c:v>
                </c:pt>
                <c:pt idx="6888">
                  <c:v>1.47631200745</c:v>
                </c:pt>
                <c:pt idx="6889">
                  <c:v>1.4762811287499999</c:v>
                </c:pt>
                <c:pt idx="6890">
                  <c:v>1.47625023322</c:v>
                </c:pt>
                <c:pt idx="6891">
                  <c:v>1.4762193208600001</c:v>
                </c:pt>
                <c:pt idx="6892">
                  <c:v>1.47618839168</c:v>
                </c:pt>
                <c:pt idx="6893">
                  <c:v>1.47615744567</c:v>
                </c:pt>
                <c:pt idx="6894">
                  <c:v>1.47612648284</c:v>
                </c:pt>
                <c:pt idx="6895">
                  <c:v>1.47609550318</c:v>
                </c:pt>
                <c:pt idx="6896">
                  <c:v>1.47606450669</c:v>
                </c:pt>
                <c:pt idx="6897">
                  <c:v>1.4760334933799999</c:v>
                </c:pt>
                <c:pt idx="6898">
                  <c:v>1.47600246324</c:v>
                </c:pt>
                <c:pt idx="6899">
                  <c:v>1.4759714162799999</c:v>
                </c:pt>
                <c:pt idx="6900">
                  <c:v>1.4759403524800001</c:v>
                </c:pt>
                <c:pt idx="6901">
                  <c:v>1.47590927187</c:v>
                </c:pt>
                <c:pt idx="6902">
                  <c:v>1.47587817442</c:v>
                </c:pt>
                <c:pt idx="6903">
                  <c:v>1.47584706015</c:v>
                </c:pt>
                <c:pt idx="6904">
                  <c:v>1.4758159290599999</c:v>
                </c:pt>
                <c:pt idx="6905">
                  <c:v>1.47578478113</c:v>
                </c:pt>
                <c:pt idx="6906">
                  <c:v>1.47575361638</c:v>
                </c:pt>
                <c:pt idx="6907">
                  <c:v>1.47572243481</c:v>
                </c:pt>
                <c:pt idx="6908">
                  <c:v>1.4756912364100001</c:v>
                </c:pt>
                <c:pt idx="6909">
                  <c:v>1.4756600211799999</c:v>
                </c:pt>
                <c:pt idx="6910">
                  <c:v>1.47562878913</c:v>
                </c:pt>
                <c:pt idx="6911">
                  <c:v>1.4755975402399999</c:v>
                </c:pt>
                <c:pt idx="6912">
                  <c:v>1.47556627454</c:v>
                </c:pt>
                <c:pt idx="6913">
                  <c:v>1.47553499201</c:v>
                </c:pt>
                <c:pt idx="6914">
                  <c:v>1.47550369265</c:v>
                </c:pt>
                <c:pt idx="6915">
                  <c:v>1.47547237646</c:v>
                </c:pt>
                <c:pt idx="6916">
                  <c:v>1.47544104345</c:v>
                </c:pt>
                <c:pt idx="6917">
                  <c:v>1.4754096936100001</c:v>
                </c:pt>
                <c:pt idx="6918">
                  <c:v>1.47537832695</c:v>
                </c:pt>
                <c:pt idx="6919">
                  <c:v>1.4753469434599999</c:v>
                </c:pt>
                <c:pt idx="6920">
                  <c:v>1.47531554314</c:v>
                </c:pt>
                <c:pt idx="6921">
                  <c:v>1.475284126</c:v>
                </c:pt>
                <c:pt idx="6922">
                  <c:v>1.47525269203</c:v>
                </c:pt>
                <c:pt idx="6923">
                  <c:v>1.4752212412400001</c:v>
                </c:pt>
                <c:pt idx="6924">
                  <c:v>1.4751897736099999</c:v>
                </c:pt>
                <c:pt idx="6925">
                  <c:v>1.4751582891699999</c:v>
                </c:pt>
                <c:pt idx="6926">
                  <c:v>1.4751267878900001</c:v>
                </c:pt>
                <c:pt idx="6927">
                  <c:v>1.4750952697899999</c:v>
                </c:pt>
                <c:pt idx="6928">
                  <c:v>1.47506373487</c:v>
                </c:pt>
                <c:pt idx="6929">
                  <c:v>1.47503218311</c:v>
                </c:pt>
                <c:pt idx="6930">
                  <c:v>1.4750006145300001</c:v>
                </c:pt>
                <c:pt idx="6931">
                  <c:v>1.4749690291299999</c:v>
                </c:pt>
                <c:pt idx="6932">
                  <c:v>1.4749374269</c:v>
                </c:pt>
                <c:pt idx="6933">
                  <c:v>1.4749058078399999</c:v>
                </c:pt>
                <c:pt idx="6934">
                  <c:v>1.47487417196</c:v>
                </c:pt>
                <c:pt idx="6935">
                  <c:v>1.4748425192500001</c:v>
                </c:pt>
                <c:pt idx="6936">
                  <c:v>1.4748108497100001</c:v>
                </c:pt>
                <c:pt idx="6937">
                  <c:v>1.47477916335</c:v>
                </c:pt>
                <c:pt idx="6938">
                  <c:v>1.4747474601599999</c:v>
                </c:pt>
                <c:pt idx="6939">
                  <c:v>1.47471574014</c:v>
                </c:pt>
                <c:pt idx="6940">
                  <c:v>1.4746840032999999</c:v>
                </c:pt>
                <c:pt idx="6941">
                  <c:v>1.4746522496400001</c:v>
                </c:pt>
                <c:pt idx="6942">
                  <c:v>1.4746204791399999</c:v>
                </c:pt>
                <c:pt idx="6943">
                  <c:v>1.47458869182</c:v>
                </c:pt>
                <c:pt idx="6944">
                  <c:v>1.4745568876799999</c:v>
                </c:pt>
                <c:pt idx="6945">
                  <c:v>1.4745250667000001</c:v>
                </c:pt>
                <c:pt idx="6946">
                  <c:v>1.4744932289099999</c:v>
                </c:pt>
                <c:pt idx="6947">
                  <c:v>1.4744613742799999</c:v>
                </c:pt>
                <c:pt idx="6948">
                  <c:v>1.4744295028300001</c:v>
                </c:pt>
                <c:pt idx="6949">
                  <c:v>1.47439761455</c:v>
                </c:pt>
                <c:pt idx="6950">
                  <c:v>1.47436570945</c:v>
                </c:pt>
                <c:pt idx="6951">
                  <c:v>1.47433378752</c:v>
                </c:pt>
                <c:pt idx="6952">
                  <c:v>1.4743018487599999</c:v>
                </c:pt>
                <c:pt idx="6953">
                  <c:v>1.47426989318</c:v>
                </c:pt>
                <c:pt idx="6954">
                  <c:v>1.47423792077</c:v>
                </c:pt>
                <c:pt idx="6955">
                  <c:v>1.47420593154</c:v>
                </c:pt>
                <c:pt idx="6956">
                  <c:v>1.4741739254799999</c:v>
                </c:pt>
                <c:pt idx="6957">
                  <c:v>1.47414190259</c:v>
                </c:pt>
                <c:pt idx="6958">
                  <c:v>1.47410986287</c:v>
                </c:pt>
                <c:pt idx="6959">
                  <c:v>1.47407780633</c:v>
                </c:pt>
                <c:pt idx="6960">
                  <c:v>1.4740457329700001</c:v>
                </c:pt>
                <c:pt idx="6961">
                  <c:v>1.4740136427799999</c:v>
                </c:pt>
                <c:pt idx="6962">
                  <c:v>1.4739815357599999</c:v>
                </c:pt>
                <c:pt idx="6963">
                  <c:v>1.4739494119100001</c:v>
                </c:pt>
                <c:pt idx="6964">
                  <c:v>1.4739172712399999</c:v>
                </c:pt>
                <c:pt idx="6965">
                  <c:v>1.47388511375</c:v>
                </c:pt>
                <c:pt idx="6966">
                  <c:v>1.47385293942</c:v>
                </c:pt>
                <c:pt idx="6967">
                  <c:v>1.4738207482700001</c:v>
                </c:pt>
                <c:pt idx="6968">
                  <c:v>1.4737885402999999</c:v>
                </c:pt>
                <c:pt idx="6969">
                  <c:v>1.47375631549</c:v>
                </c:pt>
                <c:pt idx="6970">
                  <c:v>1.4737240738699999</c:v>
                </c:pt>
                <c:pt idx="6971">
                  <c:v>1.47369181541</c:v>
                </c:pt>
                <c:pt idx="6972">
                  <c:v>1.4736595401299999</c:v>
                </c:pt>
                <c:pt idx="6973">
                  <c:v>1.4736272480199999</c:v>
                </c:pt>
                <c:pt idx="6974">
                  <c:v>1.4735949390900001</c:v>
                </c:pt>
                <c:pt idx="6975">
                  <c:v>1.4735626133299999</c:v>
                </c:pt>
                <c:pt idx="6976">
                  <c:v>1.47353027074</c:v>
                </c:pt>
                <c:pt idx="6977">
                  <c:v>1.47349791133</c:v>
                </c:pt>
                <c:pt idx="6978">
                  <c:v>1.4734655350899999</c:v>
                </c:pt>
                <c:pt idx="6979">
                  <c:v>1.47343314203</c:v>
                </c:pt>
                <c:pt idx="6980">
                  <c:v>1.47340073214</c:v>
                </c:pt>
                <c:pt idx="6981">
                  <c:v>1.47336830542</c:v>
                </c:pt>
                <c:pt idx="6982">
                  <c:v>1.4733358618800001</c:v>
                </c:pt>
                <c:pt idx="6983">
                  <c:v>1.4733034015099999</c:v>
                </c:pt>
                <c:pt idx="6984">
                  <c:v>1.47327092431</c:v>
                </c:pt>
                <c:pt idx="6985">
                  <c:v>1.4732384302899999</c:v>
                </c:pt>
                <c:pt idx="6986">
                  <c:v>1.47320591944</c:v>
                </c:pt>
                <c:pt idx="6987">
                  <c:v>1.4731733917700001</c:v>
                </c:pt>
                <c:pt idx="6988">
                  <c:v>1.4731408472700001</c:v>
                </c:pt>
                <c:pt idx="6989">
                  <c:v>1.47310828594</c:v>
                </c:pt>
                <c:pt idx="6990">
                  <c:v>1.4730757077900001</c:v>
                </c:pt>
                <c:pt idx="6991">
                  <c:v>1.4730431128100001</c:v>
                </c:pt>
                <c:pt idx="6992">
                  <c:v>1.4730105010000001</c:v>
                </c:pt>
                <c:pt idx="6993">
                  <c:v>1.47297787237</c:v>
                </c:pt>
                <c:pt idx="6994">
                  <c:v>1.4729452269100001</c:v>
                </c:pt>
                <c:pt idx="6995">
                  <c:v>1.4729125646300001</c:v>
                </c:pt>
                <c:pt idx="6996">
                  <c:v>1.47287988552</c:v>
                </c:pt>
                <c:pt idx="6997">
                  <c:v>1.4728471895799999</c:v>
                </c:pt>
                <c:pt idx="6998">
                  <c:v>1.47281447682</c:v>
                </c:pt>
                <c:pt idx="6999">
                  <c:v>1.47278174723</c:v>
                </c:pt>
                <c:pt idx="7000">
                  <c:v>1.4727490008099999</c:v>
                </c:pt>
                <c:pt idx="7001">
                  <c:v>1.47271623757</c:v>
                </c:pt>
                <c:pt idx="7002">
                  <c:v>1.4726834575000001</c:v>
                </c:pt>
                <c:pt idx="7003">
                  <c:v>1.4726506606100001</c:v>
                </c:pt>
                <c:pt idx="7004">
                  <c:v>1.47261784689</c:v>
                </c:pt>
                <c:pt idx="7005">
                  <c:v>1.4725850163400001</c:v>
                </c:pt>
                <c:pt idx="7006">
                  <c:v>1.4725521689700001</c:v>
                </c:pt>
                <c:pt idx="7007">
                  <c:v>1.47251930477</c:v>
                </c:pt>
                <c:pt idx="7008">
                  <c:v>1.4724864237399999</c:v>
                </c:pt>
                <c:pt idx="7009">
                  <c:v>1.47245352589</c:v>
                </c:pt>
                <c:pt idx="7010">
                  <c:v>1.47242061121</c:v>
                </c:pt>
                <c:pt idx="7011">
                  <c:v>1.47238767971</c:v>
                </c:pt>
                <c:pt idx="7012">
                  <c:v>1.4723547313800001</c:v>
                </c:pt>
                <c:pt idx="7013">
                  <c:v>1.4723217662200001</c:v>
                </c:pt>
                <c:pt idx="7014">
                  <c:v>1.4722887842400001</c:v>
                </c:pt>
                <c:pt idx="7015">
                  <c:v>1.47225578543</c:v>
                </c:pt>
                <c:pt idx="7016">
                  <c:v>1.4722227697900001</c:v>
                </c:pt>
                <c:pt idx="7017">
                  <c:v>1.4721897373299999</c:v>
                </c:pt>
                <c:pt idx="7018">
                  <c:v>1.4721566880400001</c:v>
                </c:pt>
                <c:pt idx="7019">
                  <c:v>1.47212362193</c:v>
                </c:pt>
                <c:pt idx="7020">
                  <c:v>1.4720905389900001</c:v>
                </c:pt>
                <c:pt idx="7021">
                  <c:v>1.4720574392200001</c:v>
                </c:pt>
                <c:pt idx="7022">
                  <c:v>1.47202432263</c:v>
                </c:pt>
                <c:pt idx="7023">
                  <c:v>1.4719911892099999</c:v>
                </c:pt>
                <c:pt idx="7024">
                  <c:v>1.47195803897</c:v>
                </c:pt>
                <c:pt idx="7025">
                  <c:v>1.4719248719</c:v>
                </c:pt>
                <c:pt idx="7026">
                  <c:v>1.4718916879999999</c:v>
                </c:pt>
                <c:pt idx="7027">
                  <c:v>1.47185848727</c:v>
                </c:pt>
                <c:pt idx="7028">
                  <c:v>1.4718252697200001</c:v>
                </c:pt>
                <c:pt idx="7029">
                  <c:v>1.47179203535</c:v>
                </c:pt>
                <c:pt idx="7030">
                  <c:v>1.4717587841399999</c:v>
                </c:pt>
                <c:pt idx="7031">
                  <c:v>1.47172551611</c:v>
                </c:pt>
                <c:pt idx="7032">
                  <c:v>1.47169223126</c:v>
                </c:pt>
                <c:pt idx="7033">
                  <c:v>1.47165892958</c:v>
                </c:pt>
                <c:pt idx="7034">
                  <c:v>1.4716256110699999</c:v>
                </c:pt>
                <c:pt idx="7035">
                  <c:v>1.47159227574</c:v>
                </c:pt>
                <c:pt idx="7036">
                  <c:v>1.47155892358</c:v>
                </c:pt>
                <c:pt idx="7037">
                  <c:v>1.4715255545899999</c:v>
                </c:pt>
                <c:pt idx="7038">
                  <c:v>1.47149216878</c:v>
                </c:pt>
                <c:pt idx="7039">
                  <c:v>1.47145876614</c:v>
                </c:pt>
                <c:pt idx="7040">
                  <c:v>1.47142534667</c:v>
                </c:pt>
                <c:pt idx="7041">
                  <c:v>1.4713919103799999</c:v>
                </c:pt>
                <c:pt idx="7042">
                  <c:v>1.47135845726</c:v>
                </c:pt>
                <c:pt idx="7043">
                  <c:v>1.4713249873200001</c:v>
                </c:pt>
                <c:pt idx="7044">
                  <c:v>1.47129150055</c:v>
                </c:pt>
                <c:pt idx="7045">
                  <c:v>1.4712579969499999</c:v>
                </c:pt>
                <c:pt idx="7046">
                  <c:v>1.47122447653</c:v>
                </c:pt>
                <c:pt idx="7047">
                  <c:v>1.47119093928</c:v>
                </c:pt>
                <c:pt idx="7048">
                  <c:v>1.4711573852099999</c:v>
                </c:pt>
                <c:pt idx="7049">
                  <c:v>1.4711238143100001</c:v>
                </c:pt>
                <c:pt idx="7050">
                  <c:v>1.4710902265800001</c:v>
                </c:pt>
                <c:pt idx="7051">
                  <c:v>1.4710566220200001</c:v>
                </c:pt>
                <c:pt idx="7052">
                  <c:v>1.47102300064</c:v>
                </c:pt>
                <c:pt idx="7053">
                  <c:v>1.4709893624399999</c:v>
                </c:pt>
                <c:pt idx="7054">
                  <c:v>1.4709557074099999</c:v>
                </c:pt>
                <c:pt idx="7055">
                  <c:v>1.4709220355499999</c:v>
                </c:pt>
                <c:pt idx="7056">
                  <c:v>1.47088834686</c:v>
                </c:pt>
                <c:pt idx="7057">
                  <c:v>1.4708546413500001</c:v>
                </c:pt>
                <c:pt idx="7058">
                  <c:v>1.4708209190099999</c:v>
                </c:pt>
                <c:pt idx="7059">
                  <c:v>1.4707871798500001</c:v>
                </c:pt>
                <c:pt idx="7060">
                  <c:v>1.47075342386</c:v>
                </c:pt>
                <c:pt idx="7061">
                  <c:v>1.47071965104</c:v>
                </c:pt>
                <c:pt idx="7062">
                  <c:v>1.4706858614</c:v>
                </c:pt>
                <c:pt idx="7063">
                  <c:v>1.47065205493</c:v>
                </c:pt>
                <c:pt idx="7064">
                  <c:v>1.4706182316400001</c:v>
                </c:pt>
                <c:pt idx="7065">
                  <c:v>1.4705843915200001</c:v>
                </c:pt>
                <c:pt idx="7066">
                  <c:v>1.4705505345700001</c:v>
                </c:pt>
                <c:pt idx="7067">
                  <c:v>1.4705166608</c:v>
                </c:pt>
                <c:pt idx="7068">
                  <c:v>1.4704827702000001</c:v>
                </c:pt>
                <c:pt idx="7069">
                  <c:v>1.4704488627700001</c:v>
                </c:pt>
                <c:pt idx="7070">
                  <c:v>1.47041493852</c:v>
                </c:pt>
                <c:pt idx="7071">
                  <c:v>1.4703809974399999</c:v>
                </c:pt>
                <c:pt idx="7072">
                  <c:v>1.47034703953</c:v>
                </c:pt>
                <c:pt idx="7073">
                  <c:v>1.4703130648</c:v>
                </c:pt>
                <c:pt idx="7074">
                  <c:v>1.47027907325</c:v>
                </c:pt>
                <c:pt idx="7075">
                  <c:v>1.4702450648600001</c:v>
                </c:pt>
                <c:pt idx="7076">
                  <c:v>1.4702110396500001</c:v>
                </c:pt>
                <c:pt idx="7077">
                  <c:v>1.4701769976200001</c:v>
                </c:pt>
                <c:pt idx="7078">
                  <c:v>1.47014293875</c:v>
                </c:pt>
                <c:pt idx="7079">
                  <c:v>1.4701088630700001</c:v>
                </c:pt>
                <c:pt idx="7080">
                  <c:v>1.4700747705499999</c:v>
                </c:pt>
                <c:pt idx="7081">
                  <c:v>1.4700406612100001</c:v>
                </c:pt>
                <c:pt idx="7082">
                  <c:v>1.47000653504</c:v>
                </c:pt>
                <c:pt idx="7083">
                  <c:v>1.4699723920500001</c:v>
                </c:pt>
                <c:pt idx="7084">
                  <c:v>1.4699382322300001</c:v>
                </c:pt>
                <c:pt idx="7085">
                  <c:v>1.46990405558</c:v>
                </c:pt>
                <c:pt idx="7086">
                  <c:v>1.4698698621099999</c:v>
                </c:pt>
                <c:pt idx="7087">
                  <c:v>1.46983565181</c:v>
                </c:pt>
                <c:pt idx="7088">
                  <c:v>1.46980142469</c:v>
                </c:pt>
                <c:pt idx="7089">
                  <c:v>1.4697671807399999</c:v>
                </c:pt>
                <c:pt idx="7090">
                  <c:v>1.46973291996</c:v>
                </c:pt>
                <c:pt idx="7091">
                  <c:v>1.46969864236</c:v>
                </c:pt>
                <c:pt idx="7092">
                  <c:v>1.46966434793</c:v>
                </c:pt>
                <c:pt idx="7093">
                  <c:v>1.4696300366699999</c:v>
                </c:pt>
                <c:pt idx="7094">
                  <c:v>1.46959570859</c:v>
                </c:pt>
                <c:pt idx="7095">
                  <c:v>1.46956136368</c:v>
                </c:pt>
                <c:pt idx="7096">
                  <c:v>1.46952700195</c:v>
                </c:pt>
                <c:pt idx="7097">
                  <c:v>1.4694926233900001</c:v>
                </c:pt>
                <c:pt idx="7098">
                  <c:v>1.4694582279999999</c:v>
                </c:pt>
                <c:pt idx="7099">
                  <c:v>1.4694238157899999</c:v>
                </c:pt>
                <c:pt idx="7100">
                  <c:v>1.4693893867500001</c:v>
                </c:pt>
                <c:pt idx="7101">
                  <c:v>1.46935494088</c:v>
                </c:pt>
                <c:pt idx="7102">
                  <c:v>1.46932047819</c:v>
                </c:pt>
                <c:pt idx="7103">
                  <c:v>1.46928599867</c:v>
                </c:pt>
                <c:pt idx="7104">
                  <c:v>1.4692515023299999</c:v>
                </c:pt>
                <c:pt idx="7105">
                  <c:v>1.46921698916</c:v>
                </c:pt>
                <c:pt idx="7106">
                  <c:v>1.46918245958</c:v>
                </c:pt>
                <c:pt idx="7107">
                  <c:v>1.46914791326</c:v>
                </c:pt>
                <c:pt idx="7108">
                  <c:v>1.46911334987</c:v>
                </c:pt>
                <c:pt idx="7109">
                  <c:v>1.46907876941</c:v>
                </c:pt>
                <c:pt idx="7110">
                  <c:v>1.46904417188</c:v>
                </c:pt>
                <c:pt idx="7111">
                  <c:v>1.4690095572699999</c:v>
                </c:pt>
                <c:pt idx="7112">
                  <c:v>1.46897492559</c:v>
                </c:pt>
                <c:pt idx="7113">
                  <c:v>1.4689402768299999</c:v>
                </c:pt>
                <c:pt idx="7114">
                  <c:v>1.4689056110100001</c:v>
                </c:pt>
                <c:pt idx="7115">
                  <c:v>1.4688709281100001</c:v>
                </c:pt>
                <c:pt idx="7116">
                  <c:v>1.46883622814</c:v>
                </c:pt>
                <c:pt idx="7117">
                  <c:v>1.4688015110899999</c:v>
                </c:pt>
                <c:pt idx="7118">
                  <c:v>1.4687667769699999</c:v>
                </c:pt>
                <c:pt idx="7119">
                  <c:v>1.4687320257800001</c:v>
                </c:pt>
                <c:pt idx="7120">
                  <c:v>1.4686972575199999</c:v>
                </c:pt>
                <c:pt idx="7121">
                  <c:v>1.4686624721899999</c:v>
                </c:pt>
                <c:pt idx="7122">
                  <c:v>1.46862766978</c:v>
                </c:pt>
                <c:pt idx="7123">
                  <c:v>1.4685928503000001</c:v>
                </c:pt>
                <c:pt idx="7124">
                  <c:v>1.4685580137400001</c:v>
                </c:pt>
                <c:pt idx="7125">
                  <c:v>1.4685231601199999</c:v>
                </c:pt>
                <c:pt idx="7126">
                  <c:v>1.46848828942</c:v>
                </c:pt>
                <c:pt idx="7127">
                  <c:v>1.4684534016499999</c:v>
                </c:pt>
                <c:pt idx="7128">
                  <c:v>1.4684184968</c:v>
                </c:pt>
                <c:pt idx="7129">
                  <c:v>1.46838357489</c:v>
                </c:pt>
                <c:pt idx="7130">
                  <c:v>1.4683486359</c:v>
                </c:pt>
                <c:pt idx="7131">
                  <c:v>1.4683136798300001</c:v>
                </c:pt>
                <c:pt idx="7132">
                  <c:v>1.4682787067</c:v>
                </c:pt>
                <c:pt idx="7133">
                  <c:v>1.46824371649</c:v>
                </c:pt>
                <c:pt idx="7134">
                  <c:v>1.46820870921</c:v>
                </c:pt>
                <c:pt idx="7135">
                  <c:v>1.46817368486</c:v>
                </c:pt>
                <c:pt idx="7136">
                  <c:v>1.4681386434299999</c:v>
                </c:pt>
                <c:pt idx="7137">
                  <c:v>1.4681035849299999</c:v>
                </c:pt>
                <c:pt idx="7138">
                  <c:v>1.4680685093600001</c:v>
                </c:pt>
                <c:pt idx="7139">
                  <c:v>1.46803341672</c:v>
                </c:pt>
                <c:pt idx="7140">
                  <c:v>1.467998307</c:v>
                </c:pt>
                <c:pt idx="7141">
                  <c:v>1.4679631802099999</c:v>
                </c:pt>
                <c:pt idx="7142">
                  <c:v>1.46792803635</c:v>
                </c:pt>
                <c:pt idx="7143">
                  <c:v>1.46789287541</c:v>
                </c:pt>
                <c:pt idx="7144">
                  <c:v>1.4678576974099999</c:v>
                </c:pt>
                <c:pt idx="7145">
                  <c:v>1.46782250232</c:v>
                </c:pt>
                <c:pt idx="7146">
                  <c:v>1.46778729017</c:v>
                </c:pt>
                <c:pt idx="7147">
                  <c:v>1.4677520609500001</c:v>
                </c:pt>
                <c:pt idx="7148">
                  <c:v>1.4677168146499999</c:v>
                </c:pt>
                <c:pt idx="7149">
                  <c:v>1.4676815512800001</c:v>
                </c:pt>
                <c:pt idx="7150">
                  <c:v>1.46764627083</c:v>
                </c:pt>
                <c:pt idx="7151">
                  <c:v>1.46761097331</c:v>
                </c:pt>
                <c:pt idx="7152">
                  <c:v>1.46757565873</c:v>
                </c:pt>
                <c:pt idx="7153">
                  <c:v>1.46754032706</c:v>
                </c:pt>
                <c:pt idx="7154">
                  <c:v>1.46750497833</c:v>
                </c:pt>
                <c:pt idx="7155">
                  <c:v>1.46746961252</c:v>
                </c:pt>
                <c:pt idx="7156">
                  <c:v>1.46743422964</c:v>
                </c:pt>
                <c:pt idx="7157">
                  <c:v>1.46739882969</c:v>
                </c:pt>
                <c:pt idx="7158">
                  <c:v>1.4673634126599999</c:v>
                </c:pt>
                <c:pt idx="7159">
                  <c:v>1.46732797856</c:v>
                </c:pt>
                <c:pt idx="7160">
                  <c:v>1.4672925273899999</c:v>
                </c:pt>
                <c:pt idx="7161">
                  <c:v>1.46725705915</c:v>
                </c:pt>
                <c:pt idx="7162">
                  <c:v>1.4672215738300001</c:v>
                </c:pt>
                <c:pt idx="7163">
                  <c:v>1.46718607144</c:v>
                </c:pt>
                <c:pt idx="7164">
                  <c:v>1.4671505519800001</c:v>
                </c:pt>
                <c:pt idx="7165">
                  <c:v>1.4671150154399999</c:v>
                </c:pt>
                <c:pt idx="7166">
                  <c:v>1.46707946184</c:v>
                </c:pt>
                <c:pt idx="7167">
                  <c:v>1.4670438911599999</c:v>
                </c:pt>
                <c:pt idx="7168">
                  <c:v>1.4670083034000001</c:v>
                </c:pt>
                <c:pt idx="7169">
                  <c:v>1.46697269858</c:v>
                </c:pt>
                <c:pt idx="7170">
                  <c:v>1.4669370766800001</c:v>
                </c:pt>
                <c:pt idx="7171">
                  <c:v>1.46690143771</c:v>
                </c:pt>
                <c:pt idx="7172">
                  <c:v>1.4668657816599999</c:v>
                </c:pt>
                <c:pt idx="7173">
                  <c:v>1.46683010855</c:v>
                </c:pt>
                <c:pt idx="7174">
                  <c:v>1.4667944183599999</c:v>
                </c:pt>
                <c:pt idx="7175">
                  <c:v>1.4667587111</c:v>
                </c:pt>
                <c:pt idx="7176">
                  <c:v>1.46672298676</c:v>
                </c:pt>
                <c:pt idx="7177">
                  <c:v>1.4666872453499999</c:v>
                </c:pt>
                <c:pt idx="7178">
                  <c:v>1.46665148687</c:v>
                </c:pt>
                <c:pt idx="7179">
                  <c:v>1.46661571132</c:v>
                </c:pt>
                <c:pt idx="7180">
                  <c:v>1.4665799186899999</c:v>
                </c:pt>
                <c:pt idx="7181">
                  <c:v>1.466544109</c:v>
                </c:pt>
                <c:pt idx="7182">
                  <c:v>1.46650828223</c:v>
                </c:pt>
                <c:pt idx="7183">
                  <c:v>1.4664724383800001</c:v>
                </c:pt>
                <c:pt idx="7184">
                  <c:v>1.4664365774699999</c:v>
                </c:pt>
                <c:pt idx="7185">
                  <c:v>1.4664006994800001</c:v>
                </c:pt>
                <c:pt idx="7186">
                  <c:v>1.4663648044099999</c:v>
                </c:pt>
                <c:pt idx="7187">
                  <c:v>1.46632889228</c:v>
                </c:pt>
                <c:pt idx="7188">
                  <c:v>1.4662929630699999</c:v>
                </c:pt>
                <c:pt idx="7189">
                  <c:v>1.46625701679</c:v>
                </c:pt>
                <c:pt idx="7190">
                  <c:v>1.46622105344</c:v>
                </c:pt>
                <c:pt idx="7191">
                  <c:v>1.4661850730099999</c:v>
                </c:pt>
                <c:pt idx="7192">
                  <c:v>1.46614907552</c:v>
                </c:pt>
                <c:pt idx="7193">
                  <c:v>1.4661130609399999</c:v>
                </c:pt>
                <c:pt idx="7194">
                  <c:v>1.4660770293000001</c:v>
                </c:pt>
                <c:pt idx="7195">
                  <c:v>1.4660409805800001</c:v>
                </c:pt>
                <c:pt idx="7196">
                  <c:v>1.4660049147900001</c:v>
                </c:pt>
                <c:pt idx="7197">
                  <c:v>1.4659688319299999</c:v>
                </c:pt>
                <c:pt idx="7198">
                  <c:v>1.465932732</c:v>
                </c:pt>
                <c:pt idx="7199">
                  <c:v>1.4658966149899999</c:v>
                </c:pt>
                <c:pt idx="7200">
                  <c:v>1.46586048091</c:v>
                </c:pt>
                <c:pt idx="7201">
                  <c:v>1.46582432976</c:v>
                </c:pt>
                <c:pt idx="7202">
                  <c:v>1.4657881615299999</c:v>
                </c:pt>
                <c:pt idx="7203">
                  <c:v>1.46575197623</c:v>
                </c:pt>
                <c:pt idx="7204">
                  <c:v>1.46571577386</c:v>
                </c:pt>
                <c:pt idx="7205">
                  <c:v>1.4656795544200001</c:v>
                </c:pt>
                <c:pt idx="7206">
                  <c:v>1.4656433178999999</c:v>
                </c:pt>
                <c:pt idx="7207">
                  <c:v>1.4656070643200001</c:v>
                </c:pt>
                <c:pt idx="7208">
                  <c:v>1.46557079365</c:v>
                </c:pt>
                <c:pt idx="7209">
                  <c:v>1.46553450592</c:v>
                </c:pt>
                <c:pt idx="7210">
                  <c:v>1.46549820111</c:v>
                </c:pt>
                <c:pt idx="7211">
                  <c:v>1.46546187923</c:v>
                </c:pt>
                <c:pt idx="7212">
                  <c:v>1.46542554028</c:v>
                </c:pt>
                <c:pt idx="7213">
                  <c:v>1.46538918425</c:v>
                </c:pt>
                <c:pt idx="7214">
                  <c:v>1.46535281116</c:v>
                </c:pt>
                <c:pt idx="7215">
                  <c:v>1.46531642098</c:v>
                </c:pt>
                <c:pt idx="7216">
                  <c:v>1.4652800137399999</c:v>
                </c:pt>
                <c:pt idx="7217">
                  <c:v>1.46524358943</c:v>
                </c:pt>
                <c:pt idx="7218">
                  <c:v>1.46520714804</c:v>
                </c:pt>
                <c:pt idx="7219">
                  <c:v>1.4651706895700001</c:v>
                </c:pt>
                <c:pt idx="7220">
                  <c:v>1.4651342140400001</c:v>
                </c:pt>
                <c:pt idx="7221">
                  <c:v>1.4650977214300001</c:v>
                </c:pt>
                <c:pt idx="7222">
                  <c:v>1.4650612117499999</c:v>
                </c:pt>
                <c:pt idx="7223">
                  <c:v>1.4650246849999999</c:v>
                </c:pt>
                <c:pt idx="7224">
                  <c:v>1.4649881411800001</c:v>
                </c:pt>
                <c:pt idx="7225">
                  <c:v>1.4649515802799999</c:v>
                </c:pt>
                <c:pt idx="7226">
                  <c:v>1.4649150023099999</c:v>
                </c:pt>
                <c:pt idx="7227">
                  <c:v>1.4648784072600001</c:v>
                </c:pt>
                <c:pt idx="7228">
                  <c:v>1.4648417951499999</c:v>
                </c:pt>
                <c:pt idx="7229">
                  <c:v>1.4648051659600001</c:v>
                </c:pt>
                <c:pt idx="7230">
                  <c:v>1.4647685197</c:v>
                </c:pt>
                <c:pt idx="7231">
                  <c:v>1.46473185636</c:v>
                </c:pt>
                <c:pt idx="7232">
                  <c:v>1.46469517596</c:v>
                </c:pt>
                <c:pt idx="7233">
                  <c:v>1.4646584784800001</c:v>
                </c:pt>
                <c:pt idx="7234">
                  <c:v>1.4646217639200001</c:v>
                </c:pt>
                <c:pt idx="7235">
                  <c:v>1.4645850323</c:v>
                </c:pt>
                <c:pt idx="7236">
                  <c:v>1.4645482835999999</c:v>
                </c:pt>
                <c:pt idx="7237">
                  <c:v>1.4645115178300001</c:v>
                </c:pt>
                <c:pt idx="7238">
                  <c:v>1.46447473499</c:v>
                </c:pt>
                <c:pt idx="7239">
                  <c:v>1.4644379350700001</c:v>
                </c:pt>
                <c:pt idx="7240">
                  <c:v>1.4644011180800001</c:v>
                </c:pt>
                <c:pt idx="7241">
                  <c:v>1.46436428402</c:v>
                </c:pt>
                <c:pt idx="7242">
                  <c:v>1.46432743289</c:v>
                </c:pt>
                <c:pt idx="7243">
                  <c:v>1.46429056468</c:v>
                </c:pt>
                <c:pt idx="7244">
                  <c:v>1.4642536794000001</c:v>
                </c:pt>
                <c:pt idx="7245">
                  <c:v>1.4642167770500001</c:v>
                </c:pt>
                <c:pt idx="7246">
                  <c:v>1.46417985762</c:v>
                </c:pt>
                <c:pt idx="7247">
                  <c:v>1.4641429211300001</c:v>
                </c:pt>
                <c:pt idx="7248">
                  <c:v>1.4641059675500001</c:v>
                </c:pt>
                <c:pt idx="7249">
                  <c:v>1.46406899691</c:v>
                </c:pt>
                <c:pt idx="7250">
                  <c:v>1.4640320092000001</c:v>
                </c:pt>
                <c:pt idx="7251">
                  <c:v>1.4639950044100001</c:v>
                </c:pt>
                <c:pt idx="7252">
                  <c:v>1.46395798255</c:v>
                </c:pt>
                <c:pt idx="7253">
                  <c:v>1.46392094361</c:v>
                </c:pt>
                <c:pt idx="7254">
                  <c:v>1.4638838876</c:v>
                </c:pt>
                <c:pt idx="7255">
                  <c:v>1.4638468145300001</c:v>
                </c:pt>
                <c:pt idx="7256">
                  <c:v>1.4638097243699999</c:v>
                </c:pt>
                <c:pt idx="7257">
                  <c:v>1.4637726171500001</c:v>
                </c:pt>
                <c:pt idx="7258">
                  <c:v>1.4637354928499999</c:v>
                </c:pt>
                <c:pt idx="7259">
                  <c:v>1.4636983514799999</c:v>
                </c:pt>
                <c:pt idx="7260">
                  <c:v>1.4636611930400001</c:v>
                </c:pt>
                <c:pt idx="7261">
                  <c:v>1.4636240175199999</c:v>
                </c:pt>
                <c:pt idx="7262">
                  <c:v>1.4635868249299999</c:v>
                </c:pt>
                <c:pt idx="7263">
                  <c:v>1.46354961527</c:v>
                </c:pt>
                <c:pt idx="7264">
                  <c:v>1.4635123885400001</c:v>
                </c:pt>
                <c:pt idx="7265">
                  <c:v>1.4634751447300001</c:v>
                </c:pt>
                <c:pt idx="7266">
                  <c:v>1.46343788385</c:v>
                </c:pt>
                <c:pt idx="7267">
                  <c:v>1.4634006059</c:v>
                </c:pt>
                <c:pt idx="7268">
                  <c:v>1.4633633108699999</c:v>
                </c:pt>
                <c:pt idx="7269">
                  <c:v>1.46332599878</c:v>
                </c:pt>
                <c:pt idx="7270">
                  <c:v>1.46328866961</c:v>
                </c:pt>
                <c:pt idx="7271">
                  <c:v>1.46325132336</c:v>
                </c:pt>
                <c:pt idx="7272">
                  <c:v>1.46321396005</c:v>
                </c:pt>
                <c:pt idx="7273">
                  <c:v>1.46317657966</c:v>
                </c:pt>
                <c:pt idx="7274">
                  <c:v>1.4631391821999999</c:v>
                </c:pt>
                <c:pt idx="7275">
                  <c:v>1.46310176766</c:v>
                </c:pt>
                <c:pt idx="7276">
                  <c:v>1.46306433606</c:v>
                </c:pt>
                <c:pt idx="7277">
                  <c:v>1.4630268873800001</c:v>
                </c:pt>
                <c:pt idx="7278">
                  <c:v>1.4629894216299999</c:v>
                </c:pt>
                <c:pt idx="7279">
                  <c:v>1.4629519388000001</c:v>
                </c:pt>
                <c:pt idx="7280">
                  <c:v>1.4629144388999999</c:v>
                </c:pt>
                <c:pt idx="7281">
                  <c:v>1.46287692193</c:v>
                </c:pt>
                <c:pt idx="7282">
                  <c:v>1.4628393878899999</c:v>
                </c:pt>
                <c:pt idx="7283">
                  <c:v>1.46280183678</c:v>
                </c:pt>
                <c:pt idx="7284">
                  <c:v>1.46276426859</c:v>
                </c:pt>
                <c:pt idx="7285">
                  <c:v>1.4627266833300001</c:v>
                </c:pt>
                <c:pt idx="7286">
                  <c:v>1.4626890809899999</c:v>
                </c:pt>
                <c:pt idx="7287">
                  <c:v>1.4626514615899999</c:v>
                </c:pt>
                <c:pt idx="7288">
                  <c:v>1.46261382511</c:v>
                </c:pt>
                <c:pt idx="7289">
                  <c:v>1.4625761715600001</c:v>
                </c:pt>
                <c:pt idx="7290">
                  <c:v>1.46253850093</c:v>
                </c:pt>
                <c:pt idx="7291">
                  <c:v>1.4625008132299999</c:v>
                </c:pt>
                <c:pt idx="7292">
                  <c:v>1.4624631084599999</c:v>
                </c:pt>
                <c:pt idx="7293">
                  <c:v>1.4624253866200001</c:v>
                </c:pt>
                <c:pt idx="7294">
                  <c:v>1.46238764771</c:v>
                </c:pt>
                <c:pt idx="7295">
                  <c:v>1.46234989172</c:v>
                </c:pt>
                <c:pt idx="7296">
                  <c:v>1.4623121186600001</c:v>
                </c:pt>
                <c:pt idx="7297">
                  <c:v>1.4622743285199999</c:v>
                </c:pt>
                <c:pt idx="7298">
                  <c:v>1.4622365213199999</c:v>
                </c:pt>
                <c:pt idx="7299">
                  <c:v>1.4621986970400001</c:v>
                </c:pt>
                <c:pt idx="7300">
                  <c:v>1.4621608556900001</c:v>
                </c:pt>
                <c:pt idx="7301">
                  <c:v>1.4621229972600001</c:v>
                </c:pt>
                <c:pt idx="7302">
                  <c:v>1.4620851217599999</c:v>
                </c:pt>
                <c:pt idx="7303">
                  <c:v>1.46204722919</c:v>
                </c:pt>
                <c:pt idx="7304">
                  <c:v>1.4620093195499999</c:v>
                </c:pt>
                <c:pt idx="7305">
                  <c:v>1.46197139284</c:v>
                </c:pt>
                <c:pt idx="7306">
                  <c:v>1.46193344905</c:v>
                </c:pt>
                <c:pt idx="7307">
                  <c:v>1.4618954881899999</c:v>
                </c:pt>
                <c:pt idx="7308">
                  <c:v>1.46185751025</c:v>
                </c:pt>
                <c:pt idx="7309">
                  <c:v>1.46181951525</c:v>
                </c:pt>
                <c:pt idx="7310">
                  <c:v>1.4617815031700001</c:v>
                </c:pt>
                <c:pt idx="7311">
                  <c:v>1.4617434740199999</c:v>
                </c:pt>
                <c:pt idx="7312">
                  <c:v>1.4617054277899999</c:v>
                </c:pt>
                <c:pt idx="7313">
                  <c:v>1.4616673645</c:v>
                </c:pt>
                <c:pt idx="7314">
                  <c:v>1.46162928413</c:v>
                </c:pt>
                <c:pt idx="7315">
                  <c:v>1.46159118668</c:v>
                </c:pt>
                <c:pt idx="7316">
                  <c:v>1.4615530721700001</c:v>
                </c:pt>
                <c:pt idx="7317">
                  <c:v>1.4615149405800001</c:v>
                </c:pt>
                <c:pt idx="7318">
                  <c:v>1.46147679192</c:v>
                </c:pt>
                <c:pt idx="7319">
                  <c:v>1.4614386261900001</c:v>
                </c:pt>
                <c:pt idx="7320">
                  <c:v>1.4614004433800001</c:v>
                </c:pt>
                <c:pt idx="7321">
                  <c:v>1.4613622435</c:v>
                </c:pt>
                <c:pt idx="7322">
                  <c:v>1.46132402655</c:v>
                </c:pt>
                <c:pt idx="7323">
                  <c:v>1.46128579253</c:v>
                </c:pt>
                <c:pt idx="7324">
                  <c:v>1.4612475414299999</c:v>
                </c:pt>
                <c:pt idx="7325">
                  <c:v>1.4612092732599999</c:v>
                </c:pt>
                <c:pt idx="7326">
                  <c:v>1.4611709880199999</c:v>
                </c:pt>
                <c:pt idx="7327">
                  <c:v>1.4611326857</c:v>
                </c:pt>
                <c:pt idx="7328">
                  <c:v>1.46109436631</c:v>
                </c:pt>
                <c:pt idx="7329">
                  <c:v>1.4610560298499999</c:v>
                </c:pt>
                <c:pt idx="7330">
                  <c:v>1.46101767632</c:v>
                </c:pt>
                <c:pt idx="7331">
                  <c:v>1.46097930571</c:v>
                </c:pt>
                <c:pt idx="7332">
                  <c:v>1.4609409180299999</c:v>
                </c:pt>
                <c:pt idx="7333">
                  <c:v>1.46090251328</c:v>
                </c:pt>
                <c:pt idx="7334">
                  <c:v>1.46086409146</c:v>
                </c:pt>
                <c:pt idx="7335">
                  <c:v>1.4608256525600001</c:v>
                </c:pt>
                <c:pt idx="7336">
                  <c:v>1.4607871965899999</c:v>
                </c:pt>
                <c:pt idx="7337">
                  <c:v>1.4607487235500001</c:v>
                </c:pt>
                <c:pt idx="7338">
                  <c:v>1.4607102334399999</c:v>
                </c:pt>
                <c:pt idx="7339">
                  <c:v>1.46067172625</c:v>
                </c:pt>
                <c:pt idx="7340">
                  <c:v>1.4606332019899999</c:v>
                </c:pt>
                <c:pt idx="7341">
                  <c:v>1.46059466065</c:v>
                </c:pt>
                <c:pt idx="7342">
                  <c:v>1.46055610225</c:v>
                </c:pt>
                <c:pt idx="7343">
                  <c:v>1.4605175267699999</c:v>
                </c:pt>
                <c:pt idx="7344">
                  <c:v>1.46047893422</c:v>
                </c:pt>
                <c:pt idx="7345">
                  <c:v>1.4604403245899999</c:v>
                </c:pt>
                <c:pt idx="7346">
                  <c:v>1.4604016979000001</c:v>
                </c:pt>
                <c:pt idx="7347">
                  <c:v>1.4603630541299999</c:v>
                </c:pt>
                <c:pt idx="7348">
                  <c:v>1.4603243932900001</c:v>
                </c:pt>
                <c:pt idx="7349">
                  <c:v>1.46028571537</c:v>
                </c:pt>
                <c:pt idx="7350">
                  <c:v>1.46024702038</c:v>
                </c:pt>
                <c:pt idx="7351">
                  <c:v>1.4602083083199999</c:v>
                </c:pt>
                <c:pt idx="7352">
                  <c:v>1.46016957919</c:v>
                </c:pt>
                <c:pt idx="7353">
                  <c:v>1.46013083298</c:v>
                </c:pt>
                <c:pt idx="7354">
                  <c:v>1.4600920697099999</c:v>
                </c:pt>
                <c:pt idx="7355">
                  <c:v>1.46005328935</c:v>
                </c:pt>
                <c:pt idx="7356">
                  <c:v>1.46001449193</c:v>
                </c:pt>
                <c:pt idx="7357">
                  <c:v>1.4599756774299999</c:v>
                </c:pt>
                <c:pt idx="7358">
                  <c:v>1.4599368458599999</c:v>
                </c:pt>
                <c:pt idx="7359">
                  <c:v>1.4598979972199999</c:v>
                </c:pt>
                <c:pt idx="7360">
                  <c:v>1.45985913151</c:v>
                </c:pt>
                <c:pt idx="7361">
                  <c:v>1.45982024872</c:v>
                </c:pt>
                <c:pt idx="7362">
                  <c:v>1.45978134886</c:v>
                </c:pt>
                <c:pt idx="7363">
                  <c:v>1.4597424319300001</c:v>
                </c:pt>
                <c:pt idx="7364">
                  <c:v>1.4597034979200001</c:v>
                </c:pt>
                <c:pt idx="7365">
                  <c:v>1.45966454684</c:v>
                </c:pt>
                <c:pt idx="7366">
                  <c:v>1.4596255786900001</c:v>
                </c:pt>
                <c:pt idx="7367">
                  <c:v>1.4595865934700001</c:v>
                </c:pt>
                <c:pt idx="7368">
                  <c:v>1.45954759117</c:v>
                </c:pt>
                <c:pt idx="7369">
                  <c:v>1.4595085718</c:v>
                </c:pt>
                <c:pt idx="7370">
                  <c:v>1.45946953536</c:v>
                </c:pt>
                <c:pt idx="7371">
                  <c:v>1.4594304818499999</c:v>
                </c:pt>
                <c:pt idx="7372">
                  <c:v>1.4593914112599999</c:v>
                </c:pt>
                <c:pt idx="7373">
                  <c:v>1.4593523235999999</c:v>
                </c:pt>
                <c:pt idx="7374">
                  <c:v>1.45931321887</c:v>
                </c:pt>
                <c:pt idx="7375">
                  <c:v>1.45927409706</c:v>
                </c:pt>
                <c:pt idx="7376">
                  <c:v>1.4592349581799999</c:v>
                </c:pt>
                <c:pt idx="7377">
                  <c:v>1.45919580223</c:v>
                </c:pt>
                <c:pt idx="7378">
                  <c:v>1.45915662921</c:v>
                </c:pt>
                <c:pt idx="7379">
                  <c:v>1.4591174391099999</c:v>
                </c:pt>
                <c:pt idx="7380">
                  <c:v>1.45907823194</c:v>
                </c:pt>
                <c:pt idx="7381">
                  <c:v>1.4590390076999999</c:v>
                </c:pt>
                <c:pt idx="7382">
                  <c:v>1.4589997663800001</c:v>
                </c:pt>
                <c:pt idx="7383">
                  <c:v>1.4589605080000001</c:v>
                </c:pt>
                <c:pt idx="7384">
                  <c:v>1.4589212325400001</c:v>
                </c:pt>
                <c:pt idx="7385">
                  <c:v>1.4588819399999999</c:v>
                </c:pt>
                <c:pt idx="7386">
                  <c:v>1.4588426304</c:v>
                </c:pt>
                <c:pt idx="7387">
                  <c:v>1.4588033037200001</c:v>
                </c:pt>
                <c:pt idx="7388">
                  <c:v>1.45876395997</c:v>
                </c:pt>
                <c:pt idx="7389">
                  <c:v>1.45872459915</c:v>
                </c:pt>
                <c:pt idx="7390">
                  <c:v>1.4586852212500001</c:v>
                </c:pt>
                <c:pt idx="7391">
                  <c:v>1.4586458262799999</c:v>
                </c:pt>
                <c:pt idx="7392">
                  <c:v>1.4586064142399999</c:v>
                </c:pt>
                <c:pt idx="7393">
                  <c:v>1.45856698513</c:v>
                </c:pt>
                <c:pt idx="7394">
                  <c:v>1.4585275389400001</c:v>
                </c:pt>
                <c:pt idx="7395">
                  <c:v>1.4584880756800001</c:v>
                </c:pt>
                <c:pt idx="7396">
                  <c:v>1.4584485953499999</c:v>
                </c:pt>
                <c:pt idx="7397">
                  <c:v>1.45840909794</c:v>
                </c:pt>
                <c:pt idx="7398">
                  <c:v>1.4583695834599999</c:v>
                </c:pt>
                <c:pt idx="7399">
                  <c:v>1.45833005191</c:v>
                </c:pt>
                <c:pt idx="7400">
                  <c:v>1.45829050329</c:v>
                </c:pt>
                <c:pt idx="7401">
                  <c:v>1.4582509375899999</c:v>
                </c:pt>
                <c:pt idx="7402">
                  <c:v>1.45821135482</c:v>
                </c:pt>
                <c:pt idx="7403">
                  <c:v>1.45817175498</c:v>
                </c:pt>
                <c:pt idx="7404">
                  <c:v>1.4581321380700001</c:v>
                </c:pt>
                <c:pt idx="7405">
                  <c:v>1.4580925040799999</c:v>
                </c:pt>
                <c:pt idx="7406">
                  <c:v>1.4580528530200001</c:v>
                </c:pt>
                <c:pt idx="7407">
                  <c:v>1.45801318489</c:v>
                </c:pt>
                <c:pt idx="7408">
                  <c:v>1.45797349968</c:v>
                </c:pt>
                <c:pt idx="7409">
                  <c:v>1.4579337974</c:v>
                </c:pt>
                <c:pt idx="7410">
                  <c:v>1.45789407805</c:v>
                </c:pt>
                <c:pt idx="7411">
                  <c:v>1.4578543416300001</c:v>
                </c:pt>
                <c:pt idx="7412">
                  <c:v>1.45781458813</c:v>
                </c:pt>
                <c:pt idx="7413">
                  <c:v>1.45777481757</c:v>
                </c:pt>
                <c:pt idx="7414">
                  <c:v>1.45773502992</c:v>
                </c:pt>
                <c:pt idx="7415">
                  <c:v>1.4576952252099999</c:v>
                </c:pt>
                <c:pt idx="7416">
                  <c:v>1.45765540342</c:v>
                </c:pt>
                <c:pt idx="7417">
                  <c:v>1.45761556456</c:v>
                </c:pt>
                <c:pt idx="7418">
                  <c:v>1.4575757086300001</c:v>
                </c:pt>
                <c:pt idx="7419">
                  <c:v>1.4575358356300001</c:v>
                </c:pt>
                <c:pt idx="7420">
                  <c:v>1.4574959455500001</c:v>
                </c:pt>
                <c:pt idx="7421">
                  <c:v>1.4574560383999999</c:v>
                </c:pt>
                <c:pt idx="7422">
                  <c:v>1.4574161141799999</c:v>
                </c:pt>
                <c:pt idx="7423">
                  <c:v>1.4573761728800001</c:v>
                </c:pt>
                <c:pt idx="7424">
                  <c:v>1.4573362145099999</c:v>
                </c:pt>
                <c:pt idx="7425">
                  <c:v>1.4572962390699999</c:v>
                </c:pt>
                <c:pt idx="7426">
                  <c:v>1.4572562465600001</c:v>
                </c:pt>
                <c:pt idx="7427">
                  <c:v>1.4572162369699999</c:v>
                </c:pt>
                <c:pt idx="7428">
                  <c:v>1.4571762103100001</c:v>
                </c:pt>
                <c:pt idx="7429">
                  <c:v>1.45713616658</c:v>
                </c:pt>
                <c:pt idx="7430">
                  <c:v>1.45709610577</c:v>
                </c:pt>
                <c:pt idx="7431">
                  <c:v>1.45705602789</c:v>
                </c:pt>
                <c:pt idx="7432">
                  <c:v>1.4570159329400001</c:v>
                </c:pt>
                <c:pt idx="7433">
                  <c:v>1.4569758209200001</c:v>
                </c:pt>
                <c:pt idx="7434">
                  <c:v>1.45693569182</c:v>
                </c:pt>
                <c:pt idx="7435">
                  <c:v>1.4568955456599999</c:v>
                </c:pt>
                <c:pt idx="7436">
                  <c:v>1.4568553824099999</c:v>
                </c:pt>
                <c:pt idx="7437">
                  <c:v>1.4568152021</c:v>
                </c:pt>
                <c:pt idx="7438">
                  <c:v>1.4567750047100001</c:v>
                </c:pt>
                <c:pt idx="7439">
                  <c:v>1.4567347902500001</c:v>
                </c:pt>
                <c:pt idx="7440">
                  <c:v>1.45669455872</c:v>
                </c:pt>
                <c:pt idx="7441">
                  <c:v>1.45665431012</c:v>
                </c:pt>
                <c:pt idx="7442">
                  <c:v>1.45661404444</c:v>
                </c:pt>
                <c:pt idx="7443">
                  <c:v>1.4565737616900001</c:v>
                </c:pt>
                <c:pt idx="7444">
                  <c:v>1.4565334618700001</c:v>
                </c:pt>
                <c:pt idx="7445">
                  <c:v>1.45649314497</c:v>
                </c:pt>
                <c:pt idx="7446">
                  <c:v>1.4564528109999999</c:v>
                </c:pt>
                <c:pt idx="7447">
                  <c:v>1.4564124599599999</c:v>
                </c:pt>
                <c:pt idx="7448">
                  <c:v>1.4563720918500001</c:v>
                </c:pt>
                <c:pt idx="7449">
                  <c:v>1.4563317066599999</c:v>
                </c:pt>
                <c:pt idx="7450">
                  <c:v>1.4562913044000001</c:v>
                </c:pt>
                <c:pt idx="7451">
                  <c:v>1.45625088507</c:v>
                </c:pt>
                <c:pt idx="7452">
                  <c:v>1.45621044867</c:v>
                </c:pt>
                <c:pt idx="7453">
                  <c:v>1.45616999519</c:v>
                </c:pt>
                <c:pt idx="7454">
                  <c:v>1.4561295246399999</c:v>
                </c:pt>
                <c:pt idx="7455">
                  <c:v>1.4560890370199999</c:v>
                </c:pt>
                <c:pt idx="7456">
                  <c:v>1.4560485323200001</c:v>
                </c:pt>
                <c:pt idx="7457">
                  <c:v>1.4560080099799999</c:v>
                </c:pt>
                <c:pt idx="7458">
                  <c:v>1.4559674701100001</c:v>
                </c:pt>
                <c:pt idx="7459">
                  <c:v>1.4559269129200001</c:v>
                </c:pt>
                <c:pt idx="7460">
                  <c:v>1.45588633841</c:v>
                </c:pt>
                <c:pt idx="7461">
                  <c:v>1.4558457465700001</c:v>
                </c:pt>
                <c:pt idx="7462">
                  <c:v>1.4558051374200001</c:v>
                </c:pt>
                <c:pt idx="7463">
                  <c:v>1.4557645109399999</c:v>
                </c:pt>
                <c:pt idx="7464">
                  <c:v>1.4557238671399999</c:v>
                </c:pt>
                <c:pt idx="7465">
                  <c:v>1.45568320602</c:v>
                </c:pt>
                <c:pt idx="7466">
                  <c:v>1.45564252757</c:v>
                </c:pt>
                <c:pt idx="7467">
                  <c:v>1.4556018318099999</c:v>
                </c:pt>
                <c:pt idx="7468">
                  <c:v>1.4555611187199999</c:v>
                </c:pt>
                <c:pt idx="7469">
                  <c:v>1.4555203883100001</c:v>
                </c:pt>
                <c:pt idx="7470">
                  <c:v>1.4554796405799999</c:v>
                </c:pt>
                <c:pt idx="7471">
                  <c:v>1.4554388755300001</c:v>
                </c:pt>
                <c:pt idx="7472">
                  <c:v>1.4553980931599999</c:v>
                </c:pt>
                <c:pt idx="7473">
                  <c:v>1.4553572934600001</c:v>
                </c:pt>
                <c:pt idx="7474">
                  <c:v>1.45531647644</c:v>
                </c:pt>
                <c:pt idx="7475">
                  <c:v>1.4552756420999999</c:v>
                </c:pt>
                <c:pt idx="7476">
                  <c:v>1.45523479044</c:v>
                </c:pt>
                <c:pt idx="7477">
                  <c:v>1.45519392145</c:v>
                </c:pt>
                <c:pt idx="7478">
                  <c:v>1.4551530351499999</c:v>
                </c:pt>
                <c:pt idx="7479">
                  <c:v>1.45511213152</c:v>
                </c:pt>
                <c:pt idx="7480">
                  <c:v>1.4550712105700001</c:v>
                </c:pt>
                <c:pt idx="7481">
                  <c:v>1.4550302722999999</c:v>
                </c:pt>
                <c:pt idx="7482">
                  <c:v>1.4549893167100001</c:v>
                </c:pt>
                <c:pt idx="7483">
                  <c:v>1.4549483437899999</c:v>
                </c:pt>
                <c:pt idx="7484">
                  <c:v>1.4549073535599999</c:v>
                </c:pt>
                <c:pt idx="7485">
                  <c:v>1.454866346</c:v>
                </c:pt>
                <c:pt idx="7486">
                  <c:v>1.45482532112</c:v>
                </c:pt>
                <c:pt idx="7487">
                  <c:v>1.4547842789200001</c:v>
                </c:pt>
                <c:pt idx="7488">
                  <c:v>1.4547432193900001</c:v>
                </c:pt>
                <c:pt idx="7489">
                  <c:v>1.45470214255</c:v>
                </c:pt>
                <c:pt idx="7490">
                  <c:v>1.45466104838</c:v>
                </c:pt>
                <c:pt idx="7491">
                  <c:v>1.4546199368899999</c:v>
                </c:pt>
                <c:pt idx="7492">
                  <c:v>1.45457880808</c:v>
                </c:pt>
                <c:pt idx="7493">
                  <c:v>1.4545376619499999</c:v>
                </c:pt>
                <c:pt idx="7494">
                  <c:v>1.45449649849</c:v>
                </c:pt>
                <c:pt idx="7495">
                  <c:v>1.4544553177099999</c:v>
                </c:pt>
                <c:pt idx="7496">
                  <c:v>1.45441411961</c:v>
                </c:pt>
                <c:pt idx="7497">
                  <c:v>1.45437290419</c:v>
                </c:pt>
                <c:pt idx="7498">
                  <c:v>1.4543316714500001</c:v>
                </c:pt>
                <c:pt idx="7499">
                  <c:v>1.4542904213900001</c:v>
                </c:pt>
                <c:pt idx="7500">
                  <c:v>1.454249154</c:v>
                </c:pt>
                <c:pt idx="7501">
                  <c:v>1.45420786929</c:v>
                </c:pt>
                <c:pt idx="7502">
                  <c:v>1.4541665672599999</c:v>
                </c:pt>
                <c:pt idx="7503">
                  <c:v>1.45412524791</c:v>
                </c:pt>
                <c:pt idx="7504">
                  <c:v>1.4540839112399999</c:v>
                </c:pt>
                <c:pt idx="7505">
                  <c:v>1.45404255724</c:v>
                </c:pt>
                <c:pt idx="7506">
                  <c:v>1.4540011859299999</c:v>
                </c:pt>
                <c:pt idx="7507">
                  <c:v>1.45395979729</c:v>
                </c:pt>
                <c:pt idx="7508">
                  <c:v>1.45391839133</c:v>
                </c:pt>
                <c:pt idx="7509">
                  <c:v>1.4538769680500001</c:v>
                </c:pt>
                <c:pt idx="7510">
                  <c:v>1.4538355274400001</c:v>
                </c:pt>
                <c:pt idx="7511">
                  <c:v>1.45379406951</c:v>
                </c:pt>
                <c:pt idx="7512">
                  <c:v>1.45375259427</c:v>
                </c:pt>
                <c:pt idx="7513">
                  <c:v>1.4537111017</c:v>
                </c:pt>
                <c:pt idx="7514">
                  <c:v>1.45366959181</c:v>
                </c:pt>
                <c:pt idx="7515">
                  <c:v>1.4536280645899999</c:v>
                </c:pt>
                <c:pt idx="7516">
                  <c:v>1.45358652006</c:v>
                </c:pt>
                <c:pt idx="7517">
                  <c:v>1.4535449582</c:v>
                </c:pt>
                <c:pt idx="7518">
                  <c:v>1.45350337902</c:v>
                </c:pt>
                <c:pt idx="7519">
                  <c:v>1.45346178252</c:v>
                </c:pt>
                <c:pt idx="7520">
                  <c:v>1.4534201686999999</c:v>
                </c:pt>
                <c:pt idx="7521">
                  <c:v>1.4533785375499999</c:v>
                </c:pt>
                <c:pt idx="7522">
                  <c:v>1.45333688909</c:v>
                </c:pt>
                <c:pt idx="7523">
                  <c:v>1.4532952233</c:v>
                </c:pt>
                <c:pt idx="7524">
                  <c:v>1.45325354019</c:v>
                </c:pt>
                <c:pt idx="7525">
                  <c:v>1.45321183976</c:v>
                </c:pt>
                <c:pt idx="7526">
                  <c:v>1.453170122</c:v>
                </c:pt>
                <c:pt idx="7527">
                  <c:v>1.45312838693</c:v>
                </c:pt>
                <c:pt idx="7528">
                  <c:v>1.45308663453</c:v>
                </c:pt>
                <c:pt idx="7529">
                  <c:v>1.4530448648100001</c:v>
                </c:pt>
                <c:pt idx="7530">
                  <c:v>1.45300307777</c:v>
                </c:pt>
                <c:pt idx="7531">
                  <c:v>1.4529612734099999</c:v>
                </c:pt>
                <c:pt idx="7532">
                  <c:v>1.4529194517199999</c:v>
                </c:pt>
                <c:pt idx="7533">
                  <c:v>1.45287761271</c:v>
                </c:pt>
                <c:pt idx="7534">
                  <c:v>1.4528357563900001</c:v>
                </c:pt>
                <c:pt idx="7535">
                  <c:v>1.45279388273</c:v>
                </c:pt>
                <c:pt idx="7536">
                  <c:v>1.45275199176</c:v>
                </c:pt>
                <c:pt idx="7537">
                  <c:v>1.45271008347</c:v>
                </c:pt>
                <c:pt idx="7538">
                  <c:v>1.45266815785</c:v>
                </c:pt>
                <c:pt idx="7539">
                  <c:v>1.45262621492</c:v>
                </c:pt>
                <c:pt idx="7540">
                  <c:v>1.4525842546600001</c:v>
                </c:pt>
                <c:pt idx="7541">
                  <c:v>1.4525422770700001</c:v>
                </c:pt>
                <c:pt idx="7542">
                  <c:v>1.4525002821699999</c:v>
                </c:pt>
                <c:pt idx="7543">
                  <c:v>1.4524582699499999</c:v>
                </c:pt>
                <c:pt idx="7544">
                  <c:v>1.4524162404000001</c:v>
                </c:pt>
                <c:pt idx="7545">
                  <c:v>1.4523741935300001</c:v>
                </c:pt>
                <c:pt idx="7546">
                  <c:v>1.45233212934</c:v>
                </c:pt>
                <c:pt idx="7547">
                  <c:v>1.45229004783</c:v>
                </c:pt>
                <c:pt idx="7548">
                  <c:v>1.45224794899</c:v>
                </c:pt>
                <c:pt idx="7549">
                  <c:v>1.45220583284</c:v>
                </c:pt>
                <c:pt idx="7550">
                  <c:v>1.45216369936</c:v>
                </c:pt>
                <c:pt idx="7551">
                  <c:v>1.4521215485600001</c:v>
                </c:pt>
                <c:pt idx="7552">
                  <c:v>1.4520793804400001</c:v>
                </c:pt>
                <c:pt idx="7553">
                  <c:v>1.4520371949999999</c:v>
                </c:pt>
                <c:pt idx="7554">
                  <c:v>1.4519949922299999</c:v>
                </c:pt>
                <c:pt idx="7555">
                  <c:v>1.4519527721400001</c:v>
                </c:pt>
                <c:pt idx="7556">
                  <c:v>1.4519105347300001</c:v>
                </c:pt>
                <c:pt idx="7557">
                  <c:v>1.45186828</c:v>
                </c:pt>
                <c:pt idx="7558">
                  <c:v>1.4518260079500001</c:v>
                </c:pt>
                <c:pt idx="7559">
                  <c:v>1.45178371858</c:v>
                </c:pt>
                <c:pt idx="7560">
                  <c:v>1.4517414118800001</c:v>
                </c:pt>
                <c:pt idx="7561">
                  <c:v>1.45169908786</c:v>
                </c:pt>
                <c:pt idx="7562">
                  <c:v>1.4516567465200001</c:v>
                </c:pt>
                <c:pt idx="7563">
                  <c:v>1.4516143878600001</c:v>
                </c:pt>
                <c:pt idx="7564">
                  <c:v>1.45157201188</c:v>
                </c:pt>
                <c:pt idx="7565">
                  <c:v>1.45152961857</c:v>
                </c:pt>
                <c:pt idx="7566">
                  <c:v>1.4514872079500001</c:v>
                </c:pt>
                <c:pt idx="7567">
                  <c:v>1.4514447800000001</c:v>
                </c:pt>
                <c:pt idx="7568">
                  <c:v>1.45140233473</c:v>
                </c:pt>
                <c:pt idx="7569">
                  <c:v>1.4513598721300001</c:v>
                </c:pt>
                <c:pt idx="7570">
                  <c:v>1.45131739222</c:v>
                </c:pt>
                <c:pt idx="7571">
                  <c:v>1.4512748949800001</c:v>
                </c:pt>
                <c:pt idx="7572">
                  <c:v>1.45123238042</c:v>
                </c:pt>
                <c:pt idx="7573">
                  <c:v>1.4511898485400001</c:v>
                </c:pt>
                <c:pt idx="7574">
                  <c:v>1.4511472993400001</c:v>
                </c:pt>
                <c:pt idx="7575">
                  <c:v>1.45110473282</c:v>
                </c:pt>
                <c:pt idx="7576">
                  <c:v>1.45106214897</c:v>
                </c:pt>
                <c:pt idx="7577">
                  <c:v>1.4510195478000001</c:v>
                </c:pt>
                <c:pt idx="7578">
                  <c:v>1.4509769293200001</c:v>
                </c:pt>
                <c:pt idx="7579">
                  <c:v>1.4509342935</c:v>
                </c:pt>
                <c:pt idx="7580">
                  <c:v>1.4508916403700001</c:v>
                </c:pt>
                <c:pt idx="7581">
                  <c:v>1.45084896992</c:v>
                </c:pt>
                <c:pt idx="7582">
                  <c:v>1.4508062821400001</c:v>
                </c:pt>
                <c:pt idx="7583">
                  <c:v>1.45076357704</c:v>
                </c:pt>
                <c:pt idx="7584">
                  <c:v>1.4507208546200001</c:v>
                </c:pt>
                <c:pt idx="7585">
                  <c:v>1.4506781148800001</c:v>
                </c:pt>
                <c:pt idx="7586">
                  <c:v>1.45063535782</c:v>
                </c:pt>
                <c:pt idx="7587">
                  <c:v>1.45059258343</c:v>
                </c:pt>
                <c:pt idx="7588">
                  <c:v>1.4505497917200001</c:v>
                </c:pt>
                <c:pt idx="7589">
                  <c:v>1.4505069826899999</c:v>
                </c:pt>
                <c:pt idx="7590">
                  <c:v>1.45046415634</c:v>
                </c:pt>
                <c:pt idx="7591">
                  <c:v>1.4504213126700001</c:v>
                </c:pt>
                <c:pt idx="7592">
                  <c:v>1.45037845167</c:v>
                </c:pt>
                <c:pt idx="7593">
                  <c:v>1.4503355733600001</c:v>
                </c:pt>
                <c:pt idx="7594">
                  <c:v>1.45029267772</c:v>
                </c:pt>
                <c:pt idx="7595">
                  <c:v>1.4502497647599999</c:v>
                </c:pt>
                <c:pt idx="7596">
                  <c:v>1.4502068344800001</c:v>
                </c:pt>
                <c:pt idx="7597">
                  <c:v>1.45016388687</c:v>
                </c:pt>
                <c:pt idx="7598">
                  <c:v>1.45012092194</c:v>
                </c:pt>
                <c:pt idx="7599">
                  <c:v>1.4500779397000001</c:v>
                </c:pt>
                <c:pt idx="7600">
                  <c:v>1.4500349401299999</c:v>
                </c:pt>
                <c:pt idx="7601">
                  <c:v>1.44999192324</c:v>
                </c:pt>
                <c:pt idx="7602">
                  <c:v>1.4499488890200001</c:v>
                </c:pt>
                <c:pt idx="7603">
                  <c:v>1.44990583749</c:v>
                </c:pt>
                <c:pt idx="7604">
                  <c:v>1.4498627686300001</c:v>
                </c:pt>
                <c:pt idx="7605">
                  <c:v>1.44981968245</c:v>
                </c:pt>
                <c:pt idx="7606">
                  <c:v>1.4497765789499999</c:v>
                </c:pt>
                <c:pt idx="7607">
                  <c:v>1.4497334581300001</c:v>
                </c:pt>
                <c:pt idx="7608">
                  <c:v>1.44969031998</c:v>
                </c:pt>
                <c:pt idx="7609">
                  <c:v>1.44964716452</c:v>
                </c:pt>
                <c:pt idx="7610">
                  <c:v>1.4496039917300001</c:v>
                </c:pt>
                <c:pt idx="7611">
                  <c:v>1.4495608016199999</c:v>
                </c:pt>
                <c:pt idx="7612">
                  <c:v>1.44951759419</c:v>
                </c:pt>
                <c:pt idx="7613">
                  <c:v>1.4494743694400001</c:v>
                </c:pt>
                <c:pt idx="7614">
                  <c:v>1.44943112736</c:v>
                </c:pt>
                <c:pt idx="7615">
                  <c:v>1.4493878679600001</c:v>
                </c:pt>
                <c:pt idx="7616">
                  <c:v>1.44934459124</c:v>
                </c:pt>
                <c:pt idx="7617">
                  <c:v>1.4493012971999999</c:v>
                </c:pt>
                <c:pt idx="7618">
                  <c:v>1.4492579858400001</c:v>
                </c:pt>
                <c:pt idx="7619">
                  <c:v>1.44921465716</c:v>
                </c:pt>
                <c:pt idx="7620">
                  <c:v>1.44917131115</c:v>
                </c:pt>
                <c:pt idx="7621">
                  <c:v>1.4491279478200001</c:v>
                </c:pt>
                <c:pt idx="7622">
                  <c:v>1.4490845671699999</c:v>
                </c:pt>
                <c:pt idx="7623">
                  <c:v>1.4490411692</c:v>
                </c:pt>
                <c:pt idx="7624">
                  <c:v>1.4489977539100001</c:v>
                </c:pt>
                <c:pt idx="7625">
                  <c:v>1.44895432129</c:v>
                </c:pt>
                <c:pt idx="7626">
                  <c:v>1.4489108713500001</c:v>
                </c:pt>
                <c:pt idx="7627">
                  <c:v>1.44886740409</c:v>
                </c:pt>
                <c:pt idx="7628">
                  <c:v>1.4488239195099999</c:v>
                </c:pt>
                <c:pt idx="7629">
                  <c:v>1.4487804176100001</c:v>
                </c:pt>
                <c:pt idx="7630">
                  <c:v>1.44873689838</c:v>
                </c:pt>
                <c:pt idx="7631">
                  <c:v>1.44869336184</c:v>
                </c:pt>
                <c:pt idx="7632">
                  <c:v>1.4486498079700001</c:v>
                </c:pt>
                <c:pt idx="7633">
                  <c:v>1.4486062367799999</c:v>
                </c:pt>
                <c:pt idx="7634">
                  <c:v>1.44856264827</c:v>
                </c:pt>
                <c:pt idx="7635">
                  <c:v>1.4485190424300001</c:v>
                </c:pt>
                <c:pt idx="7636">
                  <c:v>1.44847541928</c:v>
                </c:pt>
                <c:pt idx="7637">
                  <c:v>1.4484317788000001</c:v>
                </c:pt>
                <c:pt idx="7638">
                  <c:v>1.448388121</c:v>
                </c:pt>
                <c:pt idx="7639">
                  <c:v>1.4483444458800001</c:v>
                </c:pt>
                <c:pt idx="7640">
                  <c:v>1.4483007534400001</c:v>
                </c:pt>
                <c:pt idx="7641">
                  <c:v>1.44825704367</c:v>
                </c:pt>
                <c:pt idx="7642">
                  <c:v>1.44821331658</c:v>
                </c:pt>
                <c:pt idx="7643">
                  <c:v>1.4481695721800001</c:v>
                </c:pt>
                <c:pt idx="7644">
                  <c:v>1.4481258104500001</c:v>
                </c:pt>
                <c:pt idx="7645">
                  <c:v>1.44808203139</c:v>
                </c:pt>
                <c:pt idx="7646">
                  <c:v>1.4480382350200001</c:v>
                </c:pt>
                <c:pt idx="7647">
                  <c:v>1.44799442132</c:v>
                </c:pt>
                <c:pt idx="7648">
                  <c:v>1.4479505903100001</c:v>
                </c:pt>
                <c:pt idx="7649">
                  <c:v>1.44790674197</c:v>
                </c:pt>
                <c:pt idx="7650">
                  <c:v>1.4478628763000001</c:v>
                </c:pt>
                <c:pt idx="7651">
                  <c:v>1.4478189933200001</c:v>
                </c:pt>
                <c:pt idx="7652">
                  <c:v>1.44777509302</c:v>
                </c:pt>
                <c:pt idx="7653">
                  <c:v>1.44773117539</c:v>
                </c:pt>
                <c:pt idx="7654">
                  <c:v>1.4476872404400001</c:v>
                </c:pt>
                <c:pt idx="7655">
                  <c:v>1.4476432881700001</c:v>
                </c:pt>
                <c:pt idx="7656">
                  <c:v>1.44759931858</c:v>
                </c:pt>
                <c:pt idx="7657">
                  <c:v>1.4475553316600001</c:v>
                </c:pt>
                <c:pt idx="7658">
                  <c:v>1.44751132743</c:v>
                </c:pt>
                <c:pt idx="7659">
                  <c:v>1.4474673058700001</c:v>
                </c:pt>
                <c:pt idx="7660">
                  <c:v>1.44742326699</c:v>
                </c:pt>
                <c:pt idx="7661">
                  <c:v>1.4473792107900001</c:v>
                </c:pt>
                <c:pt idx="7662">
                  <c:v>1.4473351372600001</c:v>
                </c:pt>
                <c:pt idx="7663">
                  <c:v>1.4472910464199999</c:v>
                </c:pt>
                <c:pt idx="7664">
                  <c:v>1.4472469382499999</c:v>
                </c:pt>
                <c:pt idx="7665">
                  <c:v>1.4472028127600001</c:v>
                </c:pt>
                <c:pt idx="7666">
                  <c:v>1.4471586699500001</c:v>
                </c:pt>
                <c:pt idx="7667">
                  <c:v>1.44711450982</c:v>
                </c:pt>
                <c:pt idx="7668">
                  <c:v>1.44707033236</c:v>
                </c:pt>
                <c:pt idx="7669">
                  <c:v>1.44702613759</c:v>
                </c:pt>
                <c:pt idx="7670">
                  <c:v>1.44698192549</c:v>
                </c:pt>
                <c:pt idx="7671">
                  <c:v>1.44693769607</c:v>
                </c:pt>
                <c:pt idx="7672">
                  <c:v>1.4468934493300001</c:v>
                </c:pt>
                <c:pt idx="7673">
                  <c:v>1.4468491852600001</c:v>
                </c:pt>
                <c:pt idx="7674">
                  <c:v>1.4468049038799999</c:v>
                </c:pt>
                <c:pt idx="7675">
                  <c:v>1.4467606051699999</c:v>
                </c:pt>
                <c:pt idx="7676">
                  <c:v>1.4467162891400001</c:v>
                </c:pt>
                <c:pt idx="7677">
                  <c:v>1.4466719557900001</c:v>
                </c:pt>
                <c:pt idx="7678">
                  <c:v>1.44662760512</c:v>
                </c:pt>
                <c:pt idx="7679">
                  <c:v>1.44658323712</c:v>
                </c:pt>
                <c:pt idx="7680">
                  <c:v>1.44653885181</c:v>
                </c:pt>
                <c:pt idx="7681">
                  <c:v>1.44649444917</c:v>
                </c:pt>
                <c:pt idx="7682">
                  <c:v>1.44645002921</c:v>
                </c:pt>
                <c:pt idx="7683">
                  <c:v>1.4464055919300001</c:v>
                </c:pt>
                <c:pt idx="7684">
                  <c:v>1.44636113732</c:v>
                </c:pt>
                <c:pt idx="7685">
                  <c:v>1.4463166653999999</c:v>
                </c:pt>
                <c:pt idx="7686">
                  <c:v>1.4462721761499999</c:v>
                </c:pt>
                <c:pt idx="7687">
                  <c:v>1.44622766958</c:v>
                </c:pt>
                <c:pt idx="7688">
                  <c:v>1.4461831456900001</c:v>
                </c:pt>
                <c:pt idx="7689">
                  <c:v>1.44613860448</c:v>
                </c:pt>
                <c:pt idx="7690">
                  <c:v>1.44609404594</c:v>
                </c:pt>
                <c:pt idx="7691">
                  <c:v>1.44604947009</c:v>
                </c:pt>
                <c:pt idx="7692">
                  <c:v>1.44600487691</c:v>
                </c:pt>
                <c:pt idx="7693">
                  <c:v>1.44596026641</c:v>
                </c:pt>
                <c:pt idx="7694">
                  <c:v>1.4459156385800001</c:v>
                </c:pt>
                <c:pt idx="7695">
                  <c:v>1.44587099344</c:v>
                </c:pt>
                <c:pt idx="7696">
                  <c:v>1.4458263309699999</c:v>
                </c:pt>
                <c:pt idx="7697">
                  <c:v>1.4457816511899999</c:v>
                </c:pt>
                <c:pt idx="7698">
                  <c:v>1.44573695408</c:v>
                </c:pt>
                <c:pt idx="7699">
                  <c:v>1.44569223965</c:v>
                </c:pt>
                <c:pt idx="7700">
                  <c:v>1.44564750789</c:v>
                </c:pt>
                <c:pt idx="7701">
                  <c:v>1.44560275882</c:v>
                </c:pt>
                <c:pt idx="7702">
                  <c:v>1.4455579924199999</c:v>
                </c:pt>
                <c:pt idx="7703">
                  <c:v>1.4455132087</c:v>
                </c:pt>
                <c:pt idx="7704">
                  <c:v>1.44546840766</c:v>
                </c:pt>
                <c:pt idx="7705">
                  <c:v>1.4454235893</c:v>
                </c:pt>
                <c:pt idx="7706">
                  <c:v>1.44537875361</c:v>
                </c:pt>
                <c:pt idx="7707">
                  <c:v>1.4453339006100001</c:v>
                </c:pt>
                <c:pt idx="7708">
                  <c:v>1.4452890302800001</c:v>
                </c:pt>
                <c:pt idx="7709">
                  <c:v>1.44524414263</c:v>
                </c:pt>
                <c:pt idx="7710">
                  <c:v>1.44519923766</c:v>
                </c:pt>
                <c:pt idx="7711">
                  <c:v>1.4451543153699999</c:v>
                </c:pt>
                <c:pt idx="7712">
                  <c:v>1.44510937575</c:v>
                </c:pt>
                <c:pt idx="7713">
                  <c:v>1.4450644188099999</c:v>
                </c:pt>
                <c:pt idx="7714">
                  <c:v>1.44501944456</c:v>
                </c:pt>
                <c:pt idx="7715">
                  <c:v>1.4449744529699999</c:v>
                </c:pt>
                <c:pt idx="7716">
                  <c:v>1.44492944407</c:v>
                </c:pt>
                <c:pt idx="7717">
                  <c:v>1.44488441785</c:v>
                </c:pt>
                <c:pt idx="7718">
                  <c:v>1.4448393743000001</c:v>
                </c:pt>
                <c:pt idx="7719">
                  <c:v>1.4447943134300001</c:v>
                </c:pt>
                <c:pt idx="7720">
                  <c:v>1.44474923524</c:v>
                </c:pt>
                <c:pt idx="7721">
                  <c:v>1.44470413973</c:v>
                </c:pt>
                <c:pt idx="7722">
                  <c:v>1.4446590268999999</c:v>
                </c:pt>
                <c:pt idx="7723">
                  <c:v>1.44461389674</c:v>
                </c:pt>
                <c:pt idx="7724">
                  <c:v>1.4445687492699999</c:v>
                </c:pt>
                <c:pt idx="7725">
                  <c:v>1.44452358447</c:v>
                </c:pt>
                <c:pt idx="7726">
                  <c:v>1.4444784023499999</c:v>
                </c:pt>
                <c:pt idx="7727">
                  <c:v>1.4444332029</c:v>
                </c:pt>
                <c:pt idx="7728">
                  <c:v>1.44438798614</c:v>
                </c:pt>
                <c:pt idx="7729">
                  <c:v>1.4443427520500001</c:v>
                </c:pt>
                <c:pt idx="7730">
                  <c:v>1.4442975006400001</c:v>
                </c:pt>
                <c:pt idx="7731">
                  <c:v>1.44425223191</c:v>
                </c:pt>
                <c:pt idx="7732">
                  <c:v>1.44420694586</c:v>
                </c:pt>
                <c:pt idx="7733">
                  <c:v>1.4441616424899999</c:v>
                </c:pt>
                <c:pt idx="7734">
                  <c:v>1.4441163217899999</c:v>
                </c:pt>
                <c:pt idx="7735">
                  <c:v>1.4440709837700001</c:v>
                </c:pt>
                <c:pt idx="7736">
                  <c:v>1.4440256284399999</c:v>
                </c:pt>
                <c:pt idx="7737">
                  <c:v>1.4439802557700001</c:v>
                </c:pt>
                <c:pt idx="7738">
                  <c:v>1.44393486579</c:v>
                </c:pt>
                <c:pt idx="7739">
                  <c:v>1.4438894584899999</c:v>
                </c:pt>
                <c:pt idx="7740">
                  <c:v>1.44384403386</c:v>
                </c:pt>
                <c:pt idx="7741">
                  <c:v>1.44379859191</c:v>
                </c:pt>
                <c:pt idx="7742">
                  <c:v>1.4437531326399999</c:v>
                </c:pt>
                <c:pt idx="7743">
                  <c:v>1.44370765605</c:v>
                </c:pt>
                <c:pt idx="7744">
                  <c:v>1.4436621621400001</c:v>
                </c:pt>
                <c:pt idx="7745">
                  <c:v>1.4436166508999999</c:v>
                </c:pt>
                <c:pt idx="7746">
                  <c:v>1.4435711223400001</c:v>
                </c:pt>
                <c:pt idx="7747">
                  <c:v>1.4435255764599999</c:v>
                </c:pt>
                <c:pt idx="7748">
                  <c:v>1.4434800132600001</c:v>
                </c:pt>
                <c:pt idx="7749">
                  <c:v>1.4434344327399999</c:v>
                </c:pt>
                <c:pt idx="7750">
                  <c:v>1.4433888348899999</c:v>
                </c:pt>
                <c:pt idx="7751">
                  <c:v>1.44334321973</c:v>
                </c:pt>
                <c:pt idx="7752">
                  <c:v>1.44329758724</c:v>
                </c:pt>
                <c:pt idx="7753">
                  <c:v>1.4432519374299999</c:v>
                </c:pt>
                <c:pt idx="7754">
                  <c:v>1.4432062702899999</c:v>
                </c:pt>
                <c:pt idx="7755">
                  <c:v>1.4431605858400001</c:v>
                </c:pt>
                <c:pt idx="7756">
                  <c:v>1.4431148840600001</c:v>
                </c:pt>
                <c:pt idx="7757">
                  <c:v>1.44306916497</c:v>
                </c:pt>
                <c:pt idx="7758">
                  <c:v>1.4430234285500001</c:v>
                </c:pt>
                <c:pt idx="7759">
                  <c:v>1.4429776748100001</c:v>
                </c:pt>
                <c:pt idx="7760">
                  <c:v>1.4429319037399999</c:v>
                </c:pt>
                <c:pt idx="7761">
                  <c:v>1.4428861153600001</c:v>
                </c:pt>
                <c:pt idx="7762">
                  <c:v>1.44284030965</c:v>
                </c:pt>
                <c:pt idx="7763">
                  <c:v>1.44279448662</c:v>
                </c:pt>
                <c:pt idx="7764">
                  <c:v>1.4427486462700001</c:v>
                </c:pt>
                <c:pt idx="7765">
                  <c:v>1.4427027885999999</c:v>
                </c:pt>
                <c:pt idx="7766">
                  <c:v>1.4426569136</c:v>
                </c:pt>
                <c:pt idx="7767">
                  <c:v>1.4426110212900001</c:v>
                </c:pt>
                <c:pt idx="7768">
                  <c:v>1.44256511165</c:v>
                </c:pt>
                <c:pt idx="7769">
                  <c:v>1.4425191846900001</c:v>
                </c:pt>
                <c:pt idx="7770">
                  <c:v>1.44247324041</c:v>
                </c:pt>
                <c:pt idx="7771">
                  <c:v>1.4424272788100001</c:v>
                </c:pt>
                <c:pt idx="7772">
                  <c:v>1.4423812998800001</c:v>
                </c:pt>
                <c:pt idx="7773">
                  <c:v>1.44233530363</c:v>
                </c:pt>
                <c:pt idx="7774">
                  <c:v>1.44228929006</c:v>
                </c:pt>
                <c:pt idx="7775">
                  <c:v>1.4422432591700001</c:v>
                </c:pt>
                <c:pt idx="7776">
                  <c:v>1.4421972109600001</c:v>
                </c:pt>
                <c:pt idx="7777">
                  <c:v>1.44215114543</c:v>
                </c:pt>
                <c:pt idx="7778">
                  <c:v>1.44210506257</c:v>
                </c:pt>
                <c:pt idx="7779">
                  <c:v>1.44205896239</c:v>
                </c:pt>
                <c:pt idx="7780">
                  <c:v>1.44201284489</c:v>
                </c:pt>
                <c:pt idx="7781">
                  <c:v>1.44196671007</c:v>
                </c:pt>
                <c:pt idx="7782">
                  <c:v>1.4419205579300001</c:v>
                </c:pt>
                <c:pt idx="7783">
                  <c:v>1.44187438846</c:v>
                </c:pt>
                <c:pt idx="7784">
                  <c:v>1.4418282016699999</c:v>
                </c:pt>
                <c:pt idx="7785">
                  <c:v>1.4417819975599999</c:v>
                </c:pt>
                <c:pt idx="7786">
                  <c:v>1.44173577613</c:v>
                </c:pt>
                <c:pt idx="7787">
                  <c:v>1.4416895373800001</c:v>
                </c:pt>
                <c:pt idx="7788">
                  <c:v>1.44164328131</c:v>
                </c:pt>
                <c:pt idx="7789">
                  <c:v>1.44159700791</c:v>
                </c:pt>
                <c:pt idx="7790">
                  <c:v>1.4415507171899999</c:v>
                </c:pt>
                <c:pt idx="7791">
                  <c:v>1.44150440915</c:v>
                </c:pt>
                <c:pt idx="7792">
                  <c:v>1.44145808379</c:v>
                </c:pt>
                <c:pt idx="7793">
                  <c:v>1.44141174111</c:v>
                </c:pt>
                <c:pt idx="7794">
                  <c:v>1.4413653811</c:v>
                </c:pt>
                <c:pt idx="7795">
                  <c:v>1.4413190037700001</c:v>
                </c:pt>
                <c:pt idx="7796">
                  <c:v>1.4412726091200001</c:v>
                </c:pt>
                <c:pt idx="7797">
                  <c:v>1.44122619715</c:v>
                </c:pt>
                <c:pt idx="7798">
                  <c:v>1.44117976786</c:v>
                </c:pt>
                <c:pt idx="7799">
                  <c:v>1.4411333212399999</c:v>
                </c:pt>
                <c:pt idx="7800">
                  <c:v>1.44108685731</c:v>
                </c:pt>
                <c:pt idx="7801">
                  <c:v>1.4410403760499999</c:v>
                </c:pt>
                <c:pt idx="7802">
                  <c:v>1.44099387747</c:v>
                </c:pt>
                <c:pt idx="7803">
                  <c:v>1.4409473615699999</c:v>
                </c:pt>
                <c:pt idx="7804">
                  <c:v>1.44090082834</c:v>
                </c:pt>
                <c:pt idx="7805">
                  <c:v>1.4408542778</c:v>
                </c:pt>
                <c:pt idx="7806">
                  <c:v>1.4408077099300001</c:v>
                </c:pt>
                <c:pt idx="7807">
                  <c:v>1.4407611247400001</c:v>
                </c:pt>
                <c:pt idx="7808">
                  <c:v>1.44071452015</c:v>
                </c:pt>
                <c:pt idx="7809">
                  <c:v>1.4406678975</c:v>
                </c:pt>
                <c:pt idx="7810">
                  <c:v>1.4406212572999999</c:v>
                </c:pt>
                <c:pt idx="7811">
                  <c:v>1.4405745995499999</c:v>
                </c:pt>
                <c:pt idx="7812">
                  <c:v>1.44052792424</c:v>
                </c:pt>
                <c:pt idx="7813">
                  <c:v>1.4404812313799999</c:v>
                </c:pt>
                <c:pt idx="7814">
                  <c:v>1.44043452096</c:v>
                </c:pt>
                <c:pt idx="7815">
                  <c:v>1.44038779298</c:v>
                </c:pt>
                <c:pt idx="7816">
                  <c:v>1.44034104746</c:v>
                </c:pt>
                <c:pt idx="7817">
                  <c:v>1.44029428437</c:v>
                </c:pt>
                <c:pt idx="7818">
                  <c:v>1.44024750374</c:v>
                </c:pt>
                <c:pt idx="7819">
                  <c:v>1.4402007055399999</c:v>
                </c:pt>
                <c:pt idx="7820">
                  <c:v>1.4401538897999999</c:v>
                </c:pt>
                <c:pt idx="7821">
                  <c:v>1.4401070565</c:v>
                </c:pt>
                <c:pt idx="7822">
                  <c:v>1.44006020564</c:v>
                </c:pt>
                <c:pt idx="7823">
                  <c:v>1.4400133372299999</c:v>
                </c:pt>
                <c:pt idx="7824">
                  <c:v>1.4399664512599999</c:v>
                </c:pt>
                <c:pt idx="7825">
                  <c:v>1.43991954774</c:v>
                </c:pt>
                <c:pt idx="7826">
                  <c:v>1.4398726266699999</c:v>
                </c:pt>
                <c:pt idx="7827">
                  <c:v>1.43982568804</c:v>
                </c:pt>
                <c:pt idx="7828">
                  <c:v>1.4397787318499999</c:v>
                </c:pt>
                <c:pt idx="7829">
                  <c:v>1.43973175811</c:v>
                </c:pt>
                <c:pt idx="7830">
                  <c:v>1.4396847668199999</c:v>
                </c:pt>
                <c:pt idx="7831">
                  <c:v>1.4396377579699999</c:v>
                </c:pt>
                <c:pt idx="7832">
                  <c:v>1.4395907315700001</c:v>
                </c:pt>
                <c:pt idx="7833">
                  <c:v>1.4395436876100001</c:v>
                </c:pt>
                <c:pt idx="7834">
                  <c:v>1.4394966261</c:v>
                </c:pt>
                <c:pt idx="7835">
                  <c:v>1.4394495470299999</c:v>
                </c:pt>
                <c:pt idx="7836">
                  <c:v>1.43940245041</c:v>
                </c:pt>
                <c:pt idx="7837">
                  <c:v>1.43935533623</c:v>
                </c:pt>
                <c:pt idx="7838">
                  <c:v>1.4393082045000001</c:v>
                </c:pt>
                <c:pt idx="7839">
                  <c:v>1.43926105521</c:v>
                </c:pt>
                <c:pt idx="7840">
                  <c:v>1.4392138883700001</c:v>
                </c:pt>
                <c:pt idx="7841">
                  <c:v>1.43916670397</c:v>
                </c:pt>
                <c:pt idx="7842">
                  <c:v>1.4391195020200001</c:v>
                </c:pt>
                <c:pt idx="7843">
                  <c:v>1.43907228252</c:v>
                </c:pt>
                <c:pt idx="7844">
                  <c:v>1.43902504546</c:v>
                </c:pt>
                <c:pt idx="7845">
                  <c:v>1.4389777908400001</c:v>
                </c:pt>
                <c:pt idx="7846">
                  <c:v>1.4389305186700001</c:v>
                </c:pt>
                <c:pt idx="7847">
                  <c:v>1.43888322895</c:v>
                </c:pt>
                <c:pt idx="7848">
                  <c:v>1.43883592167</c:v>
                </c:pt>
                <c:pt idx="7849">
                  <c:v>1.43878859684</c:v>
                </c:pt>
                <c:pt idx="7850">
                  <c:v>1.43874125445</c:v>
                </c:pt>
                <c:pt idx="7851">
                  <c:v>1.4386938945000001</c:v>
                </c:pt>
                <c:pt idx="7852">
                  <c:v>1.43864651701</c:v>
                </c:pt>
                <c:pt idx="7853">
                  <c:v>1.4385991219500001</c:v>
                </c:pt>
                <c:pt idx="7854">
                  <c:v>1.43855170935</c:v>
                </c:pt>
                <c:pt idx="7855">
                  <c:v>1.43850427918</c:v>
                </c:pt>
                <c:pt idx="7856">
                  <c:v>1.4384568314699999</c:v>
                </c:pt>
                <c:pt idx="7857">
                  <c:v>1.4384093661899999</c:v>
                </c:pt>
                <c:pt idx="7858">
                  <c:v>1.43836188337</c:v>
                </c:pt>
                <c:pt idx="7859">
                  <c:v>1.43831438299</c:v>
                </c:pt>
                <c:pt idx="7860">
                  <c:v>1.4382668650499999</c:v>
                </c:pt>
                <c:pt idx="7861">
                  <c:v>1.4382193295600001</c:v>
                </c:pt>
                <c:pt idx="7862">
                  <c:v>1.4381717765199999</c:v>
                </c:pt>
                <c:pt idx="7863">
                  <c:v>1.4381242059199999</c:v>
                </c:pt>
                <c:pt idx="7864">
                  <c:v>1.43807661776</c:v>
                </c:pt>
                <c:pt idx="7865">
                  <c:v>1.4380290120500001</c:v>
                </c:pt>
                <c:pt idx="7866">
                  <c:v>1.4379813887899999</c:v>
                </c:pt>
                <c:pt idx="7867">
                  <c:v>1.4379337479700001</c:v>
                </c:pt>
                <c:pt idx="7868">
                  <c:v>1.4378860895900001</c:v>
                </c:pt>
                <c:pt idx="7869">
                  <c:v>1.43783841367</c:v>
                </c:pt>
                <c:pt idx="7870">
                  <c:v>1.43779072018</c:v>
                </c:pt>
                <c:pt idx="7871">
                  <c:v>1.4377430091400001</c:v>
                </c:pt>
                <c:pt idx="7872">
                  <c:v>1.4376952805500001</c:v>
                </c:pt>
                <c:pt idx="7873">
                  <c:v>1.4376475343999999</c:v>
                </c:pt>
                <c:pt idx="7874">
                  <c:v>1.4375997706999999</c:v>
                </c:pt>
                <c:pt idx="7875">
                  <c:v>1.43755198945</c:v>
                </c:pt>
                <c:pt idx="7876">
                  <c:v>1.4375041906299999</c:v>
                </c:pt>
                <c:pt idx="7877">
                  <c:v>1.4374563742699999</c:v>
                </c:pt>
                <c:pt idx="7878">
                  <c:v>1.4374085403500001</c:v>
                </c:pt>
                <c:pt idx="7879">
                  <c:v>1.4373606888699999</c:v>
                </c:pt>
                <c:pt idx="7880">
                  <c:v>1.43731281984</c:v>
                </c:pt>
                <c:pt idx="7881">
                  <c:v>1.43726493326</c:v>
                </c:pt>
                <c:pt idx="7882">
                  <c:v>1.4372170291199999</c:v>
                </c:pt>
                <c:pt idx="7883">
                  <c:v>1.4371691074199999</c:v>
                </c:pt>
                <c:pt idx="7884">
                  <c:v>1.43712116817</c:v>
                </c:pt>
                <c:pt idx="7885">
                  <c:v>1.43707321137</c:v>
                </c:pt>
                <c:pt idx="7886">
                  <c:v>1.4370252370100001</c:v>
                </c:pt>
                <c:pt idx="7887">
                  <c:v>1.4369772451</c:v>
                </c:pt>
                <c:pt idx="7888">
                  <c:v>1.4369292356300001</c:v>
                </c:pt>
                <c:pt idx="7889">
                  <c:v>1.43688120861</c:v>
                </c:pt>
                <c:pt idx="7890">
                  <c:v>1.4368331640300001</c:v>
                </c:pt>
                <c:pt idx="7891">
                  <c:v>1.4367851019</c:v>
                </c:pt>
                <c:pt idx="7892">
                  <c:v>1.43673702221</c:v>
                </c:pt>
                <c:pt idx="7893">
                  <c:v>1.4366889249699999</c:v>
                </c:pt>
                <c:pt idx="7894">
                  <c:v>1.4366408101699999</c:v>
                </c:pt>
                <c:pt idx="7895">
                  <c:v>1.43659267782</c:v>
                </c:pt>
                <c:pt idx="7896">
                  <c:v>1.43654452791</c:v>
                </c:pt>
                <c:pt idx="7897">
                  <c:v>1.4364963604500001</c:v>
                </c:pt>
                <c:pt idx="7898">
                  <c:v>1.43644817544</c:v>
                </c:pt>
                <c:pt idx="7899">
                  <c:v>1.4363999728700001</c:v>
                </c:pt>
                <c:pt idx="7900">
                  <c:v>1.43635175274</c:v>
                </c:pt>
                <c:pt idx="7901">
                  <c:v>1.4363035150600001</c:v>
                </c:pt>
                <c:pt idx="7902">
                  <c:v>1.43625525983</c:v>
                </c:pt>
                <c:pt idx="7903">
                  <c:v>1.43620698704</c:v>
                </c:pt>
                <c:pt idx="7904">
                  <c:v>1.43615869669</c:v>
                </c:pt>
                <c:pt idx="7905">
                  <c:v>1.4361103888</c:v>
                </c:pt>
                <c:pt idx="7906">
                  <c:v>1.4360620633400001</c:v>
                </c:pt>
                <c:pt idx="7907">
                  <c:v>1.4360137203300001</c:v>
                </c:pt>
                <c:pt idx="7908">
                  <c:v>1.4359653597699999</c:v>
                </c:pt>
                <c:pt idx="7909">
                  <c:v>1.4359169816499999</c:v>
                </c:pt>
                <c:pt idx="7910">
                  <c:v>1.43586858598</c:v>
                </c:pt>
                <c:pt idx="7911">
                  <c:v>1.43582017275</c:v>
                </c:pt>
                <c:pt idx="7912">
                  <c:v>1.43577174197</c:v>
                </c:pt>
                <c:pt idx="7913">
                  <c:v>1.43572329364</c:v>
                </c:pt>
                <c:pt idx="7914">
                  <c:v>1.43567482775</c:v>
                </c:pt>
                <c:pt idx="7915">
                  <c:v>1.4356263442999999</c:v>
                </c:pt>
                <c:pt idx="7916">
                  <c:v>1.4355778432999999</c:v>
                </c:pt>
                <c:pt idx="7917">
                  <c:v>1.4355293247400001</c:v>
                </c:pt>
                <c:pt idx="7918">
                  <c:v>1.4354807886300001</c:v>
                </c:pt>
                <c:pt idx="7919">
                  <c:v>1.4354322349699999</c:v>
                </c:pt>
                <c:pt idx="7920">
                  <c:v>1.4353836637499999</c:v>
                </c:pt>
                <c:pt idx="7921">
                  <c:v>1.43533507498</c:v>
                </c:pt>
                <c:pt idx="7922">
                  <c:v>1.43528646865</c:v>
                </c:pt>
                <c:pt idx="7923">
                  <c:v>1.43523784476</c:v>
                </c:pt>
                <c:pt idx="7924">
                  <c:v>1.43518920332</c:v>
                </c:pt>
                <c:pt idx="7925">
                  <c:v>1.43514054433</c:v>
                </c:pt>
                <c:pt idx="7926">
                  <c:v>1.43509186778</c:v>
                </c:pt>
                <c:pt idx="7927">
                  <c:v>1.43504317368</c:v>
                </c:pt>
                <c:pt idx="7928">
                  <c:v>1.4349944620199999</c:v>
                </c:pt>
                <c:pt idx="7929">
                  <c:v>1.4349457328099999</c:v>
                </c:pt>
                <c:pt idx="7930">
                  <c:v>1.43489698604</c:v>
                </c:pt>
                <c:pt idx="7931">
                  <c:v>1.43484822172</c:v>
                </c:pt>
                <c:pt idx="7932">
                  <c:v>1.4347994398499999</c:v>
                </c:pt>
                <c:pt idx="7933">
                  <c:v>1.4347506404199999</c:v>
                </c:pt>
                <c:pt idx="7934">
                  <c:v>1.43470182343</c:v>
                </c:pt>
                <c:pt idx="7935">
                  <c:v>1.4346529888899999</c:v>
                </c:pt>
                <c:pt idx="7936">
                  <c:v>1.43460413679</c:v>
                </c:pt>
                <c:pt idx="7937">
                  <c:v>1.4345552671399999</c:v>
                </c:pt>
                <c:pt idx="7938">
                  <c:v>1.43450637994</c:v>
                </c:pt>
                <c:pt idx="7939">
                  <c:v>1.4344574751800001</c:v>
                </c:pt>
                <c:pt idx="7940">
                  <c:v>1.4344085528699999</c:v>
                </c:pt>
                <c:pt idx="7941">
                  <c:v>1.434359613</c:v>
                </c:pt>
                <c:pt idx="7942">
                  <c:v>1.43431065557</c:v>
                </c:pt>
                <c:pt idx="7943">
                  <c:v>1.4342616805999999</c:v>
                </c:pt>
                <c:pt idx="7944">
                  <c:v>1.4342126880599999</c:v>
                </c:pt>
                <c:pt idx="7945">
                  <c:v>1.43416367798</c:v>
                </c:pt>
                <c:pt idx="7946">
                  <c:v>1.43411465033</c:v>
                </c:pt>
                <c:pt idx="7947">
                  <c:v>1.43406560514</c:v>
                </c:pt>
                <c:pt idx="7948">
                  <c:v>1.43401654238</c:v>
                </c:pt>
                <c:pt idx="7949">
                  <c:v>1.43396746208</c:v>
                </c:pt>
                <c:pt idx="7950">
                  <c:v>1.43391836422</c:v>
                </c:pt>
                <c:pt idx="7951">
                  <c:v>1.4338692488</c:v>
                </c:pt>
                <c:pt idx="7952">
                  <c:v>1.4338201158299999</c:v>
                </c:pt>
                <c:pt idx="7953">
                  <c:v>1.4337709652999999</c:v>
                </c:pt>
                <c:pt idx="7954">
                  <c:v>1.43372179722</c:v>
                </c:pt>
                <c:pt idx="7955">
                  <c:v>1.43367261159</c:v>
                </c:pt>
                <c:pt idx="7956">
                  <c:v>1.4336234083999999</c:v>
                </c:pt>
                <c:pt idx="7957">
                  <c:v>1.4335741876600001</c:v>
                </c:pt>
                <c:pt idx="7958">
                  <c:v>1.43352494936</c:v>
                </c:pt>
                <c:pt idx="7959">
                  <c:v>1.4334756934999999</c:v>
                </c:pt>
                <c:pt idx="7960">
                  <c:v>1.43342642009</c:v>
                </c:pt>
                <c:pt idx="7961">
                  <c:v>1.4333771291299999</c:v>
                </c:pt>
                <c:pt idx="7962">
                  <c:v>1.43332782061</c:v>
                </c:pt>
                <c:pt idx="7963">
                  <c:v>1.4332784945399999</c:v>
                </c:pt>
                <c:pt idx="7964">
                  <c:v>1.4332291509099999</c:v>
                </c:pt>
                <c:pt idx="7965">
                  <c:v>1.43317978973</c:v>
                </c:pt>
                <c:pt idx="7966">
                  <c:v>1.43313041099</c:v>
                </c:pt>
                <c:pt idx="7967">
                  <c:v>1.4330810146999999</c:v>
                </c:pt>
                <c:pt idx="7968">
                  <c:v>1.4330316008599999</c:v>
                </c:pt>
                <c:pt idx="7969">
                  <c:v>1.43298216945</c:v>
                </c:pt>
                <c:pt idx="7970">
                  <c:v>1.4329327205</c:v>
                </c:pt>
                <c:pt idx="7971">
                  <c:v>1.43288325399</c:v>
                </c:pt>
                <c:pt idx="7972">
                  <c:v>1.43283376992</c:v>
                </c:pt>
                <c:pt idx="7973">
                  <c:v>1.4327842683000001</c:v>
                </c:pt>
                <c:pt idx="7974">
                  <c:v>1.43273474913</c:v>
                </c:pt>
                <c:pt idx="7975">
                  <c:v>1.4326852124</c:v>
                </c:pt>
                <c:pt idx="7976">
                  <c:v>1.4326356581099999</c:v>
                </c:pt>
                <c:pt idx="7977">
                  <c:v>1.4325860862799999</c:v>
                </c:pt>
                <c:pt idx="7978">
                  <c:v>1.4325364968800001</c:v>
                </c:pt>
                <c:pt idx="7979">
                  <c:v>1.4324868899300001</c:v>
                </c:pt>
                <c:pt idx="7980">
                  <c:v>1.4324372654299999</c:v>
                </c:pt>
                <c:pt idx="7981">
                  <c:v>1.4323876233699999</c:v>
                </c:pt>
                <c:pt idx="7982">
                  <c:v>1.43233796376</c:v>
                </c:pt>
                <c:pt idx="7983">
                  <c:v>1.43228828659</c:v>
                </c:pt>
                <c:pt idx="7984">
                  <c:v>1.43223859187</c:v>
                </c:pt>
                <c:pt idx="7985">
                  <c:v>1.43218887959</c:v>
                </c:pt>
                <c:pt idx="7986">
                  <c:v>1.43213914976</c:v>
                </c:pt>
                <c:pt idx="7987">
                  <c:v>1.4320894023799999</c:v>
                </c:pt>
                <c:pt idx="7988">
                  <c:v>1.43203963744</c:v>
                </c:pt>
                <c:pt idx="7989">
                  <c:v>1.4319898549400001</c:v>
                </c:pt>
                <c:pt idx="7990">
                  <c:v>1.4319400548900001</c:v>
                </c:pt>
                <c:pt idx="7991">
                  <c:v>1.43189023729</c:v>
                </c:pt>
                <c:pt idx="7992">
                  <c:v>1.43184040213</c:v>
                </c:pt>
                <c:pt idx="7993">
                  <c:v>1.4317905494100001</c:v>
                </c:pt>
                <c:pt idx="7994">
                  <c:v>1.43174067914</c:v>
                </c:pt>
                <c:pt idx="7995">
                  <c:v>1.4316907913200001</c:v>
                </c:pt>
                <c:pt idx="7996">
                  <c:v>1.4316408859400001</c:v>
                </c:pt>
                <c:pt idx="7997">
                  <c:v>1.4315909630100001</c:v>
                </c:pt>
                <c:pt idx="7998">
                  <c:v>1.43154102252</c:v>
                </c:pt>
                <c:pt idx="7999">
                  <c:v>1.4314910644700001</c:v>
                </c:pt>
                <c:pt idx="8000">
                  <c:v>1.43144108888</c:v>
                </c:pt>
                <c:pt idx="8001">
                  <c:v>1.43139109572</c:v>
                </c:pt>
                <c:pt idx="8002">
                  <c:v>1.4313410850199999</c:v>
                </c:pt>
                <c:pt idx="8003">
                  <c:v>1.4312910567599999</c:v>
                </c:pt>
                <c:pt idx="8004">
                  <c:v>1.43124101094</c:v>
                </c:pt>
                <c:pt idx="8005">
                  <c:v>1.43119094757</c:v>
                </c:pt>
                <c:pt idx="8006">
                  <c:v>1.4311408666400001</c:v>
                </c:pt>
                <c:pt idx="8007">
                  <c:v>1.43109076816</c:v>
                </c:pt>
                <c:pt idx="8008">
                  <c:v>1.4310406521300001</c:v>
                </c:pt>
                <c:pt idx="8009">
                  <c:v>1.43099051854</c:v>
                </c:pt>
                <c:pt idx="8010">
                  <c:v>1.4309403673900001</c:v>
                </c:pt>
                <c:pt idx="8011">
                  <c:v>1.43089019869</c:v>
                </c:pt>
                <c:pt idx="8012">
                  <c:v>1.43084001244</c:v>
                </c:pt>
                <c:pt idx="8013">
                  <c:v>1.4307898086299999</c:v>
                </c:pt>
                <c:pt idx="8014">
                  <c:v>1.4307395872599999</c:v>
                </c:pt>
                <c:pt idx="8015">
                  <c:v>1.4306893483500001</c:v>
                </c:pt>
                <c:pt idx="8016">
                  <c:v>1.43063909187</c:v>
                </c:pt>
                <c:pt idx="8017">
                  <c:v>1.4305888178399999</c:v>
                </c:pt>
                <c:pt idx="8018">
                  <c:v>1.4305385262600001</c:v>
                </c:pt>
                <c:pt idx="8019">
                  <c:v>1.43048821712</c:v>
                </c:pt>
                <c:pt idx="8020">
                  <c:v>1.4304378904299999</c:v>
                </c:pt>
                <c:pt idx="8021">
                  <c:v>1.43038754619</c:v>
                </c:pt>
                <c:pt idx="8022">
                  <c:v>1.4303371843799999</c:v>
                </c:pt>
                <c:pt idx="8023">
                  <c:v>1.4302868050299999</c:v>
                </c:pt>
                <c:pt idx="8024">
                  <c:v>1.4302364081200001</c:v>
                </c:pt>
                <c:pt idx="8025">
                  <c:v>1.4301859936500001</c:v>
                </c:pt>
                <c:pt idx="8026">
                  <c:v>1.43013556163</c:v>
                </c:pt>
                <c:pt idx="8027">
                  <c:v>1.43008511206</c:v>
                </c:pt>
                <c:pt idx="8028">
                  <c:v>1.4300346449300001</c:v>
                </c:pt>
                <c:pt idx="8029">
                  <c:v>1.4299841602400001</c:v>
                </c:pt>
                <c:pt idx="8030">
                  <c:v>1.4299336579999999</c:v>
                </c:pt>
                <c:pt idx="8031">
                  <c:v>1.4298831382099999</c:v>
                </c:pt>
                <c:pt idx="8032">
                  <c:v>1.42983260086</c:v>
                </c:pt>
                <c:pt idx="8033">
                  <c:v>1.4297820459599999</c:v>
                </c:pt>
                <c:pt idx="8034">
                  <c:v>1.4297314735</c:v>
                </c:pt>
                <c:pt idx="8035">
                  <c:v>1.4296808834800001</c:v>
                </c:pt>
                <c:pt idx="8036">
                  <c:v>1.4296302759199999</c:v>
                </c:pt>
                <c:pt idx="8037">
                  <c:v>1.42957965079</c:v>
                </c:pt>
                <c:pt idx="8038">
                  <c:v>1.4295290081200001</c:v>
                </c:pt>
                <c:pt idx="8039">
                  <c:v>1.4294783478899999</c:v>
                </c:pt>
                <c:pt idx="8040">
                  <c:v>1.4294276700999999</c:v>
                </c:pt>
                <c:pt idx="8041">
                  <c:v>1.42937697476</c:v>
                </c:pt>
                <c:pt idx="8042">
                  <c:v>1.42932626186</c:v>
                </c:pt>
                <c:pt idx="8043">
                  <c:v>1.4292755314100001</c:v>
                </c:pt>
                <c:pt idx="8044">
                  <c:v>1.4292247834</c:v>
                </c:pt>
                <c:pt idx="8045">
                  <c:v>1.4291740178400001</c:v>
                </c:pt>
                <c:pt idx="8046">
                  <c:v>1.42912323473</c:v>
                </c:pt>
                <c:pt idx="8047">
                  <c:v>1.4290724340600001</c:v>
                </c:pt>
                <c:pt idx="8048">
                  <c:v>1.42902161584</c:v>
                </c:pt>
                <c:pt idx="8049">
                  <c:v>1.42897078006</c:v>
                </c:pt>
                <c:pt idx="8050">
                  <c:v>1.4289199267199999</c:v>
                </c:pt>
                <c:pt idx="8051">
                  <c:v>1.4288690558299999</c:v>
                </c:pt>
                <c:pt idx="8052">
                  <c:v>1.42881816739</c:v>
                </c:pt>
                <c:pt idx="8053">
                  <c:v>1.42876726139</c:v>
                </c:pt>
                <c:pt idx="8054">
                  <c:v>1.4287163378400001</c:v>
                </c:pt>
                <c:pt idx="8055">
                  <c:v>1.42866539673</c:v>
                </c:pt>
                <c:pt idx="8056">
                  <c:v>1.4286144380700001</c:v>
                </c:pt>
                <c:pt idx="8057">
                  <c:v>1.42856346185</c:v>
                </c:pt>
                <c:pt idx="8058">
                  <c:v>1.4285124680800001</c:v>
                </c:pt>
                <c:pt idx="8059">
                  <c:v>1.42846145676</c:v>
                </c:pt>
                <c:pt idx="8060">
                  <c:v>1.4284104278700001</c:v>
                </c:pt>
                <c:pt idx="8061">
                  <c:v>1.42835938144</c:v>
                </c:pt>
                <c:pt idx="8062">
                  <c:v>1.42830831745</c:v>
                </c:pt>
                <c:pt idx="8063">
                  <c:v>1.4282572359000001</c:v>
                </c:pt>
                <c:pt idx="8064">
                  <c:v>1.4282061368000001</c:v>
                </c:pt>
                <c:pt idx="8065">
                  <c:v>1.42815502015</c:v>
                </c:pt>
                <c:pt idx="8066">
                  <c:v>1.4281038859399999</c:v>
                </c:pt>
                <c:pt idx="8067">
                  <c:v>1.42805273417</c:v>
                </c:pt>
                <c:pt idx="8068">
                  <c:v>1.42800156485</c:v>
                </c:pt>
                <c:pt idx="8069">
                  <c:v>1.42795037798</c:v>
                </c:pt>
                <c:pt idx="8070">
                  <c:v>1.42789917355</c:v>
                </c:pt>
                <c:pt idx="8071">
                  <c:v>1.42784795157</c:v>
                </c:pt>
                <c:pt idx="8072">
                  <c:v>1.4277967120299999</c:v>
                </c:pt>
                <c:pt idx="8073">
                  <c:v>1.4277454549399999</c:v>
                </c:pt>
                <c:pt idx="8074">
                  <c:v>1.4276941802900001</c:v>
                </c:pt>
                <c:pt idx="8075">
                  <c:v>1.4276428880900001</c:v>
                </c:pt>
                <c:pt idx="8076">
                  <c:v>1.4275915783299999</c:v>
                </c:pt>
                <c:pt idx="8077">
                  <c:v>1.4275402510199999</c:v>
                </c:pt>
                <c:pt idx="8078">
                  <c:v>1.42748890616</c:v>
                </c:pt>
                <c:pt idx="8079">
                  <c:v>1.42743754374</c:v>
                </c:pt>
                <c:pt idx="8080">
                  <c:v>1.42738616376</c:v>
                </c:pt>
                <c:pt idx="8081">
                  <c:v>1.42733476623</c:v>
                </c:pt>
                <c:pt idx="8082">
                  <c:v>1.42728335114</c:v>
                </c:pt>
                <c:pt idx="8083">
                  <c:v>1.4272319185</c:v>
                </c:pt>
                <c:pt idx="8084">
                  <c:v>1.42718046831</c:v>
                </c:pt>
                <c:pt idx="8085">
                  <c:v>1.4271290005599999</c:v>
                </c:pt>
                <c:pt idx="8086">
                  <c:v>1.4270775152599999</c:v>
                </c:pt>
                <c:pt idx="8087">
                  <c:v>1.4270260124</c:v>
                </c:pt>
                <c:pt idx="8088">
                  <c:v>1.42697449198</c:v>
                </c:pt>
                <c:pt idx="8089">
                  <c:v>1.4269229540199999</c:v>
                </c:pt>
                <c:pt idx="8090">
                  <c:v>1.4268713984900001</c:v>
                </c:pt>
                <c:pt idx="8091">
                  <c:v>1.42681982542</c:v>
                </c:pt>
                <c:pt idx="8092">
                  <c:v>1.4267682347799999</c:v>
                </c:pt>
                <c:pt idx="8093">
                  <c:v>1.4267166266</c:v>
                </c:pt>
                <c:pt idx="8094">
                  <c:v>1.4266650008499999</c:v>
                </c:pt>
                <c:pt idx="8095">
                  <c:v>1.42661335756</c:v>
                </c:pt>
                <c:pt idx="8096">
                  <c:v>1.4265616967100001</c:v>
                </c:pt>
                <c:pt idx="8097">
                  <c:v>1.4265100182999999</c:v>
                </c:pt>
                <c:pt idx="8098">
                  <c:v>1.42645832234</c:v>
                </c:pt>
                <c:pt idx="8099">
                  <c:v>1.42640660883</c:v>
                </c:pt>
                <c:pt idx="8100">
                  <c:v>1.4263548777499999</c:v>
                </c:pt>
                <c:pt idx="8101">
                  <c:v>1.4263031291299999</c:v>
                </c:pt>
                <c:pt idx="8102">
                  <c:v>1.42625136295</c:v>
                </c:pt>
                <c:pt idx="8103">
                  <c:v>1.42619957922</c:v>
                </c:pt>
                <c:pt idx="8104">
                  <c:v>1.42614777793</c:v>
                </c:pt>
                <c:pt idx="8105">
                  <c:v>1.42609595908</c:v>
                </c:pt>
                <c:pt idx="8106">
                  <c:v>1.42604412269</c:v>
                </c:pt>
                <c:pt idx="8107">
                  <c:v>1.42599226873</c:v>
                </c:pt>
                <c:pt idx="8108">
                  <c:v>1.42594039722</c:v>
                </c:pt>
                <c:pt idx="8109">
                  <c:v>1.4258885081599999</c:v>
                </c:pt>
                <c:pt idx="8110">
                  <c:v>1.4258366015399999</c:v>
                </c:pt>
                <c:pt idx="8111">
                  <c:v>1.42578467737</c:v>
                </c:pt>
                <c:pt idx="8112">
                  <c:v>1.42573273565</c:v>
                </c:pt>
                <c:pt idx="8113">
                  <c:v>1.4256807763599999</c:v>
                </c:pt>
                <c:pt idx="8114">
                  <c:v>1.4256287995300001</c:v>
                </c:pt>
                <c:pt idx="8115">
                  <c:v>1.42557680514</c:v>
                </c:pt>
                <c:pt idx="8116">
                  <c:v>1.4255247931899999</c:v>
                </c:pt>
                <c:pt idx="8117">
                  <c:v>1.42547276369</c:v>
                </c:pt>
                <c:pt idx="8118">
                  <c:v>1.4254207166399999</c:v>
                </c:pt>
                <c:pt idx="8119">
                  <c:v>1.42536865203</c:v>
                </c:pt>
                <c:pt idx="8120">
                  <c:v>1.4253165698600001</c:v>
                </c:pt>
                <c:pt idx="8121">
                  <c:v>1.4252644701399999</c:v>
                </c:pt>
                <c:pt idx="8122">
                  <c:v>1.42521235287</c:v>
                </c:pt>
                <c:pt idx="8123">
                  <c:v>1.42516021804</c:v>
                </c:pt>
                <c:pt idx="8124">
                  <c:v>1.4251080656599999</c:v>
                </c:pt>
                <c:pt idx="8125">
                  <c:v>1.4250558957199999</c:v>
                </c:pt>
                <c:pt idx="8126">
                  <c:v>1.42500370822</c:v>
                </c:pt>
                <c:pt idx="8127">
                  <c:v>1.42495150318</c:v>
                </c:pt>
                <c:pt idx="8128">
                  <c:v>1.42489928057</c:v>
                </c:pt>
                <c:pt idx="8129">
                  <c:v>1.42484704042</c:v>
                </c:pt>
                <c:pt idx="8130">
                  <c:v>1.4247947827</c:v>
                </c:pt>
                <c:pt idx="8131">
                  <c:v>1.42474250744</c:v>
                </c:pt>
                <c:pt idx="8132">
                  <c:v>1.42469021462</c:v>
                </c:pt>
                <c:pt idx="8133">
                  <c:v>1.4246379042399999</c:v>
                </c:pt>
                <c:pt idx="8134">
                  <c:v>1.4245855763099999</c:v>
                </c:pt>
                <c:pt idx="8135">
                  <c:v>1.4245332308200001</c:v>
                </c:pt>
                <c:pt idx="8136">
                  <c:v>1.42448086778</c:v>
                </c:pt>
                <c:pt idx="8137">
                  <c:v>1.4244284871899999</c:v>
                </c:pt>
                <c:pt idx="8138">
                  <c:v>1.4243760890399999</c:v>
                </c:pt>
                <c:pt idx="8139">
                  <c:v>1.42432367334</c:v>
                </c:pt>
                <c:pt idx="8140">
                  <c:v>1.4242712400799999</c:v>
                </c:pt>
                <c:pt idx="8141">
                  <c:v>1.42421878926</c:v>
                </c:pt>
                <c:pt idx="8142">
                  <c:v>1.4241663208899999</c:v>
                </c:pt>
                <c:pt idx="8143">
                  <c:v>1.42411383497</c:v>
                </c:pt>
                <c:pt idx="8144">
                  <c:v>1.4240613314899999</c:v>
                </c:pt>
                <c:pt idx="8145">
                  <c:v>1.4240088104599999</c:v>
                </c:pt>
                <c:pt idx="8146">
                  <c:v>1.4239562718700001</c:v>
                </c:pt>
                <c:pt idx="8147">
                  <c:v>1.4239037157300001</c:v>
                </c:pt>
                <c:pt idx="8148">
                  <c:v>1.42385114203</c:v>
                </c:pt>
                <c:pt idx="8149">
                  <c:v>1.4237985507799999</c:v>
                </c:pt>
                <c:pt idx="8150">
                  <c:v>1.42374594198</c:v>
                </c:pt>
                <c:pt idx="8151">
                  <c:v>1.42369331562</c:v>
                </c:pt>
                <c:pt idx="8152">
                  <c:v>1.4236406717000001</c:v>
                </c:pt>
                <c:pt idx="8153">
                  <c:v>1.42358801023</c:v>
                </c:pt>
                <c:pt idx="8154">
                  <c:v>1.4235353312000001</c:v>
                </c:pt>
                <c:pt idx="8155">
                  <c:v>1.42348263462</c:v>
                </c:pt>
                <c:pt idx="8156">
                  <c:v>1.4234299204900001</c:v>
                </c:pt>
                <c:pt idx="8157">
                  <c:v>1.4233771888</c:v>
                </c:pt>
                <c:pt idx="8158">
                  <c:v>1.42332443956</c:v>
                </c:pt>
                <c:pt idx="8159">
                  <c:v>1.42327166857</c:v>
                </c:pt>
                <c:pt idx="8160">
                  <c:v>1.42321887938</c:v>
                </c:pt>
                <c:pt idx="8161">
                  <c:v>1.4231660724499999</c:v>
                </c:pt>
                <c:pt idx="8162">
                  <c:v>1.4231132477599999</c:v>
                </c:pt>
                <c:pt idx="8163">
                  <c:v>1.42306040532</c:v>
                </c:pt>
                <c:pt idx="8164">
                  <c:v>1.4230075451399999</c:v>
                </c:pt>
                <c:pt idx="8165">
                  <c:v>1.4229546672</c:v>
                </c:pt>
                <c:pt idx="8166">
                  <c:v>1.4229017715200001</c:v>
                </c:pt>
                <c:pt idx="8167">
                  <c:v>1.4228488580900001</c:v>
                </c:pt>
                <c:pt idx="8168">
                  <c:v>1.4227959268999999</c:v>
                </c:pt>
                <c:pt idx="8169">
                  <c:v>1.42274297797</c:v>
                </c:pt>
                <c:pt idx="8170">
                  <c:v>1.4226900112900001</c:v>
                </c:pt>
                <c:pt idx="8171">
                  <c:v>1.4226370268599999</c:v>
                </c:pt>
                <c:pt idx="8172">
                  <c:v>1.4225840246799999</c:v>
                </c:pt>
                <c:pt idx="8173">
                  <c:v>1.4225310047499999</c:v>
                </c:pt>
                <c:pt idx="8174">
                  <c:v>1.4224779670700001</c:v>
                </c:pt>
                <c:pt idx="8175">
                  <c:v>1.4224249116400001</c:v>
                </c:pt>
                <c:pt idx="8176">
                  <c:v>1.4223718384699999</c:v>
                </c:pt>
                <c:pt idx="8177">
                  <c:v>1.4223187475400001</c:v>
                </c:pt>
                <c:pt idx="8178">
                  <c:v>1.4222656388599999</c:v>
                </c:pt>
                <c:pt idx="8179">
                  <c:v>1.42221251244</c:v>
                </c:pt>
                <c:pt idx="8180">
                  <c:v>1.42215936827</c:v>
                </c:pt>
                <c:pt idx="8181">
                  <c:v>1.4221062063400001</c:v>
                </c:pt>
                <c:pt idx="8182">
                  <c:v>1.42205302667</c:v>
                </c:pt>
                <c:pt idx="8183">
                  <c:v>1.42199982925</c:v>
                </c:pt>
                <c:pt idx="8184">
                  <c:v>1.4219466140799999</c:v>
                </c:pt>
                <c:pt idx="8185">
                  <c:v>1.4218933811600001</c:v>
                </c:pt>
                <c:pt idx="8186">
                  <c:v>1.4218401304899999</c:v>
                </c:pt>
                <c:pt idx="8187">
                  <c:v>1.42178686207</c:v>
                </c:pt>
                <c:pt idx="8188">
                  <c:v>1.4217335759</c:v>
                </c:pt>
                <c:pt idx="8189">
                  <c:v>1.4216802719799999</c:v>
                </c:pt>
                <c:pt idx="8190">
                  <c:v>1.4216269503100001</c:v>
                </c:pt>
                <c:pt idx="8191">
                  <c:v>1.4215736108999999</c:v>
                </c:pt>
                <c:pt idx="8192">
                  <c:v>1.42152025373</c:v>
                </c:pt>
                <c:pt idx="8193">
                  <c:v>1.42146687882</c:v>
                </c:pt>
                <c:pt idx="8194">
                  <c:v>1.4214134861500001</c:v>
                </c:pt>
                <c:pt idx="8195">
                  <c:v>1.42136007574</c:v>
                </c:pt>
                <c:pt idx="8196">
                  <c:v>1.42130664757</c:v>
                </c:pt>
                <c:pt idx="8197">
                  <c:v>1.4212532016599999</c:v>
                </c:pt>
                <c:pt idx="8198">
                  <c:v>1.4211997380000001</c:v>
                </c:pt>
                <c:pt idx="8199">
                  <c:v>1.4211462565899999</c:v>
                </c:pt>
                <c:pt idx="8200">
                  <c:v>1.4210927574300001</c:v>
                </c:pt>
                <c:pt idx="8201">
                  <c:v>1.4210392405200001</c:v>
                </c:pt>
                <c:pt idx="8202">
                  <c:v>1.4209857058599999</c:v>
                </c:pt>
                <c:pt idx="8203">
                  <c:v>1.4209321534499999</c:v>
                </c:pt>
                <c:pt idx="8204">
                  <c:v>1.4208785832999999</c:v>
                </c:pt>
                <c:pt idx="8205">
                  <c:v>1.4208249953900001</c:v>
                </c:pt>
                <c:pt idx="8206">
                  <c:v>1.4207713897300001</c:v>
                </c:pt>
                <c:pt idx="8207">
                  <c:v>1.4207177663299999</c:v>
                </c:pt>
                <c:pt idx="8208">
                  <c:v>1.4206641251700001</c:v>
                </c:pt>
                <c:pt idx="8209">
                  <c:v>1.4206104662700001</c:v>
                </c:pt>
                <c:pt idx="8210">
                  <c:v>1.42055678962</c:v>
                </c:pt>
                <c:pt idx="8211">
                  <c:v>1.42050309521</c:v>
                </c:pt>
                <c:pt idx="8212">
                  <c:v>1.42044938306</c:v>
                </c:pt>
                <c:pt idx="8213">
                  <c:v>1.4203956531599999</c:v>
                </c:pt>
                <c:pt idx="8214">
                  <c:v>1.4203419055099999</c:v>
                </c:pt>
                <c:pt idx="8215">
                  <c:v>1.42028814011</c:v>
                </c:pt>
                <c:pt idx="8216">
                  <c:v>1.42023435696</c:v>
                </c:pt>
                <c:pt idx="8217">
                  <c:v>1.42018055607</c:v>
                </c:pt>
                <c:pt idx="8218">
                  <c:v>1.42012673742</c:v>
                </c:pt>
                <c:pt idx="8219">
                  <c:v>1.4200729010199999</c:v>
                </c:pt>
                <c:pt idx="8220">
                  <c:v>1.42001904688</c:v>
                </c:pt>
                <c:pt idx="8221">
                  <c:v>1.41996517498</c:v>
                </c:pt>
                <c:pt idx="8222">
                  <c:v>1.41991128534</c:v>
                </c:pt>
                <c:pt idx="8223">
                  <c:v>1.4198573779400001</c:v>
                </c:pt>
                <c:pt idx="8224">
                  <c:v>1.4198034528000001</c:v>
                </c:pt>
                <c:pt idx="8225">
                  <c:v>1.4197495099099999</c:v>
                </c:pt>
                <c:pt idx="8226">
                  <c:v>1.4196955492600001</c:v>
                </c:pt>
                <c:pt idx="8227">
                  <c:v>1.4196415708700001</c:v>
                </c:pt>
                <c:pt idx="8228">
                  <c:v>1.41958757473</c:v>
                </c:pt>
                <c:pt idx="8229">
                  <c:v>1.4195335608399999</c:v>
                </c:pt>
                <c:pt idx="8230">
                  <c:v>1.4194795292</c:v>
                </c:pt>
                <c:pt idx="8231">
                  <c:v>1.4194254798199999</c:v>
                </c:pt>
                <c:pt idx="8232">
                  <c:v>1.4193714126800001</c:v>
                </c:pt>
                <c:pt idx="8233">
                  <c:v>1.41931732779</c:v>
                </c:pt>
                <c:pt idx="8234">
                  <c:v>1.4192632251499999</c:v>
                </c:pt>
                <c:pt idx="8235">
                  <c:v>1.41920910477</c:v>
                </c:pt>
                <c:pt idx="8236">
                  <c:v>1.4191549666300001</c:v>
                </c:pt>
                <c:pt idx="8237">
                  <c:v>1.4191008107500001</c:v>
                </c:pt>
                <c:pt idx="8238">
                  <c:v>1.4190466371199999</c:v>
                </c:pt>
                <c:pt idx="8239">
                  <c:v>1.4189924457300001</c:v>
                </c:pt>
                <c:pt idx="8240">
                  <c:v>1.4189382366000001</c:v>
                </c:pt>
                <c:pt idx="8241">
                  <c:v>1.41888400972</c:v>
                </c:pt>
                <c:pt idx="8242">
                  <c:v>1.4188297650899999</c:v>
                </c:pt>
                <c:pt idx="8243">
                  <c:v>1.41877550271</c:v>
                </c:pt>
                <c:pt idx="8244">
                  <c:v>1.4187212225800001</c:v>
                </c:pt>
                <c:pt idx="8245">
                  <c:v>1.4186669247000001</c:v>
                </c:pt>
                <c:pt idx="8246">
                  <c:v>1.41861260908</c:v>
                </c:pt>
                <c:pt idx="8247">
                  <c:v>1.4185582756999999</c:v>
                </c:pt>
                <c:pt idx="8248">
                  <c:v>1.41850392457</c:v>
                </c:pt>
                <c:pt idx="8249">
                  <c:v>1.4184495557000001</c:v>
                </c:pt>
                <c:pt idx="8250">
                  <c:v>1.4183951690700001</c:v>
                </c:pt>
                <c:pt idx="8251">
                  <c:v>1.4183407646999999</c:v>
                </c:pt>
                <c:pt idx="8252">
                  <c:v>1.4182863425700001</c:v>
                </c:pt>
                <c:pt idx="8253">
                  <c:v>1.4182319027000001</c:v>
                </c:pt>
                <c:pt idx="8254">
                  <c:v>1.41817744508</c:v>
                </c:pt>
                <c:pt idx="8255">
                  <c:v>1.41812296971</c:v>
                </c:pt>
                <c:pt idx="8256">
                  <c:v>1.41806847659</c:v>
                </c:pt>
                <c:pt idx="8257">
                  <c:v>1.4180139657199999</c:v>
                </c:pt>
                <c:pt idx="8258">
                  <c:v>1.4179594370999999</c:v>
                </c:pt>
                <c:pt idx="8259">
                  <c:v>1.41790489073</c:v>
                </c:pt>
                <c:pt idx="8260">
                  <c:v>1.41785032661</c:v>
                </c:pt>
                <c:pt idx="8261">
                  <c:v>1.41779574475</c:v>
                </c:pt>
                <c:pt idx="8262">
                  <c:v>1.4177411451299999</c:v>
                </c:pt>
                <c:pt idx="8263">
                  <c:v>1.4176865277599999</c:v>
                </c:pt>
                <c:pt idx="8264">
                  <c:v>1.41763189265</c:v>
                </c:pt>
                <c:pt idx="8265">
                  <c:v>1.4175772397799999</c:v>
                </c:pt>
                <c:pt idx="8266">
                  <c:v>1.41752256917</c:v>
                </c:pt>
                <c:pt idx="8267">
                  <c:v>1.4174678808100001</c:v>
                </c:pt>
                <c:pt idx="8268">
                  <c:v>1.4174131747000001</c:v>
                </c:pt>
                <c:pt idx="8269">
                  <c:v>1.4173584508299999</c:v>
                </c:pt>
                <c:pt idx="8270">
                  <c:v>1.41730370922</c:v>
                </c:pt>
                <c:pt idx="8271">
                  <c:v>1.4172489498600001</c:v>
                </c:pt>
                <c:pt idx="8272">
                  <c:v>1.4171941727499999</c:v>
                </c:pt>
                <c:pt idx="8273">
                  <c:v>1.4171393778900001</c:v>
                </c:pt>
                <c:pt idx="8274">
                  <c:v>1.4170845652899999</c:v>
                </c:pt>
                <c:pt idx="8275">
                  <c:v>1.4170297349300001</c:v>
                </c:pt>
                <c:pt idx="8276">
                  <c:v>1.4169748868200001</c:v>
                </c:pt>
                <c:pt idx="8277">
                  <c:v>1.4169200209699999</c:v>
                </c:pt>
                <c:pt idx="8278">
                  <c:v>1.4168651373600001</c:v>
                </c:pt>
                <c:pt idx="8279">
                  <c:v>1.4168102360099999</c:v>
                </c:pt>
                <c:pt idx="8280">
                  <c:v>1.4167553169</c:v>
                </c:pt>
                <c:pt idx="8281">
                  <c:v>1.41670038005</c:v>
                </c:pt>
                <c:pt idx="8282">
                  <c:v>1.4166454254500001</c:v>
                </c:pt>
                <c:pt idx="8283">
                  <c:v>1.4165904531</c:v>
                </c:pt>
                <c:pt idx="8284">
                  <c:v>1.416535463</c:v>
                </c:pt>
                <c:pt idx="8285">
                  <c:v>1.4164804551500001</c:v>
                </c:pt>
                <c:pt idx="8286">
                  <c:v>1.4164254295500001</c:v>
                </c:pt>
                <c:pt idx="8287">
                  <c:v>1.4163703862000001</c:v>
                </c:pt>
                <c:pt idx="8288">
                  <c:v>1.4163153251</c:v>
                </c:pt>
                <c:pt idx="8289">
                  <c:v>1.41626024625</c:v>
                </c:pt>
                <c:pt idx="8290">
                  <c:v>1.4162051496600001</c:v>
                </c:pt>
                <c:pt idx="8291">
                  <c:v>1.4161500353100001</c:v>
                </c:pt>
                <c:pt idx="8292">
                  <c:v>1.4160949032100001</c:v>
                </c:pt>
                <c:pt idx="8293">
                  <c:v>1.41603975337</c:v>
                </c:pt>
                <c:pt idx="8294">
                  <c:v>1.41598458578</c:v>
                </c:pt>
                <c:pt idx="8295">
                  <c:v>1.41592940043</c:v>
                </c:pt>
                <c:pt idx="8296">
                  <c:v>1.41587419734</c:v>
                </c:pt>
                <c:pt idx="8297">
                  <c:v>1.4158189765</c:v>
                </c:pt>
                <c:pt idx="8298">
                  <c:v>1.4157637379100001</c:v>
                </c:pt>
                <c:pt idx="8299">
                  <c:v>1.4157084815700001</c:v>
                </c:pt>
                <c:pt idx="8300">
                  <c:v>1.4156532074799999</c:v>
                </c:pt>
                <c:pt idx="8301">
                  <c:v>1.41559791564</c:v>
                </c:pt>
                <c:pt idx="8302">
                  <c:v>1.41554260605</c:v>
                </c:pt>
                <c:pt idx="8303">
                  <c:v>1.4154872787099999</c:v>
                </c:pt>
                <c:pt idx="8304">
                  <c:v>1.4154319336300001</c:v>
                </c:pt>
                <c:pt idx="8305">
                  <c:v>1.4153765707899999</c:v>
                </c:pt>
                <c:pt idx="8306">
                  <c:v>1.4153211902</c:v>
                </c:pt>
                <c:pt idx="8307">
                  <c:v>1.41526579187</c:v>
                </c:pt>
                <c:pt idx="8308">
                  <c:v>1.4152103757900001</c:v>
                </c:pt>
                <c:pt idx="8309">
                  <c:v>1.41515494195</c:v>
                </c:pt>
                <c:pt idx="8310">
                  <c:v>1.41509949037</c:v>
                </c:pt>
                <c:pt idx="8311">
                  <c:v>1.4150440210399999</c:v>
                </c:pt>
                <c:pt idx="8312">
                  <c:v>1.4149885339599999</c:v>
                </c:pt>
                <c:pt idx="8313">
                  <c:v>1.41493302913</c:v>
                </c:pt>
                <c:pt idx="8314">
                  <c:v>1.4148775065500001</c:v>
                </c:pt>
                <c:pt idx="8315">
                  <c:v>1.4148219662199999</c:v>
                </c:pt>
                <c:pt idx="8316">
                  <c:v>1.41476640814</c:v>
                </c:pt>
                <c:pt idx="8317">
                  <c:v>1.4147108323099999</c:v>
                </c:pt>
                <c:pt idx="8318">
                  <c:v>1.41465523874</c:v>
                </c:pt>
                <c:pt idx="8319">
                  <c:v>1.4145996274099999</c:v>
                </c:pt>
                <c:pt idx="8320">
                  <c:v>1.4145439983300001</c:v>
                </c:pt>
                <c:pt idx="8321">
                  <c:v>1.41448835151</c:v>
                </c:pt>
                <c:pt idx="8322">
                  <c:v>1.4144326869299999</c:v>
                </c:pt>
                <c:pt idx="8323">
                  <c:v>1.4143770046099999</c:v>
                </c:pt>
                <c:pt idx="8324">
                  <c:v>1.41432130454</c:v>
                </c:pt>
                <c:pt idx="8325">
                  <c:v>1.41426558672</c:v>
                </c:pt>
                <c:pt idx="8326">
                  <c:v>1.4142098511500001</c:v>
                </c:pt>
                <c:pt idx="8327">
                  <c:v>1.41415409783</c:v>
                </c:pt>
                <c:pt idx="8328">
                  <c:v>1.41409832676</c:v>
                </c:pt>
                <c:pt idx="8329">
                  <c:v>1.4140425379399999</c:v>
                </c:pt>
                <c:pt idx="8330">
                  <c:v>1.4139867313700001</c:v>
                </c:pt>
                <c:pt idx="8331">
                  <c:v>1.4139309070499999</c:v>
                </c:pt>
                <c:pt idx="8332">
                  <c:v>1.41387506498</c:v>
                </c:pt>
                <c:pt idx="8333">
                  <c:v>1.41381920517</c:v>
                </c:pt>
                <c:pt idx="8334">
                  <c:v>1.4137633275999999</c:v>
                </c:pt>
                <c:pt idx="8335">
                  <c:v>1.4137074322900001</c:v>
                </c:pt>
                <c:pt idx="8336">
                  <c:v>1.4136515192200001</c:v>
                </c:pt>
                <c:pt idx="8337">
                  <c:v>1.41359558841</c:v>
                </c:pt>
                <c:pt idx="8338">
                  <c:v>1.41353963985</c:v>
                </c:pt>
                <c:pt idx="8339">
                  <c:v>1.41348367353</c:v>
                </c:pt>
                <c:pt idx="8340">
                  <c:v>1.41342768947</c:v>
                </c:pt>
                <c:pt idx="8341">
                  <c:v>1.41337168766</c:v>
                </c:pt>
                <c:pt idx="8342">
                  <c:v>1.4133156681000001</c:v>
                </c:pt>
                <c:pt idx="8343">
                  <c:v>1.4132596307900001</c:v>
                </c:pt>
                <c:pt idx="8344">
                  <c:v>1.4132035757300001</c:v>
                </c:pt>
                <c:pt idx="8345">
                  <c:v>1.41314750293</c:v>
                </c:pt>
                <c:pt idx="8346">
                  <c:v>1.41309141237</c:v>
                </c:pt>
                <c:pt idx="8347">
                  <c:v>1.4130353040600001</c:v>
                </c:pt>
                <c:pt idx="8348">
                  <c:v>1.4129791780100001</c:v>
                </c:pt>
                <c:pt idx="8349">
                  <c:v>1.4129230342000001</c:v>
                </c:pt>
                <c:pt idx="8350">
                  <c:v>1.41286687265</c:v>
                </c:pt>
                <c:pt idx="8351">
                  <c:v>1.41281069334</c:v>
                </c:pt>
                <c:pt idx="8352">
                  <c:v>1.4127544962900001</c:v>
                </c:pt>
                <c:pt idx="8353">
                  <c:v>1.41269828149</c:v>
                </c:pt>
                <c:pt idx="8354">
                  <c:v>1.41264204894</c:v>
                </c:pt>
                <c:pt idx="8355">
                  <c:v>1.4125857986399999</c:v>
                </c:pt>
                <c:pt idx="8356">
                  <c:v>1.4125295305900001</c:v>
                </c:pt>
                <c:pt idx="8357">
                  <c:v>1.4124732447899999</c:v>
                </c:pt>
                <c:pt idx="8358">
                  <c:v>1.4124169412400001</c:v>
                </c:pt>
                <c:pt idx="8359">
                  <c:v>1.4123606199400001</c:v>
                </c:pt>
                <c:pt idx="8360">
                  <c:v>1.4123042808899999</c:v>
                </c:pt>
                <c:pt idx="8361">
                  <c:v>1.4122479241000001</c:v>
                </c:pt>
                <c:pt idx="8362">
                  <c:v>1.4121915495499999</c:v>
                </c:pt>
                <c:pt idx="8363">
                  <c:v>1.4121351572600001</c:v>
                </c:pt>
                <c:pt idx="8364">
                  <c:v>1.41207874721</c:v>
                </c:pt>
                <c:pt idx="8365">
                  <c:v>1.4120223194199999</c:v>
                </c:pt>
                <c:pt idx="8366">
                  <c:v>1.4119658738700001</c:v>
                </c:pt>
                <c:pt idx="8367">
                  <c:v>1.4119094105800001</c:v>
                </c:pt>
                <c:pt idx="8368">
                  <c:v>1.41185292954</c:v>
                </c:pt>
                <c:pt idx="8369">
                  <c:v>1.4117964307499999</c:v>
                </c:pt>
                <c:pt idx="8370">
                  <c:v>1.41173991421</c:v>
                </c:pt>
                <c:pt idx="8371">
                  <c:v>1.4116833799199999</c:v>
                </c:pt>
                <c:pt idx="8372">
                  <c:v>1.4116268278799999</c:v>
                </c:pt>
                <c:pt idx="8373">
                  <c:v>1.41157025809</c:v>
                </c:pt>
                <c:pt idx="8374">
                  <c:v>1.41151367056</c:v>
                </c:pt>
                <c:pt idx="8375">
                  <c:v>1.41145706527</c:v>
                </c:pt>
                <c:pt idx="8376">
                  <c:v>1.4114004422299999</c:v>
                </c:pt>
                <c:pt idx="8377">
                  <c:v>1.4113438014499999</c:v>
                </c:pt>
                <c:pt idx="8378">
                  <c:v>1.41128714291</c:v>
                </c:pt>
                <c:pt idx="8379">
                  <c:v>1.41123046663</c:v>
                </c:pt>
                <c:pt idx="8380">
                  <c:v>1.4111737726</c:v>
                </c:pt>
                <c:pt idx="8381">
                  <c:v>1.4111170608200001</c:v>
                </c:pt>
                <c:pt idx="8382">
                  <c:v>1.4110603312800001</c:v>
                </c:pt>
                <c:pt idx="8383">
                  <c:v>1.4110035839999999</c:v>
                </c:pt>
                <c:pt idx="8384">
                  <c:v>1.4109468189700001</c:v>
                </c:pt>
                <c:pt idx="8385">
                  <c:v>1.4108900361900001</c:v>
                </c:pt>
                <c:pt idx="8386">
                  <c:v>1.41083323566</c:v>
                </c:pt>
                <c:pt idx="8387">
                  <c:v>1.4107764173899999</c:v>
                </c:pt>
                <c:pt idx="8388">
                  <c:v>1.41071958136</c:v>
                </c:pt>
                <c:pt idx="8389">
                  <c:v>1.4106627275800001</c:v>
                </c:pt>
                <c:pt idx="8390">
                  <c:v>1.4106058560600001</c:v>
                </c:pt>
                <c:pt idx="8391">
                  <c:v>1.41054896678</c:v>
                </c:pt>
                <c:pt idx="8392">
                  <c:v>1.4104920597599999</c:v>
                </c:pt>
                <c:pt idx="8393">
                  <c:v>1.4104351349799999</c:v>
                </c:pt>
                <c:pt idx="8394">
                  <c:v>1.4103781924600001</c:v>
                </c:pt>
                <c:pt idx="8395">
                  <c:v>1.4103212321900001</c:v>
                </c:pt>
                <c:pt idx="8396">
                  <c:v>1.4102642541599999</c:v>
                </c:pt>
                <c:pt idx="8397">
                  <c:v>1.4102072583900001</c:v>
                </c:pt>
                <c:pt idx="8398">
                  <c:v>1.4101502448700001</c:v>
                </c:pt>
                <c:pt idx="8399">
                  <c:v>1.4100932136</c:v>
                </c:pt>
                <c:pt idx="8400">
                  <c:v>1.4100361645799999</c:v>
                </c:pt>
                <c:pt idx="8401">
                  <c:v>1.40997909782</c:v>
                </c:pt>
                <c:pt idx="8402">
                  <c:v>1.4099220133000001</c:v>
                </c:pt>
                <c:pt idx="8403">
                  <c:v>1.4098649110299999</c:v>
                </c:pt>
                <c:pt idx="8404">
                  <c:v>1.40980779102</c:v>
                </c:pt>
                <c:pt idx="8405">
                  <c:v>1.4097506532499999</c:v>
                </c:pt>
                <c:pt idx="8406">
                  <c:v>1.40969349774</c:v>
                </c:pt>
                <c:pt idx="8407">
                  <c:v>1.4096363244700001</c:v>
                </c:pt>
                <c:pt idx="8408">
                  <c:v>1.4095791334600001</c:v>
                </c:pt>
                <c:pt idx="8409">
                  <c:v>1.4095219246999999</c:v>
                </c:pt>
                <c:pt idx="8410">
                  <c:v>1.4094646981800001</c:v>
                </c:pt>
                <c:pt idx="8411">
                  <c:v>1.4094074539200001</c:v>
                </c:pt>
                <c:pt idx="8412">
                  <c:v>1.40935019191</c:v>
                </c:pt>
                <c:pt idx="8413">
                  <c:v>1.40929291215</c:v>
                </c:pt>
                <c:pt idx="8414">
                  <c:v>1.40923561464</c:v>
                </c:pt>
                <c:pt idx="8415">
                  <c:v>1.4091782993799999</c:v>
                </c:pt>
                <c:pt idx="8416">
                  <c:v>1.40912096638</c:v>
                </c:pt>
                <c:pt idx="8417">
                  <c:v>1.40906361562</c:v>
                </c:pt>
                <c:pt idx="8418">
                  <c:v>1.40900624711</c:v>
                </c:pt>
                <c:pt idx="8419">
                  <c:v>1.40894886086</c:v>
                </c:pt>
                <c:pt idx="8420">
                  <c:v>1.4088914568499999</c:v>
                </c:pt>
                <c:pt idx="8421">
                  <c:v>1.4088340350999999</c:v>
                </c:pt>
                <c:pt idx="8422">
                  <c:v>1.4087765956</c:v>
                </c:pt>
                <c:pt idx="8423">
                  <c:v>1.40871913834</c:v>
                </c:pt>
                <c:pt idx="8424">
                  <c:v>1.40866166334</c:v>
                </c:pt>
                <c:pt idx="8425">
                  <c:v>1.4086041705900001</c:v>
                </c:pt>
                <c:pt idx="8426">
                  <c:v>1.4085466600900001</c:v>
                </c:pt>
                <c:pt idx="8427">
                  <c:v>1.4084891318399999</c:v>
                </c:pt>
                <c:pt idx="8428">
                  <c:v>1.4084315858400001</c:v>
                </c:pt>
                <c:pt idx="8429">
                  <c:v>1.4083740220900001</c:v>
                </c:pt>
                <c:pt idx="8430">
                  <c:v>1.4083164405899999</c:v>
                </c:pt>
                <c:pt idx="8431">
                  <c:v>1.4082588413499999</c:v>
                </c:pt>
                <c:pt idx="8432">
                  <c:v>1.4082012243499999</c:v>
                </c:pt>
                <c:pt idx="8433">
                  <c:v>1.4081435896100001</c:v>
                </c:pt>
                <c:pt idx="8434">
                  <c:v>1.4080859371100001</c:v>
                </c:pt>
                <c:pt idx="8435">
                  <c:v>1.4080282668699999</c:v>
                </c:pt>
                <c:pt idx="8436">
                  <c:v>1.4079705788700001</c:v>
                </c:pt>
                <c:pt idx="8437">
                  <c:v>1.4079128731299999</c:v>
                </c:pt>
                <c:pt idx="8438">
                  <c:v>1.40785514964</c:v>
                </c:pt>
                <c:pt idx="8439">
                  <c:v>1.4077974084</c:v>
                </c:pt>
                <c:pt idx="8440">
                  <c:v>1.4077396494100001</c:v>
                </c:pt>
                <c:pt idx="8441">
                  <c:v>1.40768187267</c:v>
                </c:pt>
                <c:pt idx="8442">
                  <c:v>1.40762407818</c:v>
                </c:pt>
                <c:pt idx="8443">
                  <c:v>1.4075662659399999</c:v>
                </c:pt>
                <c:pt idx="8444">
                  <c:v>1.4075084359500001</c:v>
                </c:pt>
                <c:pt idx="8445">
                  <c:v>1.4074505882099999</c:v>
                </c:pt>
                <c:pt idx="8446">
                  <c:v>1.40739272273</c:v>
                </c:pt>
                <c:pt idx="8447">
                  <c:v>1.40733483949</c:v>
                </c:pt>
                <c:pt idx="8448">
                  <c:v>1.4072769385099999</c:v>
                </c:pt>
                <c:pt idx="8449">
                  <c:v>1.4072190197700001</c:v>
                </c:pt>
                <c:pt idx="8450">
                  <c:v>1.4071610832899999</c:v>
                </c:pt>
                <c:pt idx="8451">
                  <c:v>1.40710312906</c:v>
                </c:pt>
                <c:pt idx="8452">
                  <c:v>1.40704515707</c:v>
                </c:pt>
                <c:pt idx="8453">
                  <c:v>1.4069871673400001</c:v>
                </c:pt>
                <c:pt idx="8454">
                  <c:v>1.40692915986</c:v>
                </c:pt>
                <c:pt idx="8455">
                  <c:v>1.40687113463</c:v>
                </c:pt>
                <c:pt idx="8456">
                  <c:v>1.4068130916499999</c:v>
                </c:pt>
                <c:pt idx="8457">
                  <c:v>1.4067550309200001</c:v>
                </c:pt>
                <c:pt idx="8458">
                  <c:v>1.4066969524499999</c:v>
                </c:pt>
                <c:pt idx="8459">
                  <c:v>1.4066388562200001</c:v>
                </c:pt>
                <c:pt idx="8460">
                  <c:v>1.4065807422400001</c:v>
                </c:pt>
                <c:pt idx="8461">
                  <c:v>1.4065226105199999</c:v>
                </c:pt>
                <c:pt idx="8462">
                  <c:v>1.4064644610399999</c:v>
                </c:pt>
                <c:pt idx="8463">
                  <c:v>1.4064062938199999</c:v>
                </c:pt>
                <c:pt idx="8464">
                  <c:v>1.4063481088400001</c:v>
                </c:pt>
                <c:pt idx="8465">
                  <c:v>1.40628990612</c:v>
                </c:pt>
                <c:pt idx="8466">
                  <c:v>1.4062316856499999</c:v>
                </c:pt>
                <c:pt idx="8467">
                  <c:v>1.4061734474300001</c:v>
                </c:pt>
                <c:pt idx="8468">
                  <c:v>1.4061151914600001</c:v>
                </c:pt>
                <c:pt idx="8469">
                  <c:v>1.40605691774</c:v>
                </c:pt>
                <c:pt idx="8470">
                  <c:v>1.4059986262699999</c:v>
                </c:pt>
                <c:pt idx="8471">
                  <c:v>1.40594031705</c:v>
                </c:pt>
                <c:pt idx="8472">
                  <c:v>1.4058819900799999</c:v>
                </c:pt>
                <c:pt idx="8473">
                  <c:v>1.4058236453599999</c:v>
                </c:pt>
                <c:pt idx="8474">
                  <c:v>1.4057652829</c:v>
                </c:pt>
                <c:pt idx="8475">
                  <c:v>1.40570690268</c:v>
                </c:pt>
                <c:pt idx="8476">
                  <c:v>1.40564850472</c:v>
                </c:pt>
                <c:pt idx="8477">
                  <c:v>1.4055900889999999</c:v>
                </c:pt>
                <c:pt idx="8478">
                  <c:v>1.4055316555399999</c:v>
                </c:pt>
                <c:pt idx="8479">
                  <c:v>1.40547320432</c:v>
                </c:pt>
                <c:pt idx="8480">
                  <c:v>1.4054147353599999</c:v>
                </c:pt>
                <c:pt idx="8481">
                  <c:v>1.40535624865</c:v>
                </c:pt>
                <c:pt idx="8482">
                  <c:v>1.4052977441900001</c:v>
                </c:pt>
                <c:pt idx="8483">
                  <c:v>1.4052392219800001</c:v>
                </c:pt>
                <c:pt idx="8484">
                  <c:v>1.4051806820199999</c:v>
                </c:pt>
                <c:pt idx="8485">
                  <c:v>1.4051221243100001</c:v>
                </c:pt>
                <c:pt idx="8486">
                  <c:v>1.4050635488500001</c:v>
                </c:pt>
                <c:pt idx="8487">
                  <c:v>1.4050049556499999</c:v>
                </c:pt>
                <c:pt idx="8488">
                  <c:v>1.4049463446899999</c:v>
                </c:pt>
                <c:pt idx="8489">
                  <c:v>1.40488771598</c:v>
                </c:pt>
                <c:pt idx="8490">
                  <c:v>1.4048290695300001</c:v>
                </c:pt>
                <c:pt idx="8491">
                  <c:v>1.4047704053200001</c:v>
                </c:pt>
                <c:pt idx="8492">
                  <c:v>1.4047117233699999</c:v>
                </c:pt>
                <c:pt idx="8493">
                  <c:v>1.4046530236699999</c:v>
                </c:pt>
                <c:pt idx="8494">
                  <c:v>1.4045943062099999</c:v>
                </c:pt>
                <c:pt idx="8495">
                  <c:v>1.40453557101</c:v>
                </c:pt>
                <c:pt idx="8496">
                  <c:v>1.40447681806</c:v>
                </c:pt>
                <c:pt idx="8497">
                  <c:v>1.4044180473600001</c:v>
                </c:pt>
                <c:pt idx="8498">
                  <c:v>1.40435925891</c:v>
                </c:pt>
                <c:pt idx="8499">
                  <c:v>1.40430045271</c:v>
                </c:pt>
                <c:pt idx="8500">
                  <c:v>1.4042416287699999</c:v>
                </c:pt>
                <c:pt idx="8501">
                  <c:v>1.4041827870700001</c:v>
                </c:pt>
                <c:pt idx="8502">
                  <c:v>1.4041239276199999</c:v>
                </c:pt>
                <c:pt idx="8503">
                  <c:v>1.4040650504300001</c:v>
                </c:pt>
                <c:pt idx="8504">
                  <c:v>1.4040061554800001</c:v>
                </c:pt>
                <c:pt idx="8505">
                  <c:v>1.4039472427899999</c:v>
                </c:pt>
                <c:pt idx="8506">
                  <c:v>1.4038883123400001</c:v>
                </c:pt>
                <c:pt idx="8507">
                  <c:v>1.4038293641499999</c:v>
                </c:pt>
                <c:pt idx="8508">
                  <c:v>1.40377039821</c:v>
                </c:pt>
                <c:pt idx="8509">
                  <c:v>1.40371141451</c:v>
                </c:pt>
                <c:pt idx="8510">
                  <c:v>1.40365240613</c:v>
                </c:pt>
                <c:pt idx="8511">
                  <c:v>1.40359337987</c:v>
                </c:pt>
                <c:pt idx="8512">
                  <c:v>1.4035343357300001</c:v>
                </c:pt>
                <c:pt idx="8513">
                  <c:v>1.40347527371</c:v>
                </c:pt>
                <c:pt idx="8514">
                  <c:v>1.40341619381</c:v>
                </c:pt>
                <c:pt idx="8515">
                  <c:v>1.4033570960199999</c:v>
                </c:pt>
                <c:pt idx="8516">
                  <c:v>1.4032979803600001</c:v>
                </c:pt>
                <c:pt idx="8517">
                  <c:v>1.4032388468200001</c:v>
                </c:pt>
                <c:pt idx="8518">
                  <c:v>1.4031796954</c:v>
                </c:pt>
                <c:pt idx="8519">
                  <c:v>1.4031205260899999</c:v>
                </c:pt>
                <c:pt idx="8520">
                  <c:v>1.40306133891</c:v>
                </c:pt>
                <c:pt idx="8521">
                  <c:v>1.4030021338400001</c:v>
                </c:pt>
                <c:pt idx="8522">
                  <c:v>1.4029429109</c:v>
                </c:pt>
                <c:pt idx="8523">
                  <c:v>1.40288367007</c:v>
                </c:pt>
                <c:pt idx="8524">
                  <c:v>1.4028244113699999</c:v>
                </c:pt>
                <c:pt idx="8525">
                  <c:v>1.4027651347800001</c:v>
                </c:pt>
                <c:pt idx="8526">
                  <c:v>1.4027058403199999</c:v>
                </c:pt>
                <c:pt idx="8527">
                  <c:v>1.40264652797</c:v>
                </c:pt>
                <c:pt idx="8528">
                  <c:v>1.40258719775</c:v>
                </c:pt>
                <c:pt idx="8529">
                  <c:v>1.40252784964</c:v>
                </c:pt>
                <c:pt idx="8530">
                  <c:v>1.4024684836500001</c:v>
                </c:pt>
                <c:pt idx="8531">
                  <c:v>1.4024090997900001</c:v>
                </c:pt>
                <c:pt idx="8532">
                  <c:v>1.4023496980400001</c:v>
                </c:pt>
                <c:pt idx="8533">
                  <c:v>1.40229027841</c:v>
                </c:pt>
                <c:pt idx="8534">
                  <c:v>1.4022308408999999</c:v>
                </c:pt>
                <c:pt idx="8535">
                  <c:v>1.40217138552</c:v>
                </c:pt>
                <c:pt idx="8536">
                  <c:v>1.4021119122500001</c:v>
                </c:pt>
                <c:pt idx="8537">
                  <c:v>1.4020524211000001</c:v>
                </c:pt>
                <c:pt idx="8538">
                  <c:v>1.4019929120700001</c:v>
                </c:pt>
                <c:pt idx="8539">
                  <c:v>1.40193338516</c:v>
                </c:pt>
                <c:pt idx="8540">
                  <c:v>1.40187384037</c:v>
                </c:pt>
                <c:pt idx="8541">
                  <c:v>1.4018142777</c:v>
                </c:pt>
                <c:pt idx="8542">
                  <c:v>1.4017546971499999</c:v>
                </c:pt>
                <c:pt idx="8543">
                  <c:v>1.4016950987200001</c:v>
                </c:pt>
                <c:pt idx="8544">
                  <c:v>1.4016354824099999</c:v>
                </c:pt>
                <c:pt idx="8545">
                  <c:v>1.40157584822</c:v>
                </c:pt>
                <c:pt idx="8546">
                  <c:v>1.40151619615</c:v>
                </c:pt>
                <c:pt idx="8547">
                  <c:v>1.4014565262000001</c:v>
                </c:pt>
                <c:pt idx="8548">
                  <c:v>1.40139683836</c:v>
                </c:pt>
                <c:pt idx="8549">
                  <c:v>1.4013371326499999</c:v>
                </c:pt>
                <c:pt idx="8550">
                  <c:v>1.40127740906</c:v>
                </c:pt>
                <c:pt idx="8551">
                  <c:v>1.4012176675900001</c:v>
                </c:pt>
                <c:pt idx="8552">
                  <c:v>1.4011579082300001</c:v>
                </c:pt>
                <c:pt idx="8553">
                  <c:v>1.4010981309999999</c:v>
                </c:pt>
                <c:pt idx="8554">
                  <c:v>1.40103833589</c:v>
                </c:pt>
                <c:pt idx="8555">
                  <c:v>1.40097852289</c:v>
                </c:pt>
                <c:pt idx="8556">
                  <c:v>1.4009186920200001</c:v>
                </c:pt>
                <c:pt idx="8557">
                  <c:v>1.40085884326</c:v>
                </c:pt>
                <c:pt idx="8558">
                  <c:v>1.40079897663</c:v>
                </c:pt>
                <c:pt idx="8559">
                  <c:v>1.40073909211</c:v>
                </c:pt>
                <c:pt idx="8560">
                  <c:v>1.4006791897199999</c:v>
                </c:pt>
                <c:pt idx="8561">
                  <c:v>1.4006192694399999</c:v>
                </c:pt>
                <c:pt idx="8562">
                  <c:v>1.40055933129</c:v>
                </c:pt>
                <c:pt idx="8563">
                  <c:v>1.4004993752499999</c:v>
                </c:pt>
                <c:pt idx="8564">
                  <c:v>1.4004394013300001</c:v>
                </c:pt>
                <c:pt idx="8565">
                  <c:v>1.40037940954</c:v>
                </c:pt>
                <c:pt idx="8566">
                  <c:v>1.4003193998600001</c:v>
                </c:pt>
                <c:pt idx="8567">
                  <c:v>1.4002593723000001</c:v>
                </c:pt>
                <c:pt idx="8568">
                  <c:v>1.4001993268599999</c:v>
                </c:pt>
                <c:pt idx="8569">
                  <c:v>1.4001392635500001</c:v>
                </c:pt>
                <c:pt idx="8570">
                  <c:v>1.4000791823500001</c:v>
                </c:pt>
                <c:pt idx="8571">
                  <c:v>1.4000190832699999</c:v>
                </c:pt>
                <c:pt idx="8572">
                  <c:v>1.3999589663100001</c:v>
                </c:pt>
                <c:pt idx="8573">
                  <c:v>1.39989883147</c:v>
                </c:pt>
                <c:pt idx="8574">
                  <c:v>1.3998386787499999</c:v>
                </c:pt>
                <c:pt idx="8575">
                  <c:v>1.39977850815</c:v>
                </c:pt>
                <c:pt idx="8576">
                  <c:v>1.39971831967</c:v>
                </c:pt>
                <c:pt idx="8577">
                  <c:v>1.3996581133099999</c:v>
                </c:pt>
                <c:pt idx="8578">
                  <c:v>1.39959788907</c:v>
                </c:pt>
                <c:pt idx="8579">
                  <c:v>1.39953764695</c:v>
                </c:pt>
                <c:pt idx="8580">
                  <c:v>1.3994773869499999</c:v>
                </c:pt>
                <c:pt idx="8581">
                  <c:v>1.3994171090700001</c:v>
                </c:pt>
                <c:pt idx="8582">
                  <c:v>1.3993568133100001</c:v>
                </c:pt>
                <c:pt idx="8583">
                  <c:v>1.3992964996599999</c:v>
                </c:pt>
                <c:pt idx="8584">
                  <c:v>1.3992361681400001</c:v>
                </c:pt>
                <c:pt idx="8585">
                  <c:v>1.3991758187400001</c:v>
                </c:pt>
                <c:pt idx="8586">
                  <c:v>1.3991154514599999</c:v>
                </c:pt>
                <c:pt idx="8587">
                  <c:v>1.3990550662900001</c:v>
                </c:pt>
                <c:pt idx="8588">
                  <c:v>1.3989946632500001</c:v>
                </c:pt>
                <c:pt idx="8589">
                  <c:v>1.39893424233</c:v>
                </c:pt>
                <c:pt idx="8590">
                  <c:v>1.3988738035199999</c:v>
                </c:pt>
                <c:pt idx="8591">
                  <c:v>1.3988133468399999</c:v>
                </c:pt>
                <c:pt idx="8592">
                  <c:v>1.39875287227</c:v>
                </c:pt>
                <c:pt idx="8593">
                  <c:v>1.3986923798299999</c:v>
                </c:pt>
                <c:pt idx="8594">
                  <c:v>1.3986318695</c:v>
                </c:pt>
                <c:pt idx="8595">
                  <c:v>1.3985713413</c:v>
                </c:pt>
                <c:pt idx="8596">
                  <c:v>1.39851079521</c:v>
                </c:pt>
                <c:pt idx="8597">
                  <c:v>1.39845023125</c:v>
                </c:pt>
                <c:pt idx="8598">
                  <c:v>1.3983896494000001</c:v>
                </c:pt>
                <c:pt idx="8599">
                  <c:v>1.39832904967</c:v>
                </c:pt>
                <c:pt idx="8600">
                  <c:v>1.3982684320700001</c:v>
                </c:pt>
                <c:pt idx="8601">
                  <c:v>1.3982077965799999</c:v>
                </c:pt>
                <c:pt idx="8602">
                  <c:v>1.3981471432100001</c:v>
                </c:pt>
                <c:pt idx="8603">
                  <c:v>1.3980864719599999</c:v>
                </c:pt>
                <c:pt idx="8604">
                  <c:v>1.39802578283</c:v>
                </c:pt>
                <c:pt idx="8605">
                  <c:v>1.39796507583</c:v>
                </c:pt>
                <c:pt idx="8606">
                  <c:v>1.39790435094</c:v>
                </c:pt>
                <c:pt idx="8607">
                  <c:v>1.3978436081700001</c:v>
                </c:pt>
                <c:pt idx="8608">
                  <c:v>1.39778284752</c:v>
                </c:pt>
                <c:pt idx="8609">
                  <c:v>1.3977220689900001</c:v>
                </c:pt>
                <c:pt idx="8610">
                  <c:v>1.3976612725799999</c:v>
                </c:pt>
                <c:pt idx="8611">
                  <c:v>1.3976004582899999</c:v>
                </c:pt>
                <c:pt idx="8612">
                  <c:v>1.3975396261199999</c:v>
                </c:pt>
                <c:pt idx="8613">
                  <c:v>1.39747877607</c:v>
                </c:pt>
                <c:pt idx="8614">
                  <c:v>1.39741790814</c:v>
                </c:pt>
                <c:pt idx="8615">
                  <c:v>1.39735702233</c:v>
                </c:pt>
                <c:pt idx="8616">
                  <c:v>1.3972961186399999</c:v>
                </c:pt>
                <c:pt idx="8617">
                  <c:v>1.3972351970600001</c:v>
                </c:pt>
                <c:pt idx="8618">
                  <c:v>1.3971742576099999</c:v>
                </c:pt>
                <c:pt idx="8619">
                  <c:v>1.39711330028</c:v>
                </c:pt>
                <c:pt idx="8620">
                  <c:v>1.39705232507</c:v>
                </c:pt>
                <c:pt idx="8621">
                  <c:v>1.39699133197</c:v>
                </c:pt>
                <c:pt idx="8622">
                  <c:v>1.3969303209999999</c:v>
                </c:pt>
                <c:pt idx="8623">
                  <c:v>1.3968692921500001</c:v>
                </c:pt>
                <c:pt idx="8624">
                  <c:v>1.3968082454099999</c:v>
                </c:pt>
                <c:pt idx="8625">
                  <c:v>1.3967471808</c:v>
                </c:pt>
                <c:pt idx="8626">
                  <c:v>1.3966860983</c:v>
                </c:pt>
                <c:pt idx="8627">
                  <c:v>1.3966249979300001</c:v>
                </c:pt>
                <c:pt idx="8628">
                  <c:v>1.39656387967</c:v>
                </c:pt>
                <c:pt idx="8629">
                  <c:v>1.3965027435399999</c:v>
                </c:pt>
                <c:pt idx="8630">
                  <c:v>1.39644158952</c:v>
                </c:pt>
                <c:pt idx="8631">
                  <c:v>1.3963804176300001</c:v>
                </c:pt>
                <c:pt idx="8632">
                  <c:v>1.3963192278500001</c:v>
                </c:pt>
                <c:pt idx="8633">
                  <c:v>1.3962580201999999</c:v>
                </c:pt>
                <c:pt idx="8634">
                  <c:v>1.39619679466</c:v>
                </c:pt>
                <c:pt idx="8635">
                  <c:v>1.39613555124</c:v>
                </c:pt>
                <c:pt idx="8636">
                  <c:v>1.39607428994</c:v>
                </c:pt>
                <c:pt idx="8637">
                  <c:v>1.39601301077</c:v>
                </c:pt>
                <c:pt idx="8638">
                  <c:v>1.3959517137099999</c:v>
                </c:pt>
                <c:pt idx="8639">
                  <c:v>1.39589039877</c:v>
                </c:pt>
                <c:pt idx="8640">
                  <c:v>1.3958290659499999</c:v>
                </c:pt>
                <c:pt idx="8641">
                  <c:v>1.3957677152500001</c:v>
                </c:pt>
                <c:pt idx="8642">
                  <c:v>1.3957063466699999</c:v>
                </c:pt>
                <c:pt idx="8643">
                  <c:v>1.3956449602200001</c:v>
                </c:pt>
                <c:pt idx="8644">
                  <c:v>1.39558355588</c:v>
                </c:pt>
                <c:pt idx="8645">
                  <c:v>1.3955221336600001</c:v>
                </c:pt>
                <c:pt idx="8646">
                  <c:v>1.39546069356</c:v>
                </c:pt>
                <c:pt idx="8647">
                  <c:v>1.39539923558</c:v>
                </c:pt>
                <c:pt idx="8648">
                  <c:v>1.3953377597100001</c:v>
                </c:pt>
                <c:pt idx="8649">
                  <c:v>1.39527626597</c:v>
                </c:pt>
                <c:pt idx="8650">
                  <c:v>1.39521475435</c:v>
                </c:pt>
                <c:pt idx="8651">
                  <c:v>1.39515322485</c:v>
                </c:pt>
                <c:pt idx="8652">
                  <c:v>1.39509167747</c:v>
                </c:pt>
                <c:pt idx="8653">
                  <c:v>1.39503011221</c:v>
                </c:pt>
                <c:pt idx="8654">
                  <c:v>1.39496852906</c:v>
                </c:pt>
                <c:pt idx="8655">
                  <c:v>1.3949069280399999</c:v>
                </c:pt>
                <c:pt idx="8656">
                  <c:v>1.3948453091399999</c:v>
                </c:pt>
                <c:pt idx="8657">
                  <c:v>1.39478367236</c:v>
                </c:pt>
                <c:pt idx="8658">
                  <c:v>1.3947220176899999</c:v>
                </c:pt>
                <c:pt idx="8659">
                  <c:v>1.3946603451499999</c:v>
                </c:pt>
                <c:pt idx="8660">
                  <c:v>1.39459865472</c:v>
                </c:pt>
                <c:pt idx="8661">
                  <c:v>1.3945369464199999</c:v>
                </c:pt>
                <c:pt idx="8662">
                  <c:v>1.3944752202299999</c:v>
                </c:pt>
                <c:pt idx="8663">
                  <c:v>1.39441347617</c:v>
                </c:pt>
                <c:pt idx="8664">
                  <c:v>1.3943517142199999</c:v>
                </c:pt>
                <c:pt idx="8665">
                  <c:v>1.3942899343999999</c:v>
                </c:pt>
                <c:pt idx="8666">
                  <c:v>1.39422813669</c:v>
                </c:pt>
                <c:pt idx="8667">
                  <c:v>1.3941663211099999</c:v>
                </c:pt>
                <c:pt idx="8668">
                  <c:v>1.3941044876399999</c:v>
                </c:pt>
                <c:pt idx="8669">
                  <c:v>1.39404263629</c:v>
                </c:pt>
                <c:pt idx="8670">
                  <c:v>1.39398076707</c:v>
                </c:pt>
                <c:pt idx="8671">
                  <c:v>1.39391887996</c:v>
                </c:pt>
                <c:pt idx="8672">
                  <c:v>1.3938569749700001</c:v>
                </c:pt>
                <c:pt idx="8673">
                  <c:v>1.3937950521</c:v>
                </c:pt>
                <c:pt idx="8674">
                  <c:v>1.39373311136</c:v>
                </c:pt>
                <c:pt idx="8675">
                  <c:v>1.3936711527300001</c:v>
                </c:pt>
                <c:pt idx="8676">
                  <c:v>1.39360917622</c:v>
                </c:pt>
                <c:pt idx="8677">
                  <c:v>1.39354718183</c:v>
                </c:pt>
                <c:pt idx="8678">
                  <c:v>1.3934851695599999</c:v>
                </c:pt>
                <c:pt idx="8679">
                  <c:v>1.3934231394100001</c:v>
                </c:pt>
                <c:pt idx="8680">
                  <c:v>1.3933610913800001</c:v>
                </c:pt>
                <c:pt idx="8681">
                  <c:v>1.39329902547</c:v>
                </c:pt>
                <c:pt idx="8682">
                  <c:v>1.3932369416799999</c:v>
                </c:pt>
                <c:pt idx="8683">
                  <c:v>1.3931748400099999</c:v>
                </c:pt>
                <c:pt idx="8684">
                  <c:v>1.39311272046</c:v>
                </c:pt>
                <c:pt idx="8685">
                  <c:v>1.39305058303</c:v>
                </c:pt>
                <c:pt idx="8686">
                  <c:v>1.39298842771</c:v>
                </c:pt>
                <c:pt idx="8687">
                  <c:v>1.3929262545200001</c:v>
                </c:pt>
                <c:pt idx="8688">
                  <c:v>1.39286406345</c:v>
                </c:pt>
                <c:pt idx="8689">
                  <c:v>1.3928018545</c:v>
                </c:pt>
                <c:pt idx="8690">
                  <c:v>1.3927396276699999</c:v>
                </c:pt>
                <c:pt idx="8691">
                  <c:v>1.3926773829500001</c:v>
                </c:pt>
                <c:pt idx="8692">
                  <c:v>1.3926151203599999</c:v>
                </c:pt>
                <c:pt idx="8693">
                  <c:v>1.39255283989</c:v>
                </c:pt>
                <c:pt idx="8694">
                  <c:v>1.39249054153</c:v>
                </c:pt>
                <c:pt idx="8695">
                  <c:v>1.3924282253</c:v>
                </c:pt>
                <c:pt idx="8696">
                  <c:v>1.3923658911800001</c:v>
                </c:pt>
                <c:pt idx="8697">
                  <c:v>1.3923035391900001</c:v>
                </c:pt>
                <c:pt idx="8698">
                  <c:v>1.3922411693100001</c:v>
                </c:pt>
                <c:pt idx="8699">
                  <c:v>1.39217878156</c:v>
                </c:pt>
                <c:pt idx="8700">
                  <c:v>1.3921163759199999</c:v>
                </c:pt>
                <c:pt idx="8701">
                  <c:v>1.39205395241</c:v>
                </c:pt>
                <c:pt idx="8702">
                  <c:v>1.3919915110100001</c:v>
                </c:pt>
                <c:pt idx="8703">
                  <c:v>1.39192905173</c:v>
                </c:pt>
                <c:pt idx="8704">
                  <c:v>1.3918665745800001</c:v>
                </c:pt>
                <c:pt idx="8705">
                  <c:v>1.39180407954</c:v>
                </c:pt>
                <c:pt idx="8706">
                  <c:v>1.3917415666199999</c:v>
                </c:pt>
                <c:pt idx="8707">
                  <c:v>1.39167903582</c:v>
                </c:pt>
                <c:pt idx="8708">
                  <c:v>1.3916164871500001</c:v>
                </c:pt>
                <c:pt idx="8709">
                  <c:v>1.39155392059</c:v>
                </c:pt>
                <c:pt idx="8710">
                  <c:v>1.3914913361500001</c:v>
                </c:pt>
                <c:pt idx="8711">
                  <c:v>1.39142873383</c:v>
                </c:pt>
                <c:pt idx="8712">
                  <c:v>1.39136611363</c:v>
                </c:pt>
                <c:pt idx="8713">
                  <c:v>1.39130347555</c:v>
                </c:pt>
                <c:pt idx="8714">
                  <c:v>1.3912408195899999</c:v>
                </c:pt>
                <c:pt idx="8715">
                  <c:v>1.3911781457500001</c:v>
                </c:pt>
                <c:pt idx="8716">
                  <c:v>1.3911154540299999</c:v>
                </c:pt>
                <c:pt idx="8717">
                  <c:v>1.39105274443</c:v>
                </c:pt>
                <c:pt idx="8718">
                  <c:v>1.39099001695</c:v>
                </c:pt>
                <c:pt idx="8719">
                  <c:v>1.3909272715900001</c:v>
                </c:pt>
                <c:pt idx="8720">
                  <c:v>1.39086450835</c:v>
                </c:pt>
                <c:pt idx="8721">
                  <c:v>1.39080172723</c:v>
                </c:pt>
                <c:pt idx="8722">
                  <c:v>1.39073892823</c:v>
                </c:pt>
                <c:pt idx="8723">
                  <c:v>1.3906761113399999</c:v>
                </c:pt>
                <c:pt idx="8724">
                  <c:v>1.3906132765799999</c:v>
                </c:pt>
                <c:pt idx="8725">
                  <c:v>1.3905504239399999</c:v>
                </c:pt>
                <c:pt idx="8726">
                  <c:v>1.3904875534100001</c:v>
                </c:pt>
                <c:pt idx="8727">
                  <c:v>1.3904246650100001</c:v>
                </c:pt>
                <c:pt idx="8728">
                  <c:v>1.3903617587299999</c:v>
                </c:pt>
                <c:pt idx="8729">
                  <c:v>1.39029883456</c:v>
                </c:pt>
                <c:pt idx="8730">
                  <c:v>1.39023589252</c:v>
                </c:pt>
                <c:pt idx="8731">
                  <c:v>1.3901729326000001</c:v>
                </c:pt>
                <c:pt idx="8732">
                  <c:v>1.39010995479</c:v>
                </c:pt>
                <c:pt idx="8733">
                  <c:v>1.39004695911</c:v>
                </c:pt>
                <c:pt idx="8734">
                  <c:v>1.38998394554</c:v>
                </c:pt>
                <c:pt idx="8735">
                  <c:v>1.38992091409</c:v>
                </c:pt>
                <c:pt idx="8736">
                  <c:v>1.38985786477</c:v>
                </c:pt>
                <c:pt idx="8737">
                  <c:v>1.38979479756</c:v>
                </c:pt>
                <c:pt idx="8738">
                  <c:v>1.3897317124799999</c:v>
                </c:pt>
                <c:pt idx="8739">
                  <c:v>1.3896686095099999</c:v>
                </c:pt>
                <c:pt idx="8740">
                  <c:v>1.38960548866</c:v>
                </c:pt>
                <c:pt idx="8741">
                  <c:v>1.3895423499299999</c:v>
                </c:pt>
                <c:pt idx="8742">
                  <c:v>1.3894791933299999</c:v>
                </c:pt>
                <c:pt idx="8743">
                  <c:v>1.38941601884</c:v>
                </c:pt>
                <c:pt idx="8744">
                  <c:v>1.3893528264699999</c:v>
                </c:pt>
                <c:pt idx="8745">
                  <c:v>1.3892896162199999</c:v>
                </c:pt>
                <c:pt idx="8746">
                  <c:v>1.38922638809</c:v>
                </c:pt>
                <c:pt idx="8747">
                  <c:v>1.3891631420799999</c:v>
                </c:pt>
                <c:pt idx="8748">
                  <c:v>1.3890998781999999</c:v>
                </c:pt>
                <c:pt idx="8749">
                  <c:v>1.38903659643</c:v>
                </c:pt>
                <c:pt idx="8750">
                  <c:v>1.3889732967799999</c:v>
                </c:pt>
                <c:pt idx="8751">
                  <c:v>1.3889099792499999</c:v>
                </c:pt>
                <c:pt idx="8752">
                  <c:v>1.38884664384</c:v>
                </c:pt>
                <c:pt idx="8753">
                  <c:v>1.3887832905399999</c:v>
                </c:pt>
                <c:pt idx="8754">
                  <c:v>1.3887199193699999</c:v>
                </c:pt>
                <c:pt idx="8755">
                  <c:v>1.38865653032</c:v>
                </c:pt>
                <c:pt idx="8756">
                  <c:v>1.38859312339</c:v>
                </c:pt>
                <c:pt idx="8757">
                  <c:v>1.38852969858</c:v>
                </c:pt>
                <c:pt idx="8758">
                  <c:v>1.3884662558900001</c:v>
                </c:pt>
                <c:pt idx="8759">
                  <c:v>1.38840279531</c:v>
                </c:pt>
                <c:pt idx="8760">
                  <c:v>1.38833931686</c:v>
                </c:pt>
                <c:pt idx="8761">
                  <c:v>1.3882758205300001</c:v>
                </c:pt>
                <c:pt idx="8762">
                  <c:v>1.38821230631</c:v>
                </c:pt>
                <c:pt idx="8763">
                  <c:v>1.38814877422</c:v>
                </c:pt>
                <c:pt idx="8764">
                  <c:v>1.3880852242499999</c:v>
                </c:pt>
                <c:pt idx="8765">
                  <c:v>1.3880216563900001</c:v>
                </c:pt>
                <c:pt idx="8766">
                  <c:v>1.3879580706600001</c:v>
                </c:pt>
                <c:pt idx="8767">
                  <c:v>1.38789446704</c:v>
                </c:pt>
                <c:pt idx="8768">
                  <c:v>1.3878308455499999</c:v>
                </c:pt>
                <c:pt idx="8769">
                  <c:v>1.3877672061699999</c:v>
                </c:pt>
                <c:pt idx="8770">
                  <c:v>1.38770354892</c:v>
                </c:pt>
                <c:pt idx="8771">
                  <c:v>1.38763987378</c:v>
                </c:pt>
                <c:pt idx="8772">
                  <c:v>1.38757618077</c:v>
                </c:pt>
                <c:pt idx="8773">
                  <c:v>1.3875124698700001</c:v>
                </c:pt>
                <c:pt idx="8774">
                  <c:v>1.38744874109</c:v>
                </c:pt>
                <c:pt idx="8775">
                  <c:v>1.3873849944400001</c:v>
                </c:pt>
                <c:pt idx="8776">
                  <c:v>1.3873212299</c:v>
                </c:pt>
                <c:pt idx="8777">
                  <c:v>1.3872574474799999</c:v>
                </c:pt>
                <c:pt idx="8778">
                  <c:v>1.3871936471799999</c:v>
                </c:pt>
                <c:pt idx="8779">
                  <c:v>1.387129829</c:v>
                </c:pt>
                <c:pt idx="8780">
                  <c:v>1.38706599295</c:v>
                </c:pt>
                <c:pt idx="8781">
                  <c:v>1.38700213901</c:v>
                </c:pt>
                <c:pt idx="8782">
                  <c:v>1.3869382671899999</c:v>
                </c:pt>
                <c:pt idx="8783">
                  <c:v>1.3868743774900001</c:v>
                </c:pt>
                <c:pt idx="8784">
                  <c:v>1.3868104699099999</c:v>
                </c:pt>
                <c:pt idx="8785">
                  <c:v>1.38674654445</c:v>
                </c:pt>
                <c:pt idx="8786">
                  <c:v>1.38668260111</c:v>
                </c:pt>
                <c:pt idx="8787">
                  <c:v>1.38661863989</c:v>
                </c:pt>
                <c:pt idx="8788">
                  <c:v>1.3865546607899999</c:v>
                </c:pt>
                <c:pt idx="8789">
                  <c:v>1.3864906638100001</c:v>
                </c:pt>
                <c:pt idx="8790">
                  <c:v>1.3864266489499999</c:v>
                </c:pt>
                <c:pt idx="8791">
                  <c:v>1.3863626162</c:v>
                </c:pt>
                <c:pt idx="8792">
                  <c:v>1.38629856558</c:v>
                </c:pt>
                <c:pt idx="8793">
                  <c:v>1.38623449708</c:v>
                </c:pt>
                <c:pt idx="8794">
                  <c:v>1.3861704106999999</c:v>
                </c:pt>
                <c:pt idx="8795">
                  <c:v>1.3861063064300001</c:v>
                </c:pt>
                <c:pt idx="8796">
                  <c:v>1.3860421842899999</c:v>
                </c:pt>
                <c:pt idx="8797">
                  <c:v>1.38597804427</c:v>
                </c:pt>
                <c:pt idx="8798">
                  <c:v>1.38591388636</c:v>
                </c:pt>
                <c:pt idx="8799">
                  <c:v>1.3858497105800001</c:v>
                </c:pt>
                <c:pt idx="8800">
                  <c:v>1.38578551692</c:v>
                </c:pt>
                <c:pt idx="8801">
                  <c:v>1.3857213053699999</c:v>
                </c:pt>
                <c:pt idx="8802">
                  <c:v>1.38565707595</c:v>
                </c:pt>
                <c:pt idx="8803">
                  <c:v>1.3855928286400001</c:v>
                </c:pt>
                <c:pt idx="8804">
                  <c:v>1.3855285634600001</c:v>
                </c:pt>
                <c:pt idx="8805">
                  <c:v>1.3854642803899999</c:v>
                </c:pt>
                <c:pt idx="8806">
                  <c:v>1.38539997945</c:v>
                </c:pt>
                <c:pt idx="8807">
                  <c:v>1.38533566062</c:v>
                </c:pt>
                <c:pt idx="8808">
                  <c:v>1.3852713239100001</c:v>
                </c:pt>
                <c:pt idx="8809">
                  <c:v>1.38520696933</c:v>
                </c:pt>
                <c:pt idx="8810">
                  <c:v>1.38514259686</c:v>
                </c:pt>
                <c:pt idx="8811">
                  <c:v>1.38507820651</c:v>
                </c:pt>
                <c:pt idx="8812">
                  <c:v>1.3850137982899999</c:v>
                </c:pt>
                <c:pt idx="8813">
                  <c:v>1.3849493721799999</c:v>
                </c:pt>
                <c:pt idx="8814">
                  <c:v>1.38488492819</c:v>
                </c:pt>
                <c:pt idx="8815">
                  <c:v>1.3848204663200001</c:v>
                </c:pt>
                <c:pt idx="8816">
                  <c:v>1.3847559865700001</c:v>
                </c:pt>
                <c:pt idx="8817">
                  <c:v>1.3846914889399999</c:v>
                </c:pt>
                <c:pt idx="8818">
                  <c:v>1.3846269734300001</c:v>
                </c:pt>
                <c:pt idx="8819">
                  <c:v>1.3845624400400001</c:v>
                </c:pt>
                <c:pt idx="8820">
                  <c:v>1.3844978887699999</c:v>
                </c:pt>
                <c:pt idx="8821">
                  <c:v>1.38443331962</c:v>
                </c:pt>
                <c:pt idx="8822">
                  <c:v>1.38436873259</c:v>
                </c:pt>
                <c:pt idx="8823">
                  <c:v>1.3843041276800001</c:v>
                </c:pt>
                <c:pt idx="8824">
                  <c:v>1.38423950489</c:v>
                </c:pt>
                <c:pt idx="8825">
                  <c:v>1.38417486422</c:v>
                </c:pt>
                <c:pt idx="8826">
                  <c:v>1.3841102056700001</c:v>
                </c:pt>
                <c:pt idx="8827">
                  <c:v>1.38404552924</c:v>
                </c:pt>
                <c:pt idx="8828">
                  <c:v>1.38398083493</c:v>
                </c:pt>
                <c:pt idx="8829">
                  <c:v>1.3839161227300001</c:v>
                </c:pt>
                <c:pt idx="8830">
                  <c:v>1.38385139266</c:v>
                </c:pt>
                <c:pt idx="8831">
                  <c:v>1.38378664471</c:v>
                </c:pt>
                <c:pt idx="8832">
                  <c:v>1.3837218788700001</c:v>
                </c:pt>
                <c:pt idx="8833">
                  <c:v>1.38365709516</c:v>
                </c:pt>
                <c:pt idx="8834">
                  <c:v>1.38359229357</c:v>
                </c:pt>
                <c:pt idx="8835">
                  <c:v>1.3835274740900001</c:v>
                </c:pt>
                <c:pt idx="8836">
                  <c:v>1.38346263674</c:v>
                </c:pt>
                <c:pt idx="8837">
                  <c:v>1.3833977815</c:v>
                </c:pt>
                <c:pt idx="8838">
                  <c:v>1.3833329083899999</c:v>
                </c:pt>
                <c:pt idx="8839">
                  <c:v>1.38326801739</c:v>
                </c:pt>
                <c:pt idx="8840">
                  <c:v>1.3832031085200001</c:v>
                </c:pt>
                <c:pt idx="8841">
                  <c:v>1.3831381817599999</c:v>
                </c:pt>
                <c:pt idx="8842">
                  <c:v>1.3830732371300001</c:v>
                </c:pt>
                <c:pt idx="8843">
                  <c:v>1.3830082746100001</c:v>
                </c:pt>
                <c:pt idx="8844">
                  <c:v>1.38294329421</c:v>
                </c:pt>
                <c:pt idx="8845">
                  <c:v>1.3828782959399999</c:v>
                </c:pt>
                <c:pt idx="8846">
                  <c:v>1.3828132797799999</c:v>
                </c:pt>
                <c:pt idx="8847">
                  <c:v>1.38274824574</c:v>
                </c:pt>
                <c:pt idx="8848">
                  <c:v>1.3826831938199999</c:v>
                </c:pt>
                <c:pt idx="8849">
                  <c:v>1.38261812403</c:v>
                </c:pt>
                <c:pt idx="8850">
                  <c:v>1.38255303635</c:v>
                </c:pt>
                <c:pt idx="8851">
                  <c:v>1.38248793079</c:v>
                </c:pt>
                <c:pt idx="8852">
                  <c:v>1.38242280735</c:v>
                </c:pt>
                <c:pt idx="8853">
                  <c:v>1.3823576660300001</c:v>
                </c:pt>
                <c:pt idx="8854">
                  <c:v>1.38229250683</c:v>
                </c:pt>
                <c:pt idx="8855">
                  <c:v>1.3822273297500001</c:v>
                </c:pt>
                <c:pt idx="8856">
                  <c:v>1.3821621347899999</c:v>
                </c:pt>
                <c:pt idx="8857">
                  <c:v>1.3820969219499999</c:v>
                </c:pt>
                <c:pt idx="8858">
                  <c:v>1.3820316912299999</c:v>
                </c:pt>
                <c:pt idx="8859">
                  <c:v>1.38196644263</c:v>
                </c:pt>
                <c:pt idx="8860">
                  <c:v>1.3819011752100001</c:v>
                </c:pt>
                <c:pt idx="8861">
                  <c:v>1.38183588141</c:v>
                </c:pt>
                <c:pt idx="8862">
                  <c:v>1.3817705697</c:v>
                </c:pt>
                <c:pt idx="8863">
                  <c:v>1.3817052400700001</c:v>
                </c:pt>
                <c:pt idx="8864">
                  <c:v>1.38163989251</c:v>
                </c:pt>
                <c:pt idx="8865">
                  <c:v>1.3815745270399999</c:v>
                </c:pt>
                <c:pt idx="8866">
                  <c:v>1.38150914365</c:v>
                </c:pt>
                <c:pt idx="8867">
                  <c:v>1.3814437423399999</c:v>
                </c:pt>
                <c:pt idx="8868">
                  <c:v>1.3813783231100001</c:v>
                </c:pt>
                <c:pt idx="8869">
                  <c:v>1.3813128859599999</c:v>
                </c:pt>
                <c:pt idx="8870">
                  <c:v>1.38124743089</c:v>
                </c:pt>
                <c:pt idx="8871">
                  <c:v>1.3811819579</c:v>
                </c:pt>
                <c:pt idx="8872">
                  <c:v>1.38111646699</c:v>
                </c:pt>
                <c:pt idx="8873">
                  <c:v>1.3810509581599999</c:v>
                </c:pt>
                <c:pt idx="8874">
                  <c:v>1.3809854314100001</c:v>
                </c:pt>
                <c:pt idx="8875">
                  <c:v>1.3809198867400001</c:v>
                </c:pt>
                <c:pt idx="8876">
                  <c:v>1.38085432415</c:v>
                </c:pt>
                <c:pt idx="8877">
                  <c:v>1.3807887436499999</c:v>
                </c:pt>
                <c:pt idx="8878">
                  <c:v>1.3807231452199999</c:v>
                </c:pt>
                <c:pt idx="8879">
                  <c:v>1.38065752887</c:v>
                </c:pt>
                <c:pt idx="8880">
                  <c:v>1.38059189461</c:v>
                </c:pt>
                <c:pt idx="8881">
                  <c:v>1.38052624242</c:v>
                </c:pt>
                <c:pt idx="8882">
                  <c:v>1.3804605723200001</c:v>
                </c:pt>
                <c:pt idx="8883">
                  <c:v>1.38039488429</c:v>
                </c:pt>
                <c:pt idx="8884">
                  <c:v>1.38032917835</c:v>
                </c:pt>
                <c:pt idx="8885">
                  <c:v>1.3802634544800001</c:v>
                </c:pt>
                <c:pt idx="8886">
                  <c:v>1.3801977127</c:v>
                </c:pt>
                <c:pt idx="8887">
                  <c:v>1.380131953</c:v>
                </c:pt>
                <c:pt idx="8888">
                  <c:v>1.3800661753700001</c:v>
                </c:pt>
                <c:pt idx="8889">
                  <c:v>1.38000037983</c:v>
                </c:pt>
                <c:pt idx="8890">
                  <c:v>1.37993456637</c:v>
                </c:pt>
                <c:pt idx="8891">
                  <c:v>1.3798687349900001</c:v>
                </c:pt>
                <c:pt idx="8892">
                  <c:v>1.37980288569</c:v>
                </c:pt>
                <c:pt idx="8893">
                  <c:v>1.37973701847</c:v>
                </c:pt>
                <c:pt idx="8894">
                  <c:v>1.37967113333</c:v>
                </c:pt>
                <c:pt idx="8895">
                  <c:v>1.3796052302699999</c:v>
                </c:pt>
                <c:pt idx="8896">
                  <c:v>1.3795393092899999</c:v>
                </c:pt>
                <c:pt idx="8897">
                  <c:v>1.37947337039</c:v>
                </c:pt>
                <c:pt idx="8898">
                  <c:v>1.3794074135700001</c:v>
                </c:pt>
                <c:pt idx="8899">
                  <c:v>1.37934143883</c:v>
                </c:pt>
                <c:pt idx="8900">
                  <c:v>1.3792754461800001</c:v>
                </c:pt>
                <c:pt idx="8901">
                  <c:v>1.3792094356</c:v>
                </c:pt>
                <c:pt idx="8902">
                  <c:v>1.3791434070999999</c:v>
                </c:pt>
                <c:pt idx="8903">
                  <c:v>1.37907736069</c:v>
                </c:pt>
                <c:pt idx="8904">
                  <c:v>1.3790112963500001</c:v>
                </c:pt>
                <c:pt idx="8905">
                  <c:v>1.3789452141</c:v>
                </c:pt>
                <c:pt idx="8906">
                  <c:v>1.3788791139200001</c:v>
                </c:pt>
                <c:pt idx="8907">
                  <c:v>1.3788129958299999</c:v>
                </c:pt>
                <c:pt idx="8908">
                  <c:v>1.3787468598099999</c:v>
                </c:pt>
                <c:pt idx="8909">
                  <c:v>1.3786807058799999</c:v>
                </c:pt>
                <c:pt idx="8910">
                  <c:v>1.37861453403</c:v>
                </c:pt>
                <c:pt idx="8911">
                  <c:v>1.3785483442499999</c:v>
                </c:pt>
                <c:pt idx="8912">
                  <c:v>1.37848213656</c:v>
                </c:pt>
                <c:pt idx="8913">
                  <c:v>1.37841591095</c:v>
                </c:pt>
                <c:pt idx="8914">
                  <c:v>1.37834966742</c:v>
                </c:pt>
                <c:pt idx="8915">
                  <c:v>1.37828340597</c:v>
                </c:pt>
                <c:pt idx="8916">
                  <c:v>1.3782171266000001</c:v>
                </c:pt>
                <c:pt idx="8917">
                  <c:v>1.37815082931</c:v>
                </c:pt>
                <c:pt idx="8918">
                  <c:v>1.3780845141</c:v>
                </c:pt>
                <c:pt idx="8919">
                  <c:v>1.3780181809700001</c:v>
                </c:pt>
                <c:pt idx="8920">
                  <c:v>1.37795182992</c:v>
                </c:pt>
                <c:pt idx="8921">
                  <c:v>1.37788546095</c:v>
                </c:pt>
                <c:pt idx="8922">
                  <c:v>1.37781907406</c:v>
                </c:pt>
                <c:pt idx="8923">
                  <c:v>1.37775266925</c:v>
                </c:pt>
                <c:pt idx="8924">
                  <c:v>1.3776862465299999</c:v>
                </c:pt>
                <c:pt idx="8925">
                  <c:v>1.37761980588</c:v>
                </c:pt>
                <c:pt idx="8926">
                  <c:v>1.3775533473099999</c:v>
                </c:pt>
                <c:pt idx="8927">
                  <c:v>1.3774868708300001</c:v>
                </c:pt>
                <c:pt idx="8928">
                  <c:v>1.3774203764199999</c:v>
                </c:pt>
                <c:pt idx="8929">
                  <c:v>1.3773538641</c:v>
                </c:pt>
                <c:pt idx="8930">
                  <c:v>1.37728733385</c:v>
                </c:pt>
                <c:pt idx="8931">
                  <c:v>1.3772207856900001</c:v>
                </c:pt>
                <c:pt idx="8932">
                  <c:v>1.37715421961</c:v>
                </c:pt>
                <c:pt idx="8933">
                  <c:v>1.3770876355999999</c:v>
                </c:pt>
                <c:pt idx="8934">
                  <c:v>1.37702103368</c:v>
                </c:pt>
                <c:pt idx="8935">
                  <c:v>1.3769544138400001</c:v>
                </c:pt>
                <c:pt idx="8936">
                  <c:v>1.37688777608</c:v>
                </c:pt>
                <c:pt idx="8937">
                  <c:v>1.37682112039</c:v>
                </c:pt>
                <c:pt idx="8938">
                  <c:v>1.3767544467899999</c:v>
                </c:pt>
                <c:pt idx="8939">
                  <c:v>1.3766877552700001</c:v>
                </c:pt>
                <c:pt idx="8940">
                  <c:v>1.3766210458299999</c:v>
                </c:pt>
                <c:pt idx="8941">
                  <c:v>1.37655431847</c:v>
                </c:pt>
                <c:pt idx="8942">
                  <c:v>1.3764875731899999</c:v>
                </c:pt>
                <c:pt idx="8943">
                  <c:v>1.3764208099899999</c:v>
                </c:pt>
                <c:pt idx="8944">
                  <c:v>1.37635402888</c:v>
                </c:pt>
                <c:pt idx="8945">
                  <c:v>1.37628722984</c:v>
                </c:pt>
                <c:pt idx="8946">
                  <c:v>1.37622041288</c:v>
                </c:pt>
                <c:pt idx="8947">
                  <c:v>1.376153578</c:v>
                </c:pt>
                <c:pt idx="8948">
                  <c:v>1.37608672521</c:v>
                </c:pt>
                <c:pt idx="8949">
                  <c:v>1.37601985449</c:v>
                </c:pt>
                <c:pt idx="8950">
                  <c:v>1.37595296585</c:v>
                </c:pt>
                <c:pt idx="8951">
                  <c:v>1.3758860593</c:v>
                </c:pt>
                <c:pt idx="8952">
                  <c:v>1.37581913482</c:v>
                </c:pt>
                <c:pt idx="8953">
                  <c:v>1.37575219243</c:v>
                </c:pt>
                <c:pt idx="8954">
                  <c:v>1.3756852321099999</c:v>
                </c:pt>
                <c:pt idx="8955">
                  <c:v>1.3756182538799999</c:v>
                </c:pt>
                <c:pt idx="8956">
                  <c:v>1.37555125773</c:v>
                </c:pt>
                <c:pt idx="8957">
                  <c:v>1.3754842436500001</c:v>
                </c:pt>
                <c:pt idx="8958">
                  <c:v>1.3754172116600001</c:v>
                </c:pt>
                <c:pt idx="8959">
                  <c:v>1.3753501617499999</c:v>
                </c:pt>
                <c:pt idx="8960">
                  <c:v>1.37528309392</c:v>
                </c:pt>
                <c:pt idx="8961">
                  <c:v>1.37521600817</c:v>
                </c:pt>
                <c:pt idx="8962">
                  <c:v>1.3751489045</c:v>
                </c:pt>
                <c:pt idx="8963">
                  <c:v>1.3750817829099999</c:v>
                </c:pt>
                <c:pt idx="8964">
                  <c:v>1.3750146433999999</c:v>
                </c:pt>
                <c:pt idx="8965">
                  <c:v>1.3749474859699999</c:v>
                </c:pt>
                <c:pt idx="8966">
                  <c:v>1.37488031062</c:v>
                </c:pt>
                <c:pt idx="8967">
                  <c:v>1.37481311735</c:v>
                </c:pt>
                <c:pt idx="8968">
                  <c:v>1.37474590616</c:v>
                </c:pt>
                <c:pt idx="8969">
                  <c:v>1.3746786770499999</c:v>
                </c:pt>
                <c:pt idx="8970">
                  <c:v>1.3746114300300001</c:v>
                </c:pt>
                <c:pt idx="8971">
                  <c:v>1.3745441650800001</c:v>
                </c:pt>
                <c:pt idx="8972">
                  <c:v>1.37447688221</c:v>
                </c:pt>
                <c:pt idx="8973">
                  <c:v>1.3744095814299999</c:v>
                </c:pt>
                <c:pt idx="8974">
                  <c:v>1.3743422627199999</c:v>
                </c:pt>
                <c:pt idx="8975">
                  <c:v>1.3742749261</c:v>
                </c:pt>
                <c:pt idx="8976">
                  <c:v>1.37420757155</c:v>
                </c:pt>
                <c:pt idx="8977">
                  <c:v>1.37414019909</c:v>
                </c:pt>
                <c:pt idx="8978">
                  <c:v>1.3740728087</c:v>
                </c:pt>
                <c:pt idx="8979">
                  <c:v>1.3740054004</c:v>
                </c:pt>
                <c:pt idx="8980">
                  <c:v>1.37393797418</c:v>
                </c:pt>
                <c:pt idx="8981">
                  <c:v>1.37387053003</c:v>
                </c:pt>
                <c:pt idx="8982">
                  <c:v>1.37380306797</c:v>
                </c:pt>
                <c:pt idx="8983">
                  <c:v>1.37373558799</c:v>
                </c:pt>
                <c:pt idx="8984">
                  <c:v>1.37366809009</c:v>
                </c:pt>
                <c:pt idx="8985">
                  <c:v>1.3736005742699999</c:v>
                </c:pt>
                <c:pt idx="8986">
                  <c:v>1.3735330405299999</c:v>
                </c:pt>
                <c:pt idx="8987">
                  <c:v>1.37346548887</c:v>
                </c:pt>
                <c:pt idx="8988">
                  <c:v>1.3733979192900001</c:v>
                </c:pt>
                <c:pt idx="8989">
                  <c:v>1.3733303317900001</c:v>
                </c:pt>
                <c:pt idx="8990">
                  <c:v>1.3732627263699999</c:v>
                </c:pt>
                <c:pt idx="8991">
                  <c:v>1.37319510303</c:v>
                </c:pt>
                <c:pt idx="8992">
                  <c:v>1.37312746178</c:v>
                </c:pt>
                <c:pt idx="8993">
                  <c:v>1.3730598026</c:v>
                </c:pt>
                <c:pt idx="8994">
                  <c:v>1.3729921254999999</c:v>
                </c:pt>
                <c:pt idx="8995">
                  <c:v>1.3729244304799999</c:v>
                </c:pt>
                <c:pt idx="8996">
                  <c:v>1.3728567175499999</c:v>
                </c:pt>
                <c:pt idx="8997">
                  <c:v>1.37278898669</c:v>
                </c:pt>
                <c:pt idx="8998">
                  <c:v>1.37272123792</c:v>
                </c:pt>
                <c:pt idx="8999">
                  <c:v>1.37265347122</c:v>
                </c:pt>
                <c:pt idx="9000">
                  <c:v>1.3725856866099999</c:v>
                </c:pt>
                <c:pt idx="9001">
                  <c:v>1.3725178840700001</c:v>
                </c:pt>
                <c:pt idx="9002">
                  <c:v>1.3724500636200001</c:v>
                </c:pt>
                <c:pt idx="9003">
                  <c:v>1.37238222525</c:v>
                </c:pt>
                <c:pt idx="9004">
                  <c:v>1.3723143689599999</c:v>
                </c:pt>
                <c:pt idx="9005">
                  <c:v>1.3722464947399999</c:v>
                </c:pt>
                <c:pt idx="9006">
                  <c:v>1.37217860261</c:v>
                </c:pt>
                <c:pt idx="9007">
                  <c:v>1.37211069256</c:v>
                </c:pt>
                <c:pt idx="9008">
                  <c:v>1.37204276459</c:v>
                </c:pt>
                <c:pt idx="9009">
                  <c:v>1.3719748187</c:v>
                </c:pt>
                <c:pt idx="9010">
                  <c:v>1.37190685489</c:v>
                </c:pt>
                <c:pt idx="9011">
                  <c:v>1.37183887316</c:v>
                </c:pt>
                <c:pt idx="9012">
                  <c:v>1.37177087351</c:v>
                </c:pt>
                <c:pt idx="9013">
                  <c:v>1.37170285594</c:v>
                </c:pt>
                <c:pt idx="9014">
                  <c:v>1.37163482045</c:v>
                </c:pt>
                <c:pt idx="9015">
                  <c:v>1.37156676704</c:v>
                </c:pt>
                <c:pt idx="9016">
                  <c:v>1.3714986957199999</c:v>
                </c:pt>
                <c:pt idx="9017">
                  <c:v>1.3714306064699999</c:v>
                </c:pt>
                <c:pt idx="9018">
                  <c:v>1.3713624993</c:v>
                </c:pt>
                <c:pt idx="9019">
                  <c:v>1.3712943742199999</c:v>
                </c:pt>
                <c:pt idx="9020">
                  <c:v>1.3712262312100001</c:v>
                </c:pt>
                <c:pt idx="9021">
                  <c:v>1.3711580702899999</c:v>
                </c:pt>
                <c:pt idx="9022">
                  <c:v>1.37108989144</c:v>
                </c:pt>
                <c:pt idx="9023">
                  <c:v>1.37102169468</c:v>
                </c:pt>
                <c:pt idx="9024">
                  <c:v>1.3709534799900001</c:v>
                </c:pt>
                <c:pt idx="9025">
                  <c:v>1.37088524739</c:v>
                </c:pt>
                <c:pt idx="9026">
                  <c:v>1.3708169968699999</c:v>
                </c:pt>
                <c:pt idx="9027">
                  <c:v>1.37074872842</c:v>
                </c:pt>
                <c:pt idx="9028">
                  <c:v>1.3706804420600001</c:v>
                </c:pt>
                <c:pt idx="9029">
                  <c:v>1.37061213778</c:v>
                </c:pt>
                <c:pt idx="9030">
                  <c:v>1.37054381558</c:v>
                </c:pt>
                <c:pt idx="9031">
                  <c:v>1.3704754754599999</c:v>
                </c:pt>
                <c:pt idx="9032">
                  <c:v>1.3704071174200001</c:v>
                </c:pt>
                <c:pt idx="9033">
                  <c:v>1.3703387414599999</c:v>
                </c:pt>
                <c:pt idx="9034">
                  <c:v>1.37027034758</c:v>
                </c:pt>
                <c:pt idx="9035">
                  <c:v>1.3702019357799999</c:v>
                </c:pt>
                <c:pt idx="9036">
                  <c:v>1.37013350606</c:v>
                </c:pt>
                <c:pt idx="9037">
                  <c:v>1.37006505842</c:v>
                </c:pt>
                <c:pt idx="9038">
                  <c:v>1.36999659286</c:v>
                </c:pt>
                <c:pt idx="9039">
                  <c:v>1.36992810939</c:v>
                </c:pt>
                <c:pt idx="9040">
                  <c:v>1.3698596079900001</c:v>
                </c:pt>
                <c:pt idx="9041">
                  <c:v>1.36979108867</c:v>
                </c:pt>
                <c:pt idx="9042">
                  <c:v>1.36972255144</c:v>
                </c:pt>
                <c:pt idx="9043">
                  <c:v>1.3696539962800001</c:v>
                </c:pt>
                <c:pt idx="9044">
                  <c:v>1.3695854232</c:v>
                </c:pt>
                <c:pt idx="9045">
                  <c:v>1.36951683221</c:v>
                </c:pt>
                <c:pt idx="9046">
                  <c:v>1.3694482233</c:v>
                </c:pt>
                <c:pt idx="9047">
                  <c:v>1.36937959646</c:v>
                </c:pt>
                <c:pt idx="9048">
                  <c:v>1.3693109517099999</c:v>
                </c:pt>
                <c:pt idx="9049">
                  <c:v>1.36924228903</c:v>
                </c:pt>
                <c:pt idx="9050">
                  <c:v>1.3691736084399999</c:v>
                </c:pt>
                <c:pt idx="9051">
                  <c:v>1.3691049099299999</c:v>
                </c:pt>
                <c:pt idx="9052">
                  <c:v>1.3690361934999999</c:v>
                </c:pt>
                <c:pt idx="9053">
                  <c:v>1.3689674591500001</c:v>
                </c:pt>
                <c:pt idx="9054">
                  <c:v>1.36889870687</c:v>
                </c:pt>
                <c:pt idx="9055">
                  <c:v>1.3688299366800001</c:v>
                </c:pt>
                <c:pt idx="9056">
                  <c:v>1.36876114857</c:v>
                </c:pt>
                <c:pt idx="9057">
                  <c:v>1.3686923425399999</c:v>
                </c:pt>
                <c:pt idx="9058">
                  <c:v>1.3686235186</c:v>
                </c:pt>
                <c:pt idx="9059">
                  <c:v>1.3685546767300001</c:v>
                </c:pt>
                <c:pt idx="9060">
                  <c:v>1.36848581694</c:v>
                </c:pt>
                <c:pt idx="9061">
                  <c:v>1.3684169392300001</c:v>
                </c:pt>
                <c:pt idx="9062">
                  <c:v>1.3683480436</c:v>
                </c:pt>
                <c:pt idx="9063">
                  <c:v>1.3682791300599999</c:v>
                </c:pt>
                <c:pt idx="9064">
                  <c:v>1.3682101985899999</c:v>
                </c:pt>
                <c:pt idx="9065">
                  <c:v>1.3681412492</c:v>
                </c:pt>
                <c:pt idx="9066">
                  <c:v>1.3680722819</c:v>
                </c:pt>
                <c:pt idx="9067">
                  <c:v>1.36800329667</c:v>
                </c:pt>
                <c:pt idx="9068">
                  <c:v>1.3679342935300001</c:v>
                </c:pt>
                <c:pt idx="9069">
                  <c:v>1.36786527246</c:v>
                </c:pt>
                <c:pt idx="9070">
                  <c:v>1.36779623348</c:v>
                </c:pt>
                <c:pt idx="9071">
                  <c:v>1.3677271765700001</c:v>
                </c:pt>
                <c:pt idx="9072">
                  <c:v>1.36765810175</c:v>
                </c:pt>
                <c:pt idx="9073">
                  <c:v>1.36758900901</c:v>
                </c:pt>
                <c:pt idx="9074">
                  <c:v>1.3675198983500001</c:v>
                </c:pt>
                <c:pt idx="9075">
                  <c:v>1.36745076976</c:v>
                </c:pt>
                <c:pt idx="9076">
                  <c:v>1.36738162326</c:v>
                </c:pt>
                <c:pt idx="9077">
                  <c:v>1.3673124588400001</c:v>
                </c:pt>
                <c:pt idx="9078">
                  <c:v>1.3672432765</c:v>
                </c:pt>
                <c:pt idx="9079">
                  <c:v>1.36717407624</c:v>
                </c:pt>
                <c:pt idx="9080">
                  <c:v>1.36710485806</c:v>
                </c:pt>
                <c:pt idx="9081">
                  <c:v>1.3670356219599999</c:v>
                </c:pt>
                <c:pt idx="9082">
                  <c:v>1.3669663679399999</c:v>
                </c:pt>
                <c:pt idx="9083">
                  <c:v>1.366897096</c:v>
                </c:pt>
                <c:pt idx="9084">
                  <c:v>1.3668278061500001</c:v>
                </c:pt>
                <c:pt idx="9085">
                  <c:v>1.3667584983700001</c:v>
                </c:pt>
                <c:pt idx="9086">
                  <c:v>1.3666891726699999</c:v>
                </c:pt>
                <c:pt idx="9087">
                  <c:v>1.36661982905</c:v>
                </c:pt>
                <c:pt idx="9088">
                  <c:v>1.36655046752</c:v>
                </c:pt>
                <c:pt idx="9089">
                  <c:v>1.36648108806</c:v>
                </c:pt>
                <c:pt idx="9090">
                  <c:v>1.3664116906899999</c:v>
                </c:pt>
                <c:pt idx="9091">
                  <c:v>1.3663422753900001</c:v>
                </c:pt>
                <c:pt idx="9092">
                  <c:v>1.3662728421799999</c:v>
                </c:pt>
                <c:pt idx="9093">
                  <c:v>1.36620339104</c:v>
                </c:pt>
                <c:pt idx="9094">
                  <c:v>1.3661339219899999</c:v>
                </c:pt>
                <c:pt idx="9095">
                  <c:v>1.36606443502</c:v>
                </c:pt>
                <c:pt idx="9096">
                  <c:v>1.3659949301200001</c:v>
                </c:pt>
                <c:pt idx="9097">
                  <c:v>1.36592540731</c:v>
                </c:pt>
                <c:pt idx="9098">
                  <c:v>1.36585586658</c:v>
                </c:pt>
                <c:pt idx="9099">
                  <c:v>1.3657863079300001</c:v>
                </c:pt>
                <c:pt idx="9100">
                  <c:v>1.36571673136</c:v>
                </c:pt>
                <c:pt idx="9101">
                  <c:v>1.3656471368700001</c:v>
                </c:pt>
                <c:pt idx="9102">
                  <c:v>1.3655775244599999</c:v>
                </c:pt>
                <c:pt idx="9103">
                  <c:v>1.3655078941300001</c:v>
                </c:pt>
                <c:pt idx="9104">
                  <c:v>1.3654382458800001</c:v>
                </c:pt>
                <c:pt idx="9105">
                  <c:v>1.3653685797099999</c:v>
                </c:pt>
                <c:pt idx="9106">
                  <c:v>1.3652988956200001</c:v>
                </c:pt>
                <c:pt idx="9107">
                  <c:v>1.3652291936100001</c:v>
                </c:pt>
                <c:pt idx="9108">
                  <c:v>1.3651594736799999</c:v>
                </c:pt>
                <c:pt idx="9109">
                  <c:v>1.36508973584</c:v>
                </c:pt>
                <c:pt idx="9110">
                  <c:v>1.36501998007</c:v>
                </c:pt>
                <c:pt idx="9111">
                  <c:v>1.3649502063800001</c:v>
                </c:pt>
                <c:pt idx="9112">
                  <c:v>1.36488041478</c:v>
                </c:pt>
                <c:pt idx="9113">
                  <c:v>1.36481060525</c:v>
                </c:pt>
                <c:pt idx="9114">
                  <c:v>1.36474077781</c:v>
                </c:pt>
                <c:pt idx="9115">
                  <c:v>1.3646709324399999</c:v>
                </c:pt>
                <c:pt idx="9116">
                  <c:v>1.3646010691599999</c:v>
                </c:pt>
                <c:pt idx="9117">
                  <c:v>1.3645311879599999</c:v>
                </c:pt>
                <c:pt idx="9118">
                  <c:v>1.3644612888300001</c:v>
                </c:pt>
                <c:pt idx="9119">
                  <c:v>1.36439137179</c:v>
                </c:pt>
                <c:pt idx="9120">
                  <c:v>1.3643214368300001</c:v>
                </c:pt>
                <c:pt idx="9121">
                  <c:v>1.36425148394</c:v>
                </c:pt>
                <c:pt idx="9122">
                  <c:v>1.3641815131399999</c:v>
                </c:pt>
                <c:pt idx="9123">
                  <c:v>1.3641115244199999</c:v>
                </c:pt>
                <c:pt idx="9124">
                  <c:v>1.36404151778</c:v>
                </c:pt>
                <c:pt idx="9125">
                  <c:v>1.36397149322</c:v>
                </c:pt>
                <c:pt idx="9126">
                  <c:v>1.36390145074</c:v>
                </c:pt>
                <c:pt idx="9127">
                  <c:v>1.3638313903399999</c:v>
                </c:pt>
                <c:pt idx="9128">
                  <c:v>1.3637613120200001</c:v>
                </c:pt>
                <c:pt idx="9129">
                  <c:v>1.3636912157900001</c:v>
                </c:pt>
                <c:pt idx="9130">
                  <c:v>1.3636211016299999</c:v>
                </c:pt>
                <c:pt idx="9131">
                  <c:v>1.3635509695500001</c:v>
                </c:pt>
                <c:pt idx="9132">
                  <c:v>1.3634808195499999</c:v>
                </c:pt>
                <c:pt idx="9133">
                  <c:v>1.36341065164</c:v>
                </c:pt>
                <c:pt idx="9134">
                  <c:v>1.3633404657999999</c:v>
                </c:pt>
                <c:pt idx="9135">
                  <c:v>1.3632702620399999</c:v>
                </c:pt>
                <c:pt idx="9136">
                  <c:v>1.36320004037</c:v>
                </c:pt>
                <c:pt idx="9137">
                  <c:v>1.3631298007699999</c:v>
                </c:pt>
                <c:pt idx="9138">
                  <c:v>1.3630595432599999</c:v>
                </c:pt>
                <c:pt idx="9139">
                  <c:v>1.36298926782</c:v>
                </c:pt>
                <c:pt idx="9140">
                  <c:v>1.3629189744700001</c:v>
                </c:pt>
                <c:pt idx="9141">
                  <c:v>1.3628486632000001</c:v>
                </c:pt>
                <c:pt idx="9142">
                  <c:v>1.3627783339999999</c:v>
                </c:pt>
                <c:pt idx="9143">
                  <c:v>1.3627079868900001</c:v>
                </c:pt>
                <c:pt idx="9144">
                  <c:v>1.36263762186</c:v>
                </c:pt>
                <c:pt idx="9145">
                  <c:v>1.3625672389100001</c:v>
                </c:pt>
                <c:pt idx="9146">
                  <c:v>1.36249683804</c:v>
                </c:pt>
                <c:pt idx="9147">
                  <c:v>1.36242641925</c:v>
                </c:pt>
                <c:pt idx="9148">
                  <c:v>1.36235598254</c:v>
                </c:pt>
                <c:pt idx="9149">
                  <c:v>1.3622855279099999</c:v>
                </c:pt>
                <c:pt idx="9150">
                  <c:v>1.3622150553600001</c:v>
                </c:pt>
                <c:pt idx="9151">
                  <c:v>1.3621445648899999</c:v>
                </c:pt>
                <c:pt idx="9152">
                  <c:v>1.3620740565</c:v>
                </c:pt>
                <c:pt idx="9153">
                  <c:v>1.36200353019</c:v>
                </c:pt>
                <c:pt idx="9154">
                  <c:v>1.36193298596</c:v>
                </c:pt>
                <c:pt idx="9155">
                  <c:v>1.3618624238199999</c:v>
                </c:pt>
                <c:pt idx="9156">
                  <c:v>1.3617918437500001</c:v>
                </c:pt>
                <c:pt idx="9157">
                  <c:v>1.3617212457600001</c:v>
                </c:pt>
                <c:pt idx="9158">
                  <c:v>1.36165062986</c:v>
                </c:pt>
                <c:pt idx="9159">
                  <c:v>1.3615799960299999</c:v>
                </c:pt>
                <c:pt idx="9160">
                  <c:v>1.3615093442899999</c:v>
                </c:pt>
                <c:pt idx="9161">
                  <c:v>1.36143867462</c:v>
                </c:pt>
                <c:pt idx="9162">
                  <c:v>1.3613679870399999</c:v>
                </c:pt>
                <c:pt idx="9163">
                  <c:v>1.36129728154</c:v>
                </c:pt>
                <c:pt idx="9164">
                  <c:v>1.36122655811</c:v>
                </c:pt>
                <c:pt idx="9165">
                  <c:v>1.36115581677</c:v>
                </c:pt>
                <c:pt idx="9166">
                  <c:v>1.36108505751</c:v>
                </c:pt>
                <c:pt idx="9167">
                  <c:v>1.36101428033</c:v>
                </c:pt>
                <c:pt idx="9168">
                  <c:v>1.36094348522</c:v>
                </c:pt>
                <c:pt idx="9169">
                  <c:v>1.3608726722</c:v>
                </c:pt>
                <c:pt idx="9170">
                  <c:v>1.36080184126</c:v>
                </c:pt>
                <c:pt idx="9171">
                  <c:v>1.3607309924</c:v>
                </c:pt>
                <c:pt idx="9172">
                  <c:v>1.3606601256199999</c:v>
                </c:pt>
                <c:pt idx="9173">
                  <c:v>1.36058924092</c:v>
                </c:pt>
                <c:pt idx="9174">
                  <c:v>1.3605183382999999</c:v>
                </c:pt>
                <c:pt idx="9175">
                  <c:v>1.3604474177699999</c:v>
                </c:pt>
                <c:pt idx="9176">
                  <c:v>1.3603764793099999</c:v>
                </c:pt>
                <c:pt idx="9177">
                  <c:v>1.3603055229300001</c:v>
                </c:pt>
                <c:pt idx="9178">
                  <c:v>1.36023454863</c:v>
                </c:pt>
                <c:pt idx="9179">
                  <c:v>1.3601635564200001</c:v>
                </c:pt>
                <c:pt idx="9180">
                  <c:v>1.36009254628</c:v>
                </c:pt>
                <c:pt idx="9181">
                  <c:v>1.3600215182199999</c:v>
                </c:pt>
                <c:pt idx="9182">
                  <c:v>1.35995047225</c:v>
                </c:pt>
                <c:pt idx="9183">
                  <c:v>1.3598794083500001</c:v>
                </c:pt>
                <c:pt idx="9184">
                  <c:v>1.3598083265400001</c:v>
                </c:pt>
                <c:pt idx="9185">
                  <c:v>1.3597372268100001</c:v>
                </c:pt>
                <c:pt idx="9186">
                  <c:v>1.35966610915</c:v>
                </c:pt>
                <c:pt idx="9187">
                  <c:v>1.3595949735799999</c:v>
                </c:pt>
                <c:pt idx="9188">
                  <c:v>1.3595238200899999</c:v>
                </c:pt>
                <c:pt idx="9189">
                  <c:v>1.35945264867</c:v>
                </c:pt>
                <c:pt idx="9190">
                  <c:v>1.35938145934</c:v>
                </c:pt>
                <c:pt idx="9191">
                  <c:v>1.35931025209</c:v>
                </c:pt>
                <c:pt idx="9192">
                  <c:v>1.3592390269200001</c:v>
                </c:pt>
                <c:pt idx="9193">
                  <c:v>1.35916778383</c:v>
                </c:pt>
                <c:pt idx="9194">
                  <c:v>1.35909652282</c:v>
                </c:pt>
                <c:pt idx="9195">
                  <c:v>1.3590252438899999</c:v>
                </c:pt>
                <c:pt idx="9196">
                  <c:v>1.3589539470400001</c:v>
                </c:pt>
                <c:pt idx="9197">
                  <c:v>1.3588826322700001</c:v>
                </c:pt>
                <c:pt idx="9198">
                  <c:v>1.3588112995799999</c:v>
                </c:pt>
                <c:pt idx="9199">
                  <c:v>1.3587399489700001</c:v>
                </c:pt>
                <c:pt idx="9200">
                  <c:v>1.3586685804500001</c:v>
                </c:pt>
                <c:pt idx="9201">
                  <c:v>1.3585971939999999</c:v>
                </c:pt>
                <c:pt idx="9202">
                  <c:v>1.35852578963</c:v>
                </c:pt>
                <c:pt idx="9203">
                  <c:v>1.35845436735</c:v>
                </c:pt>
                <c:pt idx="9204">
                  <c:v>1.3583829271400001</c:v>
                </c:pt>
                <c:pt idx="9205">
                  <c:v>1.35831146901</c:v>
                </c:pt>
                <c:pt idx="9206">
                  <c:v>1.35823999297</c:v>
                </c:pt>
                <c:pt idx="9207">
                  <c:v>1.35816849901</c:v>
                </c:pt>
                <c:pt idx="9208">
                  <c:v>1.3580969871199999</c:v>
                </c:pt>
                <c:pt idx="9209">
                  <c:v>1.3580254573199999</c:v>
                </c:pt>
                <c:pt idx="9210">
                  <c:v>1.35795390959</c:v>
                </c:pt>
                <c:pt idx="9211">
                  <c:v>1.3578823415300001</c:v>
                </c:pt>
                <c:pt idx="9212">
                  <c:v>1.35781074593</c:v>
                </c:pt>
                <c:pt idx="9213">
                  <c:v>1.3577391324800001</c:v>
                </c:pt>
                <c:pt idx="9214">
                  <c:v>1.3576675011999999</c:v>
                </c:pt>
                <c:pt idx="9215">
                  <c:v>1.35759585208</c:v>
                </c:pt>
                <c:pt idx="9216">
                  <c:v>1.3575241851299999</c:v>
                </c:pt>
                <c:pt idx="9217">
                  <c:v>1.35745250034</c:v>
                </c:pt>
                <c:pt idx="9218">
                  <c:v>1.3573807977100001</c:v>
                </c:pt>
                <c:pt idx="9219">
                  <c:v>1.3573090772500001</c:v>
                </c:pt>
                <c:pt idx="9220">
                  <c:v>1.3572373389500001</c:v>
                </c:pt>
                <c:pt idx="9221">
                  <c:v>1.35716558281</c:v>
                </c:pt>
                <c:pt idx="9222">
                  <c:v>1.35709380883</c:v>
                </c:pt>
                <c:pt idx="9223">
                  <c:v>1.35702201702</c:v>
                </c:pt>
                <c:pt idx="9224">
                  <c:v>1.3569502073799999</c:v>
                </c:pt>
                <c:pt idx="9225">
                  <c:v>1.3568783798899999</c:v>
                </c:pt>
                <c:pt idx="9226">
                  <c:v>1.35680653457</c:v>
                </c:pt>
                <c:pt idx="9227">
                  <c:v>1.3567346714099999</c:v>
                </c:pt>
                <c:pt idx="9228">
                  <c:v>1.3566627904199999</c:v>
                </c:pt>
                <c:pt idx="9229">
                  <c:v>1.35659089159</c:v>
                </c:pt>
                <c:pt idx="9230">
                  <c:v>1.35651897492</c:v>
                </c:pt>
                <c:pt idx="9231">
                  <c:v>1.35644704042</c:v>
                </c:pt>
                <c:pt idx="9232">
                  <c:v>1.3563750880700001</c:v>
                </c:pt>
                <c:pt idx="9233">
                  <c:v>1.3563031179</c:v>
                </c:pt>
                <c:pt idx="9234">
                  <c:v>1.3562311298800001</c:v>
                </c:pt>
                <c:pt idx="9235">
                  <c:v>1.3561591240299999</c:v>
                </c:pt>
                <c:pt idx="9236">
                  <c:v>1.3560871003399999</c:v>
                </c:pt>
                <c:pt idx="9237">
                  <c:v>1.35601505882</c:v>
                </c:pt>
                <c:pt idx="9238">
                  <c:v>1.3559429994600001</c:v>
                </c:pt>
                <c:pt idx="9239">
                  <c:v>1.3558709222600001</c:v>
                </c:pt>
                <c:pt idx="9240">
                  <c:v>1.3557988272299999</c:v>
                </c:pt>
                <c:pt idx="9241">
                  <c:v>1.35572671436</c:v>
                </c:pt>
                <c:pt idx="9242">
                  <c:v>1.35565458365</c:v>
                </c:pt>
                <c:pt idx="9243">
                  <c:v>1.3555824351000001</c:v>
                </c:pt>
                <c:pt idx="9244">
                  <c:v>1.35551026872</c:v>
                </c:pt>
                <c:pt idx="9245">
                  <c:v>1.35543808451</c:v>
                </c:pt>
                <c:pt idx="9246">
                  <c:v>1.3553658824499999</c:v>
                </c:pt>
                <c:pt idx="9247">
                  <c:v>1.3552936625600001</c:v>
                </c:pt>
                <c:pt idx="9248">
                  <c:v>1.3552214248300001</c:v>
                </c:pt>
                <c:pt idx="9249">
                  <c:v>1.35514916927</c:v>
                </c:pt>
                <c:pt idx="9250">
                  <c:v>1.3550768958699999</c:v>
                </c:pt>
                <c:pt idx="9251">
                  <c:v>1.3550046046299999</c:v>
                </c:pt>
                <c:pt idx="9252">
                  <c:v>1.3549322955600001</c:v>
                </c:pt>
                <c:pt idx="9253">
                  <c:v>1.35485996864</c:v>
                </c:pt>
                <c:pt idx="9254">
                  <c:v>1.3547876239000001</c:v>
                </c:pt>
                <c:pt idx="9255">
                  <c:v>1.35471526131</c:v>
                </c:pt>
                <c:pt idx="9256">
                  <c:v>1.35464288089</c:v>
                </c:pt>
                <c:pt idx="9257">
                  <c:v>1.35457048263</c:v>
                </c:pt>
                <c:pt idx="9258">
                  <c:v>1.3544980665399999</c:v>
                </c:pt>
                <c:pt idx="9259">
                  <c:v>1.3544256326099999</c:v>
                </c:pt>
                <c:pt idx="9260">
                  <c:v>1.35435318084</c:v>
                </c:pt>
                <c:pt idx="9261">
                  <c:v>1.3542807112399999</c:v>
                </c:pt>
                <c:pt idx="9262">
                  <c:v>1.3542082237999999</c:v>
                </c:pt>
                <c:pt idx="9263">
                  <c:v>1.35413571852</c:v>
                </c:pt>
                <c:pt idx="9264">
                  <c:v>1.3540631954</c:v>
                </c:pt>
                <c:pt idx="9265">
                  <c:v>1.35399065445</c:v>
                </c:pt>
                <c:pt idx="9266">
                  <c:v>1.3539180956700001</c:v>
                </c:pt>
                <c:pt idx="9267">
                  <c:v>1.3538455190400001</c:v>
                </c:pt>
                <c:pt idx="9268">
                  <c:v>1.3537729245800001</c:v>
                </c:pt>
                <c:pt idx="9269">
                  <c:v>1.35370031228</c:v>
                </c:pt>
                <c:pt idx="9270">
                  <c:v>1.35362768215</c:v>
                </c:pt>
                <c:pt idx="9271">
                  <c:v>1.35355503418</c:v>
                </c:pt>
                <c:pt idx="9272">
                  <c:v>1.3534823683699999</c:v>
                </c:pt>
                <c:pt idx="9273">
                  <c:v>1.3534096847299999</c:v>
                </c:pt>
                <c:pt idx="9274">
                  <c:v>1.35333698324</c:v>
                </c:pt>
                <c:pt idx="9275">
                  <c:v>1.3532642639300001</c:v>
                </c:pt>
                <c:pt idx="9276">
                  <c:v>1.3531915267700001</c:v>
                </c:pt>
                <c:pt idx="9277">
                  <c:v>1.35311877178</c:v>
                </c:pt>
                <c:pt idx="9278">
                  <c:v>1.3530459989500001</c:v>
                </c:pt>
                <c:pt idx="9279">
                  <c:v>1.3529732082899999</c:v>
                </c:pt>
                <c:pt idx="9280">
                  <c:v>1.35290039979</c:v>
                </c:pt>
                <c:pt idx="9281">
                  <c:v>1.3528275734499999</c:v>
                </c:pt>
                <c:pt idx="9282">
                  <c:v>1.35275472928</c:v>
                </c:pt>
                <c:pt idx="9283">
                  <c:v>1.3526818672600001</c:v>
                </c:pt>
                <c:pt idx="9284">
                  <c:v>1.35260898742</c:v>
                </c:pt>
                <c:pt idx="9285">
                  <c:v>1.3525360897300001</c:v>
                </c:pt>
                <c:pt idx="9286">
                  <c:v>1.35246317421</c:v>
                </c:pt>
                <c:pt idx="9287">
                  <c:v>1.3523902408499999</c:v>
                </c:pt>
                <c:pt idx="9288">
                  <c:v>1.35231728966</c:v>
                </c:pt>
                <c:pt idx="9289">
                  <c:v>1.3522443206300001</c:v>
                </c:pt>
                <c:pt idx="9290">
                  <c:v>1.3521713337600001</c:v>
                </c:pt>
                <c:pt idx="9291">
                  <c:v>1.3520983290599999</c:v>
                </c:pt>
                <c:pt idx="9292">
                  <c:v>1.3520253065200001</c:v>
                </c:pt>
                <c:pt idx="9293">
                  <c:v>1.3519522661400001</c:v>
                </c:pt>
                <c:pt idx="9294">
                  <c:v>1.3518792079199999</c:v>
                </c:pt>
                <c:pt idx="9295">
                  <c:v>1.3518061318700001</c:v>
                </c:pt>
                <c:pt idx="9296">
                  <c:v>1.3517330379800001</c:v>
                </c:pt>
                <c:pt idx="9297">
                  <c:v>1.35165992626</c:v>
                </c:pt>
                <c:pt idx="9298">
                  <c:v>1.3515867966999999</c:v>
                </c:pt>
                <c:pt idx="9299">
                  <c:v>1.3515136493</c:v>
                </c:pt>
                <c:pt idx="9300">
                  <c:v>1.3514404840700001</c:v>
                </c:pt>
                <c:pt idx="9301">
                  <c:v>1.351367301</c:v>
                </c:pt>
                <c:pt idx="9302">
                  <c:v>1.3512941000900001</c:v>
                </c:pt>
                <c:pt idx="9303">
                  <c:v>1.35122088134</c:v>
                </c:pt>
                <c:pt idx="9304">
                  <c:v>1.3511476447599999</c:v>
                </c:pt>
                <c:pt idx="9305">
                  <c:v>1.35107439035</c:v>
                </c:pt>
                <c:pt idx="9306">
                  <c:v>1.3510011180899999</c:v>
                </c:pt>
                <c:pt idx="9307">
                  <c:v>1.3509278280000001</c:v>
                </c:pt>
                <c:pt idx="9308">
                  <c:v>1.35085452007</c:v>
                </c:pt>
                <c:pt idx="9309">
                  <c:v>1.3507811943100001</c:v>
                </c:pt>
                <c:pt idx="9310">
                  <c:v>1.3507078507100001</c:v>
                </c:pt>
                <c:pt idx="9311">
                  <c:v>1.35063448927</c:v>
                </c:pt>
                <c:pt idx="9312">
                  <c:v>1.3505611099899999</c:v>
                </c:pt>
                <c:pt idx="9313">
                  <c:v>1.3504877128799999</c:v>
                </c:pt>
                <c:pt idx="9314">
                  <c:v>1.35041429794</c:v>
                </c:pt>
                <c:pt idx="9315">
                  <c:v>1.35034086515</c:v>
                </c:pt>
                <c:pt idx="9316">
                  <c:v>1.35026741453</c:v>
                </c:pt>
                <c:pt idx="9317">
                  <c:v>1.3501939460700001</c:v>
                </c:pt>
                <c:pt idx="9318">
                  <c:v>1.3501204597800001</c:v>
                </c:pt>
                <c:pt idx="9319">
                  <c:v>1.3500469556500001</c:v>
                </c:pt>
                <c:pt idx="9320">
                  <c:v>1.34997343368</c:v>
                </c:pt>
                <c:pt idx="9321">
                  <c:v>1.34989989388</c:v>
                </c:pt>
                <c:pt idx="9322">
                  <c:v>1.34982633623</c:v>
                </c:pt>
                <c:pt idx="9323">
                  <c:v>1.3497527607599999</c:v>
                </c:pt>
                <c:pt idx="9324">
                  <c:v>1.3496791674399999</c:v>
                </c:pt>
                <c:pt idx="9325">
                  <c:v>1.34960555629</c:v>
                </c:pt>
                <c:pt idx="9326">
                  <c:v>1.3495319272999999</c:v>
                </c:pt>
                <c:pt idx="9327">
                  <c:v>1.3494582804799999</c:v>
                </c:pt>
                <c:pt idx="9328">
                  <c:v>1.34938461582</c:v>
                </c:pt>
                <c:pt idx="9329">
                  <c:v>1.34931093332</c:v>
                </c:pt>
                <c:pt idx="9330">
                  <c:v>1.34923723299</c:v>
                </c:pt>
                <c:pt idx="9331">
                  <c:v>1.3491635148100001</c:v>
                </c:pt>
                <c:pt idx="9332">
                  <c:v>1.34908977881</c:v>
                </c:pt>
                <c:pt idx="9333">
                  <c:v>1.3490160249600001</c:v>
                </c:pt>
                <c:pt idx="9334">
                  <c:v>1.3489422532799999</c:v>
                </c:pt>
                <c:pt idx="9335">
                  <c:v>1.3488684637599999</c:v>
                </c:pt>
                <c:pt idx="9336">
                  <c:v>1.34879465641</c:v>
                </c:pt>
                <c:pt idx="9337">
                  <c:v>1.3487208312200001</c:v>
                </c:pt>
                <c:pt idx="9338">
                  <c:v>1.3486469881900001</c:v>
                </c:pt>
                <c:pt idx="9339">
                  <c:v>1.3485731273299999</c:v>
                </c:pt>
                <c:pt idx="9340">
                  <c:v>1.34849924863</c:v>
                </c:pt>
                <c:pt idx="9341">
                  <c:v>1.34842535209</c:v>
                </c:pt>
                <c:pt idx="9342">
                  <c:v>1.3483514377100001</c:v>
                </c:pt>
                <c:pt idx="9343">
                  <c:v>1.3482775055</c:v>
                </c:pt>
                <c:pt idx="9344">
                  <c:v>1.34820355545</c:v>
                </c:pt>
                <c:pt idx="9345">
                  <c:v>1.3481295875699999</c:v>
                </c:pt>
                <c:pt idx="9346">
                  <c:v>1.3480556018500001</c:v>
                </c:pt>
                <c:pt idx="9347">
                  <c:v>1.3479815982900001</c:v>
                </c:pt>
                <c:pt idx="9348">
                  <c:v>1.3479075769</c:v>
                </c:pt>
                <c:pt idx="9349">
                  <c:v>1.3478335376699999</c:v>
                </c:pt>
                <c:pt idx="9350">
                  <c:v>1.3477594805999999</c:v>
                </c:pt>
                <c:pt idx="9351">
                  <c:v>1.3476854056900001</c:v>
                </c:pt>
                <c:pt idx="9352">
                  <c:v>1.34761131295</c:v>
                </c:pt>
                <c:pt idx="9353">
                  <c:v>1.3475372023700001</c:v>
                </c:pt>
                <c:pt idx="9354">
                  <c:v>1.34746307396</c:v>
                </c:pt>
                <c:pt idx="9355">
                  <c:v>1.34738892771</c:v>
                </c:pt>
                <c:pt idx="9356">
                  <c:v>1.34731476362</c:v>
                </c:pt>
                <c:pt idx="9357">
                  <c:v>1.3472405816999999</c:v>
                </c:pt>
                <c:pt idx="9358">
                  <c:v>1.3471663819399999</c:v>
                </c:pt>
                <c:pt idx="9359">
                  <c:v>1.34709216434</c:v>
                </c:pt>
                <c:pt idx="9360">
                  <c:v>1.3470179288999999</c:v>
                </c:pt>
                <c:pt idx="9361">
                  <c:v>1.3469436756299999</c:v>
                </c:pt>
                <c:pt idx="9362">
                  <c:v>1.34686940453</c:v>
                </c:pt>
                <c:pt idx="9363">
                  <c:v>1.34679511558</c:v>
                </c:pt>
                <c:pt idx="9364">
                  <c:v>1.3467208088</c:v>
                </c:pt>
                <c:pt idx="9365">
                  <c:v>1.3466464841800001</c:v>
                </c:pt>
                <c:pt idx="9366">
                  <c:v>1.3465721417300001</c:v>
                </c:pt>
                <c:pt idx="9367">
                  <c:v>1.3464977814400001</c:v>
                </c:pt>
                <c:pt idx="9368">
                  <c:v>1.34642340331</c:v>
                </c:pt>
                <c:pt idx="9369">
                  <c:v>1.34634900734</c:v>
                </c:pt>
                <c:pt idx="9370">
                  <c:v>1.34627459354</c:v>
                </c:pt>
                <c:pt idx="9371">
                  <c:v>1.3462001619099999</c:v>
                </c:pt>
                <c:pt idx="9372">
                  <c:v>1.3461257124299999</c:v>
                </c:pt>
                <c:pt idx="9373">
                  <c:v>1.34605124512</c:v>
                </c:pt>
                <c:pt idx="9374">
                  <c:v>1.3459767599700001</c:v>
                </c:pt>
                <c:pt idx="9375">
                  <c:v>1.3459022569900001</c:v>
                </c:pt>
                <c:pt idx="9376">
                  <c:v>1.34582773617</c:v>
                </c:pt>
                <c:pt idx="9377">
                  <c:v>1.3457531975100001</c:v>
                </c:pt>
                <c:pt idx="9378">
                  <c:v>1.3456786410199999</c:v>
                </c:pt>
                <c:pt idx="9379">
                  <c:v>1.34560406668</c:v>
                </c:pt>
                <c:pt idx="9380">
                  <c:v>1.3455294745199999</c:v>
                </c:pt>
                <c:pt idx="9381">
                  <c:v>1.34545486451</c:v>
                </c:pt>
                <c:pt idx="9382">
                  <c:v>1.3453802366700001</c:v>
                </c:pt>
                <c:pt idx="9383">
                  <c:v>1.34530559099</c:v>
                </c:pt>
                <c:pt idx="9384">
                  <c:v>1.3452309274800001</c:v>
                </c:pt>
                <c:pt idx="9385">
                  <c:v>1.34515624613</c:v>
                </c:pt>
                <c:pt idx="9386">
                  <c:v>1.3450815469399999</c:v>
                </c:pt>
                <c:pt idx="9387">
                  <c:v>1.34500682992</c:v>
                </c:pt>
                <c:pt idx="9388">
                  <c:v>1.3449320950500001</c:v>
                </c:pt>
                <c:pt idx="9389">
                  <c:v>1.3448573423600001</c:v>
                </c:pt>
                <c:pt idx="9390">
                  <c:v>1.3447825718199999</c:v>
                </c:pt>
                <c:pt idx="9391">
                  <c:v>1.3447077834500001</c:v>
                </c:pt>
                <c:pt idx="9392">
                  <c:v>1.3446329772400001</c:v>
                </c:pt>
                <c:pt idx="9393">
                  <c:v>1.3445581531999999</c:v>
                </c:pt>
                <c:pt idx="9394">
                  <c:v>1.3444833113200001</c:v>
                </c:pt>
                <c:pt idx="9395">
                  <c:v>1.3444084516000001</c:v>
                </c:pt>
                <c:pt idx="9396">
                  <c:v>1.34433357405</c:v>
                </c:pt>
                <c:pt idx="9397">
                  <c:v>1.3442586786599999</c:v>
                </c:pt>
                <c:pt idx="9398">
                  <c:v>1.34418376543</c:v>
                </c:pt>
                <c:pt idx="9399">
                  <c:v>1.3441088343600001</c:v>
                </c:pt>
                <c:pt idx="9400">
                  <c:v>1.34403388546</c:v>
                </c:pt>
                <c:pt idx="9401">
                  <c:v>1.3439589187200001</c:v>
                </c:pt>
                <c:pt idx="9402">
                  <c:v>1.34388393415</c:v>
                </c:pt>
                <c:pt idx="9403">
                  <c:v>1.3438089317399999</c:v>
                </c:pt>
                <c:pt idx="9404">
                  <c:v>1.34373391149</c:v>
                </c:pt>
                <c:pt idx="9405">
                  <c:v>1.3436588734099999</c:v>
                </c:pt>
                <c:pt idx="9406">
                  <c:v>1.3435838174900001</c:v>
                </c:pt>
                <c:pt idx="9407">
                  <c:v>1.34350874373</c:v>
                </c:pt>
                <c:pt idx="9408">
                  <c:v>1.3434336521300001</c:v>
                </c:pt>
                <c:pt idx="9409">
                  <c:v>1.3433585427000001</c:v>
                </c:pt>
                <c:pt idx="9410">
                  <c:v>1.34328341544</c:v>
                </c:pt>
                <c:pt idx="9411">
                  <c:v>1.3432082703299999</c:v>
                </c:pt>
                <c:pt idx="9412">
                  <c:v>1.3431331073899999</c:v>
                </c:pt>
                <c:pt idx="9413">
                  <c:v>1.34305792661</c:v>
                </c:pt>
                <c:pt idx="9414">
                  <c:v>1.342982728</c:v>
                </c:pt>
                <c:pt idx="9415">
                  <c:v>1.34290751155</c:v>
                </c:pt>
                <c:pt idx="9416">
                  <c:v>1.3428322772600001</c:v>
                </c:pt>
                <c:pt idx="9417">
                  <c:v>1.3427570251400001</c:v>
                </c:pt>
                <c:pt idx="9418">
                  <c:v>1.3426817551700001</c:v>
                </c:pt>
                <c:pt idx="9419">
                  <c:v>1.34260646738</c:v>
                </c:pt>
                <c:pt idx="9420">
                  <c:v>1.34253116174</c:v>
                </c:pt>
                <c:pt idx="9421">
                  <c:v>1.34245583827</c:v>
                </c:pt>
                <c:pt idx="9422">
                  <c:v>1.3423804969599999</c:v>
                </c:pt>
                <c:pt idx="9423">
                  <c:v>1.3423051378199999</c:v>
                </c:pt>
                <c:pt idx="9424">
                  <c:v>1.34222976084</c:v>
                </c:pt>
                <c:pt idx="9425">
                  <c:v>1.3421543660199999</c:v>
                </c:pt>
                <c:pt idx="9426">
                  <c:v>1.3420789533699999</c:v>
                </c:pt>
                <c:pt idx="9427">
                  <c:v>1.34200352288</c:v>
                </c:pt>
                <c:pt idx="9428">
                  <c:v>1.34192807455</c:v>
                </c:pt>
                <c:pt idx="9429">
                  <c:v>1.34185260838</c:v>
                </c:pt>
                <c:pt idx="9430">
                  <c:v>1.3417771243800001</c:v>
                </c:pt>
                <c:pt idx="9431">
                  <c:v>1.34170162255</c:v>
                </c:pt>
                <c:pt idx="9432">
                  <c:v>1.3416261028700001</c:v>
                </c:pt>
                <c:pt idx="9433">
                  <c:v>1.3415505653599999</c:v>
                </c:pt>
                <c:pt idx="9434">
                  <c:v>1.3414750100099999</c:v>
                </c:pt>
                <c:pt idx="9435">
                  <c:v>1.34139943683</c:v>
                </c:pt>
                <c:pt idx="9436">
                  <c:v>1.3413238458100001</c:v>
                </c:pt>
                <c:pt idx="9437">
                  <c:v>1.3412482369500001</c:v>
                </c:pt>
                <c:pt idx="9438">
                  <c:v>1.3411726102599999</c:v>
                </c:pt>
                <c:pt idx="9439">
                  <c:v>1.34109696572</c:v>
                </c:pt>
                <c:pt idx="9440">
                  <c:v>1.34102130336</c:v>
                </c:pt>
                <c:pt idx="9441">
                  <c:v>1.3409456231500001</c:v>
                </c:pt>
                <c:pt idx="9442">
                  <c:v>1.34086992511</c:v>
                </c:pt>
                <c:pt idx="9443">
                  <c:v>1.34079420923</c:v>
                </c:pt>
                <c:pt idx="9444">
                  <c:v>1.3407184755199999</c:v>
                </c:pt>
                <c:pt idx="9445">
                  <c:v>1.3406427239700001</c:v>
                </c:pt>
                <c:pt idx="9446">
                  <c:v>1.3405669545800001</c:v>
                </c:pt>
                <c:pt idx="9447">
                  <c:v>1.34049116736</c:v>
                </c:pt>
                <c:pt idx="9448">
                  <c:v>1.3404153622999999</c:v>
                </c:pt>
                <c:pt idx="9449">
                  <c:v>1.3403395393999999</c:v>
                </c:pt>
                <c:pt idx="9450">
                  <c:v>1.3402636986600001</c:v>
                </c:pt>
                <c:pt idx="9451">
                  <c:v>1.34018784009</c:v>
                </c:pt>
                <c:pt idx="9452">
                  <c:v>1.3401119636900001</c:v>
                </c:pt>
                <c:pt idx="9453">
                  <c:v>1.34003606944</c:v>
                </c:pt>
                <c:pt idx="9454">
                  <c:v>1.33996015736</c:v>
                </c:pt>
                <c:pt idx="9455">
                  <c:v>1.33988422744</c:v>
                </c:pt>
                <c:pt idx="9456">
                  <c:v>1.3398082796899999</c:v>
                </c:pt>
                <c:pt idx="9457">
                  <c:v>1.3397323140999999</c:v>
                </c:pt>
                <c:pt idx="9458">
                  <c:v>1.33965633067</c:v>
                </c:pt>
                <c:pt idx="9459">
                  <c:v>1.3395803294099999</c:v>
                </c:pt>
                <c:pt idx="9460">
                  <c:v>1.3395043103099999</c:v>
                </c:pt>
                <c:pt idx="9461">
                  <c:v>1.33942827337</c:v>
                </c:pt>
                <c:pt idx="9462">
                  <c:v>1.33935221859</c:v>
                </c:pt>
                <c:pt idx="9463">
                  <c:v>1.33927614598</c:v>
                </c:pt>
                <c:pt idx="9464">
                  <c:v>1.3392000555400001</c:v>
                </c:pt>
                <c:pt idx="9465">
                  <c:v>1.3391239472500001</c:v>
                </c:pt>
                <c:pt idx="9466">
                  <c:v>1.3390478211300001</c:v>
                </c:pt>
                <c:pt idx="9467">
                  <c:v>1.33897167717</c:v>
                </c:pt>
                <c:pt idx="9468">
                  <c:v>1.33889551538</c:v>
                </c:pt>
                <c:pt idx="9469">
                  <c:v>1.33881933575</c:v>
                </c:pt>
                <c:pt idx="9470">
                  <c:v>1.3387431382799999</c:v>
                </c:pt>
                <c:pt idx="9471">
                  <c:v>1.3386669229799999</c:v>
                </c:pt>
                <c:pt idx="9472">
                  <c:v>1.33859068984</c:v>
                </c:pt>
                <c:pt idx="9473">
                  <c:v>1.3385144388600001</c:v>
                </c:pt>
                <c:pt idx="9474">
                  <c:v>1.3384381700400001</c:v>
                </c:pt>
                <c:pt idx="9475">
                  <c:v>1.33836188339</c:v>
                </c:pt>
                <c:pt idx="9476">
                  <c:v>1.3382855789100001</c:v>
                </c:pt>
                <c:pt idx="9477">
                  <c:v>1.3382092565799999</c:v>
                </c:pt>
                <c:pt idx="9478">
                  <c:v>1.33813291642</c:v>
                </c:pt>
                <c:pt idx="9479">
                  <c:v>1.3380565584199999</c:v>
                </c:pt>
                <c:pt idx="9480">
                  <c:v>1.33798018259</c:v>
                </c:pt>
                <c:pt idx="9481">
                  <c:v>1.3379037889200001</c:v>
                </c:pt>
                <c:pt idx="9482">
                  <c:v>1.33782737741</c:v>
                </c:pt>
                <c:pt idx="9483">
                  <c:v>1.3377509480700001</c:v>
                </c:pt>
                <c:pt idx="9484">
                  <c:v>1.33767450089</c:v>
                </c:pt>
                <c:pt idx="9485">
                  <c:v>1.3375980358699999</c:v>
                </c:pt>
                <c:pt idx="9486">
                  <c:v>1.33752155301</c:v>
                </c:pt>
                <c:pt idx="9487">
                  <c:v>1.3374450523200001</c:v>
                </c:pt>
                <c:pt idx="9488">
                  <c:v>1.3373685338000001</c:v>
                </c:pt>
                <c:pt idx="9489">
                  <c:v>1.3372919974299999</c:v>
                </c:pt>
                <c:pt idx="9490">
                  <c:v>1.3372154432300001</c:v>
                </c:pt>
                <c:pt idx="9491">
                  <c:v>1.3371388711900001</c:v>
                </c:pt>
                <c:pt idx="9492">
                  <c:v>1.3370622813199999</c:v>
                </c:pt>
                <c:pt idx="9493">
                  <c:v>1.3369856736100001</c:v>
                </c:pt>
                <c:pt idx="9494">
                  <c:v>1.3369090480600001</c:v>
                </c:pt>
                <c:pt idx="9495">
                  <c:v>1.33683240468</c:v>
                </c:pt>
                <c:pt idx="9496">
                  <c:v>1.3367557434599999</c:v>
                </c:pt>
                <c:pt idx="9497">
                  <c:v>1.3366790643999999</c:v>
                </c:pt>
                <c:pt idx="9498">
                  <c:v>1.3366023675100001</c:v>
                </c:pt>
                <c:pt idx="9499">
                  <c:v>1.33652565277</c:v>
                </c:pt>
                <c:pt idx="9500">
                  <c:v>1.3364489202100001</c:v>
                </c:pt>
                <c:pt idx="9501">
                  <c:v>1.3363721698</c:v>
                </c:pt>
                <c:pt idx="9502">
                  <c:v>1.3362954015599999</c:v>
                </c:pt>
                <c:pt idx="9503">
                  <c:v>1.33621861549</c:v>
                </c:pt>
                <c:pt idx="9504">
                  <c:v>1.3361418115699999</c:v>
                </c:pt>
                <c:pt idx="9505">
                  <c:v>1.3360649898200001</c:v>
                </c:pt>
                <c:pt idx="9506">
                  <c:v>1.3359881502299999</c:v>
                </c:pt>
                <c:pt idx="9507">
                  <c:v>1.3359112928100001</c:v>
                </c:pt>
                <c:pt idx="9508">
                  <c:v>1.3358344175500001</c:v>
                </c:pt>
                <c:pt idx="9509">
                  <c:v>1.33575752445</c:v>
                </c:pt>
                <c:pt idx="9510">
                  <c:v>1.3356806135199999</c:v>
                </c:pt>
                <c:pt idx="9511">
                  <c:v>1.3356036847499999</c:v>
                </c:pt>
                <c:pt idx="9512">
                  <c:v>1.33552673814</c:v>
                </c:pt>
                <c:pt idx="9513">
                  <c:v>1.3354497737</c:v>
                </c:pt>
                <c:pt idx="9514">
                  <c:v>1.33537279141</c:v>
                </c:pt>
                <c:pt idx="9515">
                  <c:v>1.3352957913000001</c:v>
                </c:pt>
                <c:pt idx="9516">
                  <c:v>1.3352187733400001</c:v>
                </c:pt>
                <c:pt idx="9517">
                  <c:v>1.3351417375500001</c:v>
                </c:pt>
                <c:pt idx="9518">
                  <c:v>1.33506468393</c:v>
                </c:pt>
                <c:pt idx="9519">
                  <c:v>1.33498761246</c:v>
                </c:pt>
                <c:pt idx="9520">
                  <c:v>1.33491052316</c:v>
                </c:pt>
                <c:pt idx="9521">
                  <c:v>1.3348334160199999</c:v>
                </c:pt>
                <c:pt idx="9522">
                  <c:v>1.3347562910499999</c:v>
                </c:pt>
                <c:pt idx="9523">
                  <c:v>1.33467914824</c:v>
                </c:pt>
                <c:pt idx="9524">
                  <c:v>1.3346019875899999</c:v>
                </c:pt>
                <c:pt idx="9525">
                  <c:v>1.3345248091099999</c:v>
                </c:pt>
                <c:pt idx="9526">
                  <c:v>1.33444761279</c:v>
                </c:pt>
                <c:pt idx="9527">
                  <c:v>1.33437039863</c:v>
                </c:pt>
                <c:pt idx="9528">
                  <c:v>1.33429316664</c:v>
                </c:pt>
                <c:pt idx="9529">
                  <c:v>1.3342159168100001</c:v>
                </c:pt>
                <c:pt idx="9530">
                  <c:v>1.33413864914</c:v>
                </c:pt>
                <c:pt idx="9531">
                  <c:v>1.3340613636300001</c:v>
                </c:pt>
                <c:pt idx="9532">
                  <c:v>1.3339840602899999</c:v>
                </c:pt>
                <c:pt idx="9533">
                  <c:v>1.3339067391199999</c:v>
                </c:pt>
                <c:pt idx="9534">
                  <c:v>1.3338294001</c:v>
                </c:pt>
                <c:pt idx="9535">
                  <c:v>1.3337520432500001</c:v>
                </c:pt>
                <c:pt idx="9536">
                  <c:v>1.3336746685700001</c:v>
                </c:pt>
                <c:pt idx="9537">
                  <c:v>1.3335972760399999</c:v>
                </c:pt>
                <c:pt idx="9538">
                  <c:v>1.33351986568</c:v>
                </c:pt>
                <c:pt idx="9539">
                  <c:v>1.33344243748</c:v>
                </c:pt>
                <c:pt idx="9540">
                  <c:v>1.3333649914500001</c:v>
                </c:pt>
                <c:pt idx="9541">
                  <c:v>1.33328752758</c:v>
                </c:pt>
                <c:pt idx="9542">
                  <c:v>1.33321004587</c:v>
                </c:pt>
                <c:pt idx="9543">
                  <c:v>1.3331325463299999</c:v>
                </c:pt>
                <c:pt idx="9544">
                  <c:v>1.3330550289500001</c:v>
                </c:pt>
                <c:pt idx="9545">
                  <c:v>1.3329774937300001</c:v>
                </c:pt>
                <c:pt idx="9546">
                  <c:v>1.33289994068</c:v>
                </c:pt>
                <c:pt idx="9547">
                  <c:v>1.3328223697899999</c:v>
                </c:pt>
                <c:pt idx="9548">
                  <c:v>1.3327447810599999</c:v>
                </c:pt>
                <c:pt idx="9549">
                  <c:v>1.3326671745000001</c:v>
                </c:pt>
                <c:pt idx="9550">
                  <c:v>1.33258955009</c:v>
                </c:pt>
                <c:pt idx="9551">
                  <c:v>1.3325119078600001</c:v>
                </c:pt>
                <c:pt idx="9552">
                  <c:v>1.33243424778</c:v>
                </c:pt>
                <c:pt idx="9553">
                  <c:v>1.33235656987</c:v>
                </c:pt>
                <c:pt idx="9554">
                  <c:v>1.33227887413</c:v>
                </c:pt>
                <c:pt idx="9555">
                  <c:v>1.3322011605399999</c:v>
                </c:pt>
                <c:pt idx="9556">
                  <c:v>1.3321234291199999</c:v>
                </c:pt>
                <c:pt idx="9557">
                  <c:v>1.33204567987</c:v>
                </c:pt>
                <c:pt idx="9558">
                  <c:v>1.3319679127699999</c:v>
                </c:pt>
                <c:pt idx="9559">
                  <c:v>1.3318901278399999</c:v>
                </c:pt>
                <c:pt idx="9560">
                  <c:v>1.33181232507</c:v>
                </c:pt>
                <c:pt idx="9561">
                  <c:v>1.33173450447</c:v>
                </c:pt>
                <c:pt idx="9562">
                  <c:v>1.3316566615800001</c:v>
                </c:pt>
                <c:pt idx="9563">
                  <c:v>1.3315787906300001</c:v>
                </c:pt>
                <c:pt idx="9564">
                  <c:v>1.3315009020899999</c:v>
                </c:pt>
                <c:pt idx="9565">
                  <c:v>1.3314229959399999</c:v>
                </c:pt>
                <c:pt idx="9566">
                  <c:v>1.33134507219</c:v>
                </c:pt>
                <c:pt idx="9567">
                  <c:v>1.3312671308499999</c:v>
                </c:pt>
                <c:pt idx="9568">
                  <c:v>1.3311891719</c:v>
                </c:pt>
                <c:pt idx="9569">
                  <c:v>1.3311111953600001</c:v>
                </c:pt>
                <c:pt idx="9570">
                  <c:v>1.3310332012099999</c:v>
                </c:pt>
                <c:pt idx="9571">
                  <c:v>1.33095518946</c:v>
                </c:pt>
                <c:pt idx="9572">
                  <c:v>1.33087716012</c:v>
                </c:pt>
                <c:pt idx="9573">
                  <c:v>1.3307991131800001</c:v>
                </c:pt>
                <c:pt idx="9574">
                  <c:v>1.3307210486300001</c:v>
                </c:pt>
                <c:pt idx="9575">
                  <c:v>1.3306429664899999</c:v>
                </c:pt>
                <c:pt idx="9576">
                  <c:v>1.3305648667400001</c:v>
                </c:pt>
                <c:pt idx="9577">
                  <c:v>1.3304867493999999</c:v>
                </c:pt>
                <c:pt idx="9578">
                  <c:v>1.33040861446</c:v>
                </c:pt>
                <c:pt idx="9579">
                  <c:v>1.33033046192</c:v>
                </c:pt>
                <c:pt idx="9580">
                  <c:v>1.3302522917699999</c:v>
                </c:pt>
                <c:pt idx="9581">
                  <c:v>1.3301741040299999</c:v>
                </c:pt>
                <c:pt idx="9582">
                  <c:v>1.33009589869</c:v>
                </c:pt>
                <c:pt idx="9583">
                  <c:v>1.33001767575</c:v>
                </c:pt>
                <c:pt idx="9584">
                  <c:v>1.32993943521</c:v>
                </c:pt>
                <c:pt idx="9585">
                  <c:v>1.32986117707</c:v>
                </c:pt>
                <c:pt idx="9586">
                  <c:v>1.32978290133</c:v>
                </c:pt>
                <c:pt idx="9587">
                  <c:v>1.3297046079899999</c:v>
                </c:pt>
                <c:pt idx="9588">
                  <c:v>1.3296262970499999</c:v>
                </c:pt>
                <c:pt idx="9589">
                  <c:v>1.32954796851</c:v>
                </c:pt>
                <c:pt idx="9590">
                  <c:v>1.32946962237</c:v>
                </c:pt>
                <c:pt idx="9591">
                  <c:v>1.3293912586300001</c:v>
                </c:pt>
                <c:pt idx="9592">
                  <c:v>1.32931287729</c:v>
                </c:pt>
                <c:pt idx="9593">
                  <c:v>1.3292344783500001</c:v>
                </c:pt>
                <c:pt idx="9594">
                  <c:v>1.32915606181</c:v>
                </c:pt>
                <c:pt idx="9595">
                  <c:v>1.32907762768</c:v>
                </c:pt>
                <c:pt idx="9596">
                  <c:v>1.3289991759399999</c:v>
                </c:pt>
                <c:pt idx="9597">
                  <c:v>1.3289207065999999</c:v>
                </c:pt>
                <c:pt idx="9598">
                  <c:v>1.32884221967</c:v>
                </c:pt>
                <c:pt idx="9599">
                  <c:v>1.32876371513</c:v>
                </c:pt>
                <c:pt idx="9600">
                  <c:v>1.3286851929900001</c:v>
                </c:pt>
                <c:pt idx="9601">
                  <c:v>1.32860665326</c:v>
                </c:pt>
                <c:pt idx="9602">
                  <c:v>1.3285280959200001</c:v>
                </c:pt>
                <c:pt idx="9603">
                  <c:v>1.32844952099</c:v>
                </c:pt>
                <c:pt idx="9604">
                  <c:v>1.32837092845</c:v>
                </c:pt>
                <c:pt idx="9605">
                  <c:v>1.3282923183199999</c:v>
                </c:pt>
                <c:pt idx="9606">
                  <c:v>1.3282136905899999</c:v>
                </c:pt>
                <c:pt idx="9607">
                  <c:v>1.32813504525</c:v>
                </c:pt>
                <c:pt idx="9608">
                  <c:v>1.32805638232</c:v>
                </c:pt>
                <c:pt idx="9609">
                  <c:v>1.3279777017900001</c:v>
                </c:pt>
                <c:pt idx="9610">
                  <c:v>1.32789900365</c:v>
                </c:pt>
                <c:pt idx="9611">
                  <c:v>1.3278202879200001</c:v>
                </c:pt>
                <c:pt idx="9612">
                  <c:v>1.32774155459</c:v>
                </c:pt>
                <c:pt idx="9613">
                  <c:v>1.32766280366</c:v>
                </c:pt>
                <c:pt idx="9614">
                  <c:v>1.3275840351299999</c:v>
                </c:pt>
                <c:pt idx="9615">
                  <c:v>1.3275052490000001</c:v>
                </c:pt>
                <c:pt idx="9616">
                  <c:v>1.32742644527</c:v>
                </c:pt>
                <c:pt idx="9617">
                  <c:v>1.3273476239299999</c:v>
                </c:pt>
                <c:pt idx="9618">
                  <c:v>1.327268785</c:v>
                </c:pt>
                <c:pt idx="9619">
                  <c:v>1.3271899284699999</c:v>
                </c:pt>
                <c:pt idx="9620">
                  <c:v>1.32711105435</c:v>
                </c:pt>
                <c:pt idx="9621">
                  <c:v>1.3270321626199999</c:v>
                </c:pt>
                <c:pt idx="9622">
                  <c:v>1.3269532532899999</c:v>
                </c:pt>
                <c:pt idx="9623">
                  <c:v>1.32687432636</c:v>
                </c:pt>
                <c:pt idx="9624">
                  <c:v>1.32679538183</c:v>
                </c:pt>
                <c:pt idx="9625">
                  <c:v>1.3267164197000001</c:v>
                </c:pt>
                <c:pt idx="9626">
                  <c:v>1.3266374399800001</c:v>
                </c:pt>
                <c:pt idx="9627">
                  <c:v>1.3265584426499999</c:v>
                </c:pt>
                <c:pt idx="9628">
                  <c:v>1.32647942772</c:v>
                </c:pt>
                <c:pt idx="9629">
                  <c:v>1.3264003952000001</c:v>
                </c:pt>
                <c:pt idx="9630">
                  <c:v>1.32632134507</c:v>
                </c:pt>
                <c:pt idx="9631">
                  <c:v>1.32624227734</c:v>
                </c:pt>
                <c:pt idx="9632">
                  <c:v>1.3261631920200001</c:v>
                </c:pt>
                <c:pt idx="9633">
                  <c:v>1.3260840890900001</c:v>
                </c:pt>
                <c:pt idx="9634">
                  <c:v>1.3260049685699999</c:v>
                </c:pt>
                <c:pt idx="9635">
                  <c:v>1.3259258304399999</c:v>
                </c:pt>
                <c:pt idx="9636">
                  <c:v>1.32584667472</c:v>
                </c:pt>
                <c:pt idx="9637">
                  <c:v>1.3257675013900001</c:v>
                </c:pt>
                <c:pt idx="9638">
                  <c:v>1.3256883104699999</c:v>
                </c:pt>
                <c:pt idx="9639">
                  <c:v>1.32560910195</c:v>
                </c:pt>
                <c:pt idx="9640">
                  <c:v>1.32552987582</c:v>
                </c:pt>
                <c:pt idx="9641">
                  <c:v>1.3254506320999999</c:v>
                </c:pt>
                <c:pt idx="9642">
                  <c:v>1.3253713707799999</c:v>
                </c:pt>
                <c:pt idx="9643">
                  <c:v>1.32529209186</c:v>
                </c:pt>
                <c:pt idx="9644">
                  <c:v>1.3252127953399999</c:v>
                </c:pt>
                <c:pt idx="9645">
                  <c:v>1.32513348121</c:v>
                </c:pt>
                <c:pt idx="9646">
                  <c:v>1.3250541494900001</c:v>
                </c:pt>
                <c:pt idx="9647">
                  <c:v>1.3249748001699999</c:v>
                </c:pt>
                <c:pt idx="9648">
                  <c:v>1.32489543325</c:v>
                </c:pt>
                <c:pt idx="9649">
                  <c:v>1.32481604873</c:v>
                </c:pt>
                <c:pt idx="9650">
                  <c:v>1.3247366466099999</c:v>
                </c:pt>
                <c:pt idx="9651">
                  <c:v>1.3246572268900001</c:v>
                </c:pt>
                <c:pt idx="9652">
                  <c:v>1.3245777895699999</c:v>
                </c:pt>
                <c:pt idx="9653">
                  <c:v>1.3244983346600001</c:v>
                </c:pt>
                <c:pt idx="9654">
                  <c:v>1.3244188621399999</c:v>
                </c:pt>
                <c:pt idx="9655">
                  <c:v>1.3243393720200001</c:v>
                </c:pt>
                <c:pt idx="9656">
                  <c:v>1.3242598643000001</c:v>
                </c:pt>
                <c:pt idx="9657">
                  <c:v>1.32418033898</c:v>
                </c:pt>
                <c:pt idx="9658">
                  <c:v>1.32410079607</c:v>
                </c:pt>
                <c:pt idx="9659">
                  <c:v>1.3240212355500001</c:v>
                </c:pt>
                <c:pt idx="9660">
                  <c:v>1.32394165743</c:v>
                </c:pt>
                <c:pt idx="9661">
                  <c:v>1.3238620617200001</c:v>
                </c:pt>
                <c:pt idx="9662">
                  <c:v>1.3237824484</c:v>
                </c:pt>
                <c:pt idx="9663">
                  <c:v>1.3237028174900001</c:v>
                </c:pt>
                <c:pt idx="9664">
                  <c:v>1.32362316897</c:v>
                </c:pt>
                <c:pt idx="9665">
                  <c:v>1.32354350285</c:v>
                </c:pt>
                <c:pt idx="9666">
                  <c:v>1.3234638191400001</c:v>
                </c:pt>
                <c:pt idx="9667">
                  <c:v>1.3233841178300001</c:v>
                </c:pt>
                <c:pt idx="9668">
                  <c:v>1.32330439891</c:v>
                </c:pt>
                <c:pt idx="9669">
                  <c:v>1.3232246623999999</c:v>
                </c:pt>
                <c:pt idx="9670">
                  <c:v>1.32314490829</c:v>
                </c:pt>
                <c:pt idx="9671">
                  <c:v>1.3230651365699999</c:v>
                </c:pt>
                <c:pt idx="9672">
                  <c:v>1.3229853472599999</c:v>
                </c:pt>
                <c:pt idx="9673">
                  <c:v>1.3229055403500001</c:v>
                </c:pt>
                <c:pt idx="9674">
                  <c:v>1.3228257158400001</c:v>
                </c:pt>
                <c:pt idx="9675">
                  <c:v>1.32274587372</c:v>
                </c:pt>
                <c:pt idx="9676">
                  <c:v>1.3226660140099999</c:v>
                </c:pt>
                <c:pt idx="9677">
                  <c:v>1.3225861367</c:v>
                </c:pt>
                <c:pt idx="9678">
                  <c:v>1.32250624179</c:v>
                </c:pt>
                <c:pt idx="9679">
                  <c:v>1.32242632928</c:v>
                </c:pt>
                <c:pt idx="9680">
                  <c:v>1.32234639917</c:v>
                </c:pt>
                <c:pt idx="9681">
                  <c:v>1.32226645146</c:v>
                </c:pt>
                <c:pt idx="9682">
                  <c:v>1.3221864861499999</c:v>
                </c:pt>
                <c:pt idx="9683">
                  <c:v>1.3221065032399999</c:v>
                </c:pt>
                <c:pt idx="9684">
                  <c:v>1.32202650273</c:v>
                </c:pt>
                <c:pt idx="9685">
                  <c:v>1.32194648462</c:v>
                </c:pt>
                <c:pt idx="9686">
                  <c:v>1.32186644892</c:v>
                </c:pt>
                <c:pt idx="9687">
                  <c:v>1.32178639561</c:v>
                </c:pt>
                <c:pt idx="9688">
                  <c:v>1.3217063247</c:v>
                </c:pt>
                <c:pt idx="9689">
                  <c:v>1.32162623619</c:v>
                </c:pt>
                <c:pt idx="9690">
                  <c:v>1.32154613009</c:v>
                </c:pt>
                <c:pt idx="9691">
                  <c:v>1.3214660063799999</c:v>
                </c:pt>
                <c:pt idx="9692">
                  <c:v>1.3213858650700001</c:v>
                </c:pt>
                <c:pt idx="9693">
                  <c:v>1.32130570617</c:v>
                </c:pt>
                <c:pt idx="9694">
                  <c:v>1.32122552966</c:v>
                </c:pt>
                <c:pt idx="9695">
                  <c:v>1.32114533556</c:v>
                </c:pt>
                <c:pt idx="9696">
                  <c:v>1.32106512385</c:v>
                </c:pt>
                <c:pt idx="9697">
                  <c:v>1.32098489455</c:v>
                </c:pt>
                <c:pt idx="9698">
                  <c:v>1.3209046476399999</c:v>
                </c:pt>
                <c:pt idx="9699">
                  <c:v>1.3208243831399999</c:v>
                </c:pt>
                <c:pt idx="9700">
                  <c:v>1.3207441010400001</c:v>
                </c:pt>
                <c:pt idx="9701">
                  <c:v>1.3206638013300001</c:v>
                </c:pt>
                <c:pt idx="9702">
                  <c:v>1.3205834840299999</c:v>
                </c:pt>
                <c:pt idx="9703">
                  <c:v>1.3205031491300001</c:v>
                </c:pt>
                <c:pt idx="9704">
                  <c:v>1.32042279663</c:v>
                </c:pt>
                <c:pt idx="9705">
                  <c:v>1.3203424265199999</c:v>
                </c:pt>
                <c:pt idx="9706">
                  <c:v>1.3202620388199999</c:v>
                </c:pt>
                <c:pt idx="9707">
                  <c:v>1.3201816335200001</c:v>
                </c:pt>
                <c:pt idx="9708">
                  <c:v>1.3201012106200001</c:v>
                </c:pt>
                <c:pt idx="9709">
                  <c:v>1.32002077012</c:v>
                </c:pt>
                <c:pt idx="9710">
                  <c:v>1.31994031202</c:v>
                </c:pt>
                <c:pt idx="9711">
                  <c:v>1.31985983632</c:v>
                </c:pt>
                <c:pt idx="9712">
                  <c:v>1.31977934302</c:v>
                </c:pt>
                <c:pt idx="9713">
                  <c:v>1.3196988321200001</c:v>
                </c:pt>
                <c:pt idx="9714">
                  <c:v>1.31961830362</c:v>
                </c:pt>
                <c:pt idx="9715">
                  <c:v>1.31953775752</c:v>
                </c:pt>
                <c:pt idx="9716">
                  <c:v>1.3194571938199999</c:v>
                </c:pt>
                <c:pt idx="9717">
                  <c:v>1.3193766125199999</c:v>
                </c:pt>
                <c:pt idx="9718">
                  <c:v>1.31929601363</c:v>
                </c:pt>
                <c:pt idx="9719">
                  <c:v>1.31921539713</c:v>
                </c:pt>
                <c:pt idx="9720">
                  <c:v>1.3191347630300001</c:v>
                </c:pt>
                <c:pt idx="9721">
                  <c:v>1.3190541113400001</c:v>
                </c:pt>
                <c:pt idx="9722">
                  <c:v>1.3189734420400001</c:v>
                </c:pt>
                <c:pt idx="9723">
                  <c:v>1.31889275514</c:v>
                </c:pt>
                <c:pt idx="9724">
                  <c:v>1.3188120506500001</c:v>
                </c:pt>
                <c:pt idx="9725">
                  <c:v>1.31873132855</c:v>
                </c:pt>
                <c:pt idx="9726">
                  <c:v>1.31865058886</c:v>
                </c:pt>
                <c:pt idx="9727">
                  <c:v>1.3185698315600001</c:v>
                </c:pt>
                <c:pt idx="9728">
                  <c:v>1.31848905667</c:v>
                </c:pt>
                <c:pt idx="9729">
                  <c:v>1.3184082641699999</c:v>
                </c:pt>
                <c:pt idx="9730">
                  <c:v>1.3183274540800001</c:v>
                </c:pt>
                <c:pt idx="9731">
                  <c:v>1.3182466263899999</c:v>
                </c:pt>
                <c:pt idx="9732">
                  <c:v>1.31816578109</c:v>
                </c:pt>
                <c:pt idx="9733">
                  <c:v>1.3180849182000001</c:v>
                </c:pt>
                <c:pt idx="9734">
                  <c:v>1.31800403771</c:v>
                </c:pt>
                <c:pt idx="9735">
                  <c:v>1.31792313961</c:v>
                </c:pt>
                <c:pt idx="9736">
                  <c:v>1.3178422239200001</c:v>
                </c:pt>
                <c:pt idx="9737">
                  <c:v>1.31776129063</c:v>
                </c:pt>
                <c:pt idx="9738">
                  <c:v>1.3176803397400001</c:v>
                </c:pt>
                <c:pt idx="9739">
                  <c:v>1.31759937125</c:v>
                </c:pt>
                <c:pt idx="9740">
                  <c:v>1.3175183851600001</c:v>
                </c:pt>
                <c:pt idx="9741">
                  <c:v>1.31743738147</c:v>
                </c:pt>
                <c:pt idx="9742">
                  <c:v>1.31735636018</c:v>
                </c:pt>
                <c:pt idx="9743">
                  <c:v>1.3172753212899999</c:v>
                </c:pt>
                <c:pt idx="9744">
                  <c:v>1.3171942647999999</c:v>
                </c:pt>
                <c:pt idx="9745">
                  <c:v>1.31711319071</c:v>
                </c:pt>
                <c:pt idx="9746">
                  <c:v>1.31703209902</c:v>
                </c:pt>
                <c:pt idx="9747">
                  <c:v>1.31695098973</c:v>
                </c:pt>
                <c:pt idx="9748">
                  <c:v>1.31686986285</c:v>
                </c:pt>
                <c:pt idx="9749">
                  <c:v>1.31678871836</c:v>
                </c:pt>
                <c:pt idx="9750">
                  <c:v>1.3167075562699999</c:v>
                </c:pt>
                <c:pt idx="9751">
                  <c:v>1.3166263765799999</c:v>
                </c:pt>
                <c:pt idx="9752">
                  <c:v>1.3165451793</c:v>
                </c:pt>
                <c:pt idx="9753">
                  <c:v>1.31646396441</c:v>
                </c:pt>
                <c:pt idx="9754">
                  <c:v>1.3163827319200001</c:v>
                </c:pt>
                <c:pt idx="9755">
                  <c:v>1.3163014818400001</c:v>
                </c:pt>
                <c:pt idx="9756">
                  <c:v>1.3162202141499999</c:v>
                </c:pt>
                <c:pt idx="9757">
                  <c:v>1.3161389288700001</c:v>
                </c:pt>
                <c:pt idx="9758">
                  <c:v>1.3160576259800001</c:v>
                </c:pt>
                <c:pt idx="9759">
                  <c:v>1.3159763055</c:v>
                </c:pt>
                <c:pt idx="9760">
                  <c:v>1.31589496741</c:v>
                </c:pt>
                <c:pt idx="9761">
                  <c:v>1.3158136117300001</c:v>
                </c:pt>
                <c:pt idx="9762">
                  <c:v>1.3157322384500001</c:v>
                </c:pt>
                <c:pt idx="9763">
                  <c:v>1.3156508475599999</c:v>
                </c:pt>
                <c:pt idx="9764">
                  <c:v>1.3155694390799999</c:v>
                </c:pt>
                <c:pt idx="9765">
                  <c:v>1.315488013</c:v>
                </c:pt>
                <c:pt idx="9766">
                  <c:v>1.3154065693200001</c:v>
                </c:pt>
                <c:pt idx="9767">
                  <c:v>1.3153251080399999</c:v>
                </c:pt>
                <c:pt idx="9768">
                  <c:v>1.31524362915</c:v>
                </c:pt>
                <c:pt idx="9769">
                  <c:v>1.31516213267</c:v>
                </c:pt>
                <c:pt idx="9770">
                  <c:v>1.3150806185899999</c:v>
                </c:pt>
                <c:pt idx="9771">
                  <c:v>1.3149990869099999</c:v>
                </c:pt>
                <c:pt idx="9772">
                  <c:v>1.31491753763</c:v>
                </c:pt>
                <c:pt idx="9773">
                  <c:v>1.3148359707499999</c:v>
                </c:pt>
                <c:pt idx="9774">
                  <c:v>1.31475438627</c:v>
                </c:pt>
                <c:pt idx="9775">
                  <c:v>1.3146727841900001</c:v>
                </c:pt>
                <c:pt idx="9776">
                  <c:v>1.3145911645099999</c:v>
                </c:pt>
                <c:pt idx="9777">
                  <c:v>1.31450952724</c:v>
                </c:pt>
                <c:pt idx="9778">
                  <c:v>1.31442787236</c:v>
                </c:pt>
                <c:pt idx="9779">
                  <c:v>1.3143461998799999</c:v>
                </c:pt>
                <c:pt idx="9780">
                  <c:v>1.3142645098000001</c:v>
                </c:pt>
                <c:pt idx="9781">
                  <c:v>1.3141828021199999</c:v>
                </c:pt>
                <c:pt idx="9782">
                  <c:v>1.3141010768500001</c:v>
                </c:pt>
                <c:pt idx="9783">
                  <c:v>1.3140193339699999</c:v>
                </c:pt>
                <c:pt idx="9784">
                  <c:v>1.3139375734900001</c:v>
                </c:pt>
                <c:pt idx="9785">
                  <c:v>1.3138557954200001</c:v>
                </c:pt>
                <c:pt idx="9786">
                  <c:v>1.31377399974</c:v>
                </c:pt>
                <c:pt idx="9787">
                  <c:v>1.31369218647</c:v>
                </c:pt>
                <c:pt idx="9788">
                  <c:v>1.3136103555900001</c:v>
                </c:pt>
                <c:pt idx="9789">
                  <c:v>1.31352850712</c:v>
                </c:pt>
                <c:pt idx="9790">
                  <c:v>1.3134466410400001</c:v>
                </c:pt>
                <c:pt idx="9791">
                  <c:v>1.31336475737</c:v>
                </c:pt>
                <c:pt idx="9792">
                  <c:v>1.3132828561000001</c:v>
                </c:pt>
                <c:pt idx="9793">
                  <c:v>1.31320093722</c:v>
                </c:pt>
                <c:pt idx="9794">
                  <c:v>1.31311900075</c:v>
                </c:pt>
                <c:pt idx="9795">
                  <c:v>1.3130370466800001</c:v>
                </c:pt>
                <c:pt idx="9796">
                  <c:v>1.3129550750000001</c:v>
                </c:pt>
                <c:pt idx="9797">
                  <c:v>1.3128730857299999</c:v>
                </c:pt>
                <c:pt idx="9798">
                  <c:v>1.3127910788599999</c:v>
                </c:pt>
                <c:pt idx="9799">
                  <c:v>1.31270905439</c:v>
                </c:pt>
                <c:pt idx="9800">
                  <c:v>1.3126270123199999</c:v>
                </c:pt>
                <c:pt idx="9801">
                  <c:v>1.3125449526499999</c:v>
                </c:pt>
                <c:pt idx="9802">
                  <c:v>1.3124628753800001</c:v>
                </c:pt>
                <c:pt idx="9803">
                  <c:v>1.3123807805100001</c:v>
                </c:pt>
                <c:pt idx="9804">
                  <c:v>1.3122986680399999</c:v>
                </c:pt>
                <c:pt idx="9805">
                  <c:v>1.3122165379699999</c:v>
                </c:pt>
                <c:pt idx="9806">
                  <c:v>1.3121343903</c:v>
                </c:pt>
                <c:pt idx="9807">
                  <c:v>1.31205222503</c:v>
                </c:pt>
                <c:pt idx="9808">
                  <c:v>1.31197004216</c:v>
                </c:pt>
                <c:pt idx="9809">
                  <c:v>1.3118878416899999</c:v>
                </c:pt>
                <c:pt idx="9810">
                  <c:v>1.31180562363</c:v>
                </c:pt>
                <c:pt idx="9811">
                  <c:v>1.3117233879600001</c:v>
                </c:pt>
                <c:pt idx="9812">
                  <c:v>1.3116411346900001</c:v>
                </c:pt>
                <c:pt idx="9813">
                  <c:v>1.31155886383</c:v>
                </c:pt>
                <c:pt idx="9814">
                  <c:v>1.31147657536</c:v>
                </c:pt>
                <c:pt idx="9815">
                  <c:v>1.31139426929</c:v>
                </c:pt>
                <c:pt idx="9816">
                  <c:v>1.31131194563</c:v>
                </c:pt>
                <c:pt idx="9817">
                  <c:v>1.31122960436</c:v>
                </c:pt>
                <c:pt idx="9818">
                  <c:v>1.3111472454999999</c:v>
                </c:pt>
                <c:pt idx="9819">
                  <c:v>1.31106486903</c:v>
                </c:pt>
                <c:pt idx="9820">
                  <c:v>1.3109824749700001</c:v>
                </c:pt>
                <c:pt idx="9821">
                  <c:v>1.3109000633000001</c:v>
                </c:pt>
                <c:pt idx="9822">
                  <c:v>1.31081763404</c:v>
                </c:pt>
                <c:pt idx="9823">
                  <c:v>1.3107351871799999</c:v>
                </c:pt>
                <c:pt idx="9824">
                  <c:v>1.31065272271</c:v>
                </c:pt>
                <c:pt idx="9825">
                  <c:v>1.3105702406499999</c:v>
                </c:pt>
                <c:pt idx="9826">
                  <c:v>1.31048774099</c:v>
                </c:pt>
                <c:pt idx="9827">
                  <c:v>1.3104052237199999</c:v>
                </c:pt>
                <c:pt idx="9828">
                  <c:v>1.3103226888599999</c:v>
                </c:pt>
                <c:pt idx="9829">
                  <c:v>1.3102401364</c:v>
                </c:pt>
                <c:pt idx="9830">
                  <c:v>1.31015756634</c:v>
                </c:pt>
                <c:pt idx="9831">
                  <c:v>1.3100749786799999</c:v>
                </c:pt>
                <c:pt idx="9832">
                  <c:v>1.3099923734200001</c:v>
                </c:pt>
                <c:pt idx="9833">
                  <c:v>1.3099097505599999</c:v>
                </c:pt>
                <c:pt idx="9834">
                  <c:v>1.3098271101000001</c:v>
                </c:pt>
                <c:pt idx="9835">
                  <c:v>1.3097444520399999</c:v>
                </c:pt>
                <c:pt idx="9836">
                  <c:v>1.30966177638</c:v>
                </c:pt>
                <c:pt idx="9837">
                  <c:v>1.30957908312</c:v>
                </c:pt>
                <c:pt idx="9838">
                  <c:v>1.3094963722599999</c:v>
                </c:pt>
                <c:pt idx="9839">
                  <c:v>1.3094136437999999</c:v>
                </c:pt>
                <c:pt idx="9840">
                  <c:v>1.30933089775</c:v>
                </c:pt>
                <c:pt idx="9841">
                  <c:v>1.30924813409</c:v>
                </c:pt>
                <c:pt idx="9842">
                  <c:v>1.30916535283</c:v>
                </c:pt>
                <c:pt idx="9843">
                  <c:v>1.30908255397</c:v>
                </c:pt>
                <c:pt idx="9844">
                  <c:v>1.30899973752</c:v>
                </c:pt>
                <c:pt idx="9845">
                  <c:v>1.3089169034599999</c:v>
                </c:pt>
                <c:pt idx="9846">
                  <c:v>1.3088340518099999</c:v>
                </c:pt>
                <c:pt idx="9847">
                  <c:v>1.30875118255</c:v>
                </c:pt>
                <c:pt idx="9848">
                  <c:v>1.30866829569</c:v>
                </c:pt>
                <c:pt idx="9849">
                  <c:v>1.3085853912400001</c:v>
                </c:pt>
                <c:pt idx="9850">
                  <c:v>1.30850246919</c:v>
                </c:pt>
                <c:pt idx="9851">
                  <c:v>1.3084195295300001</c:v>
                </c:pt>
                <c:pt idx="9852">
                  <c:v>1.30833657228</c:v>
                </c:pt>
                <c:pt idx="9853">
                  <c:v>1.30825359742</c:v>
                </c:pt>
                <c:pt idx="9854">
                  <c:v>1.3081706049699999</c:v>
                </c:pt>
                <c:pt idx="9855">
                  <c:v>1.3080875949199999</c:v>
                </c:pt>
                <c:pt idx="9856">
                  <c:v>1.30800456726</c:v>
                </c:pt>
                <c:pt idx="9857">
                  <c:v>1.30792152201</c:v>
                </c:pt>
                <c:pt idx="9858">
                  <c:v>1.3078384591600001</c:v>
                </c:pt>
                <c:pt idx="9859">
                  <c:v>1.30775537871</c:v>
                </c:pt>
                <c:pt idx="9860">
                  <c:v>1.3076722806600001</c:v>
                </c:pt>
                <c:pt idx="9861">
                  <c:v>1.30758916501</c:v>
                </c:pt>
                <c:pt idx="9862">
                  <c:v>1.30750603176</c:v>
                </c:pt>
                <c:pt idx="9863">
                  <c:v>1.3074228808999999</c:v>
                </c:pt>
                <c:pt idx="9864">
                  <c:v>1.3073397124499999</c:v>
                </c:pt>
                <c:pt idx="9865">
                  <c:v>1.30725652641</c:v>
                </c:pt>
                <c:pt idx="9866">
                  <c:v>1.30717332276</c:v>
                </c:pt>
                <c:pt idx="9867">
                  <c:v>1.30709010151</c:v>
                </c:pt>
                <c:pt idx="9868">
                  <c:v>1.30700686266</c:v>
                </c:pt>
                <c:pt idx="9869">
                  <c:v>1.30692360621</c:v>
                </c:pt>
                <c:pt idx="9870">
                  <c:v>1.30684033216</c:v>
                </c:pt>
                <c:pt idx="9871">
                  <c:v>1.30675704051</c:v>
                </c:pt>
                <c:pt idx="9872">
                  <c:v>1.3066737312700001</c:v>
                </c:pt>
                <c:pt idx="9873">
                  <c:v>1.3065904044200001</c:v>
                </c:pt>
                <c:pt idx="9874">
                  <c:v>1.3065070599699999</c:v>
                </c:pt>
                <c:pt idx="9875">
                  <c:v>1.3064236979299999</c:v>
                </c:pt>
                <c:pt idx="9876">
                  <c:v>1.30634031828</c:v>
                </c:pt>
                <c:pt idx="9877">
                  <c:v>1.3062569210299999</c:v>
                </c:pt>
                <c:pt idx="9878">
                  <c:v>1.3061735061899999</c:v>
                </c:pt>
                <c:pt idx="9879">
                  <c:v>1.3060900737400001</c:v>
                </c:pt>
                <c:pt idx="9880">
                  <c:v>1.3060066237000001</c:v>
                </c:pt>
                <c:pt idx="9881">
                  <c:v>1.30592315606</c:v>
                </c:pt>
                <c:pt idx="9882">
                  <c:v>1.30583967081</c:v>
                </c:pt>
                <c:pt idx="9883">
                  <c:v>1.30575616797</c:v>
                </c:pt>
                <c:pt idx="9884">
                  <c:v>1.30567264752</c:v>
                </c:pt>
                <c:pt idx="9885">
                  <c:v>1.3055891094800001</c:v>
                </c:pt>
                <c:pt idx="9886">
                  <c:v>1.30550555384</c:v>
                </c:pt>
                <c:pt idx="9887">
                  <c:v>1.3054219806</c:v>
                </c:pt>
                <c:pt idx="9888">
                  <c:v>1.3053383897499999</c:v>
                </c:pt>
                <c:pt idx="9889">
                  <c:v>1.3052547813099999</c:v>
                </c:pt>
                <c:pt idx="9890">
                  <c:v>1.30517115527</c:v>
                </c:pt>
                <c:pt idx="9891">
                  <c:v>1.30508751163</c:v>
                </c:pt>
                <c:pt idx="9892">
                  <c:v>1.3050038503900001</c:v>
                </c:pt>
                <c:pt idx="9893">
                  <c:v>1.3049201715500001</c:v>
                </c:pt>
                <c:pt idx="9894">
                  <c:v>1.3048364751099999</c:v>
                </c:pt>
                <c:pt idx="9895">
                  <c:v>1.30475276107</c:v>
                </c:pt>
                <c:pt idx="9896">
                  <c:v>1.3046690294300001</c:v>
                </c:pt>
                <c:pt idx="9897">
                  <c:v>1.30458528019</c:v>
                </c:pt>
                <c:pt idx="9898">
                  <c:v>1.30450151335</c:v>
                </c:pt>
                <c:pt idx="9899">
                  <c:v>1.3044177289100001</c:v>
                </c:pt>
                <c:pt idx="9900">
                  <c:v>1.30433392687</c:v>
                </c:pt>
                <c:pt idx="9901">
                  <c:v>1.3042501072399999</c:v>
                </c:pt>
                <c:pt idx="9902">
                  <c:v>1.3041662700000001</c:v>
                </c:pt>
                <c:pt idx="9903">
                  <c:v>1.3040824151599999</c:v>
                </c:pt>
                <c:pt idx="9904">
                  <c:v>1.30399854272</c:v>
                </c:pt>
                <c:pt idx="9905">
                  <c:v>1.3039146526900001</c:v>
                </c:pt>
                <c:pt idx="9906">
                  <c:v>1.30383074505</c:v>
                </c:pt>
                <c:pt idx="9907">
                  <c:v>1.30374681982</c:v>
                </c:pt>
                <c:pt idx="9908">
                  <c:v>1.3036628769800001</c:v>
                </c:pt>
                <c:pt idx="9909">
                  <c:v>1.30357891655</c:v>
                </c:pt>
                <c:pt idx="9910">
                  <c:v>1.3034949385100001</c:v>
                </c:pt>
                <c:pt idx="9911">
                  <c:v>1.30341094288</c:v>
                </c:pt>
                <c:pt idx="9912">
                  <c:v>1.3033269296400001</c:v>
                </c:pt>
                <c:pt idx="9913">
                  <c:v>1.3032428918200001</c:v>
                </c:pt>
                <c:pt idx="9914">
                  <c:v>1.30315882622</c:v>
                </c:pt>
                <c:pt idx="9915">
                  <c:v>1.3030747434500001</c:v>
                </c:pt>
                <c:pt idx="9916">
                  <c:v>1.3029906435</c:v>
                </c:pt>
                <c:pt idx="9917">
                  <c:v>1.3029065263699999</c:v>
                </c:pt>
                <c:pt idx="9918">
                  <c:v>1.3028223920599999</c:v>
                </c:pt>
                <c:pt idx="9919">
                  <c:v>1.3027382405800001</c:v>
                </c:pt>
                <c:pt idx="9920">
                  <c:v>1.3026540719199999</c:v>
                </c:pt>
                <c:pt idx="9921">
                  <c:v>1.3025698860899999</c:v>
                </c:pt>
                <c:pt idx="9922">
                  <c:v>1.30248568307</c:v>
                </c:pt>
                <c:pt idx="9923">
                  <c:v>1.30240146289</c:v>
                </c:pt>
                <c:pt idx="9924">
                  <c:v>1.30231722552</c:v>
                </c:pt>
                <c:pt idx="9925">
                  <c:v>1.30223297098</c:v>
                </c:pt>
                <c:pt idx="9926">
                  <c:v>1.30214869926</c:v>
                </c:pt>
                <c:pt idx="9927">
                  <c:v>1.3020644103700001</c:v>
                </c:pt>
                <c:pt idx="9928">
                  <c:v>1.3019801042900001</c:v>
                </c:pt>
                <c:pt idx="9929">
                  <c:v>1.30189578105</c:v>
                </c:pt>
                <c:pt idx="9930">
                  <c:v>1.3018114406200001</c:v>
                </c:pt>
                <c:pt idx="9931">
                  <c:v>1.3017270830200001</c:v>
                </c:pt>
                <c:pt idx="9932">
                  <c:v>1.3016427082399999</c:v>
                </c:pt>
                <c:pt idx="9933">
                  <c:v>1.30155831629</c:v>
                </c:pt>
                <c:pt idx="9934">
                  <c:v>1.3014739071600001</c:v>
                </c:pt>
                <c:pt idx="9935">
                  <c:v>1.3013894808499999</c:v>
                </c:pt>
                <c:pt idx="9936">
                  <c:v>1.3013050373699999</c:v>
                </c:pt>
                <c:pt idx="9937">
                  <c:v>1.30122057671</c:v>
                </c:pt>
                <c:pt idx="9938">
                  <c:v>1.30113609887</c:v>
                </c:pt>
                <c:pt idx="9939">
                  <c:v>1.30105160386</c:v>
                </c:pt>
                <c:pt idx="9940">
                  <c:v>1.30096709167</c:v>
                </c:pt>
                <c:pt idx="9941">
                  <c:v>1.3008825623</c:v>
                </c:pt>
                <c:pt idx="9942">
                  <c:v>1.3007980157600001</c:v>
                </c:pt>
                <c:pt idx="9943">
                  <c:v>1.3007134520400001</c:v>
                </c:pt>
                <c:pt idx="9944">
                  <c:v>1.30062887114</c:v>
                </c:pt>
                <c:pt idx="9945">
                  <c:v>1.3005442730700001</c:v>
                </c:pt>
                <c:pt idx="9946">
                  <c:v>1.3004596578200001</c:v>
                </c:pt>
                <c:pt idx="9947">
                  <c:v>1.3003750253899999</c:v>
                </c:pt>
                <c:pt idx="9948">
                  <c:v>1.30029037579</c:v>
                </c:pt>
                <c:pt idx="9949">
                  <c:v>1.3002057090100001</c:v>
                </c:pt>
                <c:pt idx="9950">
                  <c:v>1.3001210250599999</c:v>
                </c:pt>
                <c:pt idx="9951">
                  <c:v>1.3000363239199999</c:v>
                </c:pt>
                <c:pt idx="9952">
                  <c:v>1.29995160561</c:v>
                </c:pt>
                <c:pt idx="9953">
                  <c:v>1.29986687013</c:v>
                </c:pt>
                <c:pt idx="9954">
                  <c:v>1.2997821174699999</c:v>
                </c:pt>
                <c:pt idx="9955">
                  <c:v>1.29969734763</c:v>
                </c:pt>
                <c:pt idx="9956">
                  <c:v>1.29961256061</c:v>
                </c:pt>
                <c:pt idx="9957">
                  <c:v>1.2995277564200001</c:v>
                </c:pt>
                <c:pt idx="9958">
                  <c:v>1.2994429350500001</c:v>
                </c:pt>
                <c:pt idx="9959">
                  <c:v>1.29935809651</c:v>
                </c:pt>
                <c:pt idx="9960">
                  <c:v>1.2992732407900001</c:v>
                </c:pt>
                <c:pt idx="9961">
                  <c:v>1.29918836789</c:v>
                </c:pt>
                <c:pt idx="9962">
                  <c:v>1.2991034778099999</c:v>
                </c:pt>
                <c:pt idx="9963">
                  <c:v>1.2990185705599999</c:v>
                </c:pt>
                <c:pt idx="9964">
                  <c:v>1.2989336461300001</c:v>
                </c:pt>
                <c:pt idx="9965">
                  <c:v>1.2988487045299999</c:v>
                </c:pt>
                <c:pt idx="9966">
                  <c:v>1.2987637457500001</c:v>
                </c:pt>
                <c:pt idx="9967">
                  <c:v>1.29867876979</c:v>
                </c:pt>
                <c:pt idx="9968">
                  <c:v>1.29859377666</c:v>
                </c:pt>
                <c:pt idx="9969">
                  <c:v>1.2985087663499999</c:v>
                </c:pt>
                <c:pt idx="9970">
                  <c:v>1.29842373886</c:v>
                </c:pt>
                <c:pt idx="9971">
                  <c:v>1.2983386941999999</c:v>
                </c:pt>
                <c:pt idx="9972">
                  <c:v>1.29825363236</c:v>
                </c:pt>
                <c:pt idx="9973">
                  <c:v>1.29816855334</c:v>
                </c:pt>
                <c:pt idx="9974">
                  <c:v>1.29808345715</c:v>
                </c:pt>
                <c:pt idx="9975">
                  <c:v>1.29799834377</c:v>
                </c:pt>
                <c:pt idx="9976">
                  <c:v>1.29791321323</c:v>
                </c:pt>
                <c:pt idx="9977">
                  <c:v>1.2978280655100001</c:v>
                </c:pt>
                <c:pt idx="9978">
                  <c:v>1.2977429006100001</c:v>
                </c:pt>
                <c:pt idx="9979">
                  <c:v>1.29765771853</c:v>
                </c:pt>
                <c:pt idx="9980">
                  <c:v>1.2975725192800001</c:v>
                </c:pt>
                <c:pt idx="9981">
                  <c:v>1.29748730285</c:v>
                </c:pt>
                <c:pt idx="9982">
                  <c:v>1.2974020692399999</c:v>
                </c:pt>
                <c:pt idx="9983">
                  <c:v>1.2973168184599999</c:v>
                </c:pt>
                <c:pt idx="9984">
                  <c:v>1.2972315505000001</c:v>
                </c:pt>
                <c:pt idx="9985">
                  <c:v>1.2971462653600001</c:v>
                </c:pt>
                <c:pt idx="9986">
                  <c:v>1.2970609630500001</c:v>
                </c:pt>
                <c:pt idx="9987">
                  <c:v>1.2969756435599999</c:v>
                </c:pt>
                <c:pt idx="9988">
                  <c:v>1.2968903069</c:v>
                </c:pt>
                <c:pt idx="9989">
                  <c:v>1.2968049530500001</c:v>
                </c:pt>
                <c:pt idx="9990">
                  <c:v>1.2967195820399999</c:v>
                </c:pt>
                <c:pt idx="9991">
                  <c:v>1.2966341938399999</c:v>
                </c:pt>
                <c:pt idx="9992">
                  <c:v>1.29654878847</c:v>
                </c:pt>
                <c:pt idx="9993">
                  <c:v>1.29646336592</c:v>
                </c:pt>
                <c:pt idx="9994">
                  <c:v>1.2963779261999999</c:v>
                </c:pt>
                <c:pt idx="9995">
                  <c:v>1.29629246929</c:v>
                </c:pt>
                <c:pt idx="9996">
                  <c:v>1.2962069952199999</c:v>
                </c:pt>
                <c:pt idx="9997">
                  <c:v>1.29612150396</c:v>
                </c:pt>
                <c:pt idx="9998">
                  <c:v>1.29603599553</c:v>
                </c:pt>
                <c:pt idx="9999">
                  <c:v>1.29595046992</c:v>
                </c:pt>
                <c:pt idx="10000">
                  <c:v>1.29586492714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BC-477A-8700-F1F2B953E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678512"/>
        <c:axId val="502676544"/>
      </c:scatterChart>
      <c:valAx>
        <c:axId val="502678512"/>
        <c:scaling>
          <c:orientation val="minMax"/>
          <c:max val="1000"/>
          <c:min val="-1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Z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2676544"/>
        <c:crosses val="autoZero"/>
        <c:crossBetween val="midCat"/>
      </c:valAx>
      <c:valAx>
        <c:axId val="50267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 (T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at</a:t>
                </a:r>
                <a:r>
                  <a:rPr lang="en-US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 = 0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2678512"/>
        <c:crossesAt val="-10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[Yoke.xlsx]Feuil1!$J$1</c:f>
              <c:strCache>
                <c:ptCount val="1"/>
                <c:pt idx="0">
                  <c:v>B3400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[Yoke.xlsx]Feuil1!$I$2:$I$44</c:f>
              <c:numCache>
                <c:formatCode>General</c:formatCode>
                <c:ptCount val="4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[Yoke.xlsx]Feuil1!$J$2:$J$44</c:f>
              <c:numCache>
                <c:formatCode>General</c:formatCode>
                <c:ptCount val="43"/>
                <c:pt idx="0">
                  <c:v>1.6800000000000002</c:v>
                </c:pt>
                <c:pt idx="1">
                  <c:v>1.56</c:v>
                </c:pt>
                <c:pt idx="2">
                  <c:v>1.46</c:v>
                </c:pt>
                <c:pt idx="3">
                  <c:v>1.3699999999999999</c:v>
                </c:pt>
                <c:pt idx="4">
                  <c:v>1.2899999999999998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325-4757-95F1-44E82A34CA87}"/>
            </c:ext>
          </c:extLst>
        </c:ser>
        <c:ser>
          <c:idx val="1"/>
          <c:order val="1"/>
          <c:tx>
            <c:strRef>
              <c:f>[Yoke.xlsx]Feuil1!$K$1</c:f>
              <c:strCache>
                <c:ptCount val="1"/>
                <c:pt idx="0">
                  <c:v>B5300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[Yoke.xlsx]Feuil1!$I$2:$I$44</c:f>
              <c:numCache>
                <c:formatCode>General</c:formatCode>
                <c:ptCount val="4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[Yoke.xlsx]Feuil1!$K$2:$K$44</c:f>
              <c:numCache>
                <c:formatCode>General</c:formatCode>
                <c:ptCount val="43"/>
                <c:pt idx="0">
                  <c:v>2.9</c:v>
                </c:pt>
                <c:pt idx="1">
                  <c:v>2.71</c:v>
                </c:pt>
                <c:pt idx="2">
                  <c:v>2.5500000000000003</c:v>
                </c:pt>
                <c:pt idx="3">
                  <c:v>2.4</c:v>
                </c:pt>
                <c:pt idx="4">
                  <c:v>2.2599999999999998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325-4757-95F1-44E82A34CA87}"/>
            </c:ext>
          </c:extLst>
        </c:ser>
        <c:ser>
          <c:idx val="2"/>
          <c:order val="2"/>
          <c:tx>
            <c:strRef>
              <c:f>[Yoke.xlsx]Feuil1!$L$1</c:f>
              <c:strCache>
                <c:ptCount val="1"/>
                <c:pt idx="0">
                  <c:v>B7200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[Yoke.xlsx]Feuil1!$I$2:$I$44</c:f>
              <c:numCache>
                <c:formatCode>General</c:formatCode>
                <c:ptCount val="43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</c:numCache>
            </c:numRef>
          </c:xVal>
          <c:yVal>
            <c:numRef>
              <c:f>[Yoke.xlsx]Feuil1!$L$2:$L$44</c:f>
              <c:numCache>
                <c:formatCode>General</c:formatCode>
                <c:ptCount val="43"/>
                <c:pt idx="0">
                  <c:v>1.86</c:v>
                </c:pt>
                <c:pt idx="1">
                  <c:v>1.73</c:v>
                </c:pt>
                <c:pt idx="2">
                  <c:v>1.61</c:v>
                </c:pt>
                <c:pt idx="3">
                  <c:v>1.5</c:v>
                </c:pt>
                <c:pt idx="4">
                  <c:v>1.4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325-4757-95F1-44E82A34C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994944"/>
        <c:axId val="303798688"/>
      </c:scatterChart>
      <c:valAx>
        <c:axId val="35399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Barrel</a:t>
                </a:r>
                <a:r>
                  <a:rPr lang="en-US" sz="1200" baseline="0"/>
                  <a:t> Yoke increased thickness (mm)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798688"/>
        <c:crosses val="autoZero"/>
        <c:crossBetween val="midCat"/>
      </c:valAx>
      <c:valAx>
        <c:axId val="30379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Fringe</a:t>
                </a:r>
                <a:r>
                  <a:rPr lang="en-US" sz="1200" baseline="0"/>
                  <a:t> Field (mT)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99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624" y="6139182"/>
            <a:ext cx="582760" cy="47568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 rot="5400000">
            <a:off x="7989333" y="740358"/>
            <a:ext cx="1539227" cy="57509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160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6/25/2022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8" y="6429829"/>
            <a:ext cx="478058" cy="39021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6/25/2022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518" y="1174459"/>
            <a:ext cx="6866257" cy="225454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60% Design/Engineering for EIC Detector Solenoid Magnet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Valerio CALVELLI (CEA/IRFU)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On Behalf of EIC Detector Magnet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6864" y="3842158"/>
            <a:ext cx="5230906" cy="156740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US" dirty="0">
              <a:latin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2D / 3D MARCO Preliminary Magnetic Design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1600" dirty="0"/>
              <a:t>Mid-Project Review</a:t>
            </a:r>
          </a:p>
          <a:p>
            <a:r>
              <a:rPr lang="en-US" sz="1600" dirty="0"/>
              <a:t>2022-06-28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ym typeface="Wingdings" panose="05000000000000000000" pitchFamily="2" charset="2"/>
              </a:rPr>
              <a:t>3</a:t>
            </a:r>
            <a:r>
              <a:rPr lang="en-US" dirty="0" smtClean="0">
                <a:sym typeface="Wingdings" panose="05000000000000000000" pitchFamily="2" charset="2"/>
              </a:rPr>
              <a:t>D Magnetic Preliminary Design Results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19888"/>
              </p:ext>
            </p:extLst>
          </p:nvPr>
        </p:nvGraphicFramePr>
        <p:xfrm>
          <a:off x="184973" y="1241851"/>
          <a:ext cx="3627901" cy="38585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6581">
                  <a:extLst>
                    <a:ext uri="{9D8B030D-6E8A-4147-A177-3AD203B41FA5}">
                      <a16:colId xmlns:a16="http://schemas.microsoft.com/office/drawing/2014/main" val="1177002994"/>
                    </a:ext>
                  </a:extLst>
                </a:gridCol>
                <a:gridCol w="1034887">
                  <a:extLst>
                    <a:ext uri="{9D8B030D-6E8A-4147-A177-3AD203B41FA5}">
                      <a16:colId xmlns:a16="http://schemas.microsoft.com/office/drawing/2014/main" val="2256139268"/>
                    </a:ext>
                  </a:extLst>
                </a:gridCol>
                <a:gridCol w="525922">
                  <a:extLst>
                    <a:ext uri="{9D8B030D-6E8A-4147-A177-3AD203B41FA5}">
                      <a16:colId xmlns:a16="http://schemas.microsoft.com/office/drawing/2014/main" val="127673952"/>
                    </a:ext>
                  </a:extLst>
                </a:gridCol>
                <a:gridCol w="720511">
                  <a:extLst>
                    <a:ext uri="{9D8B030D-6E8A-4147-A177-3AD203B41FA5}">
                      <a16:colId xmlns:a16="http://schemas.microsoft.com/office/drawing/2014/main" val="428894403"/>
                    </a:ext>
                  </a:extLst>
                </a:gridCol>
              </a:tblGrid>
              <a:tr h="476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Parameter Value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Validation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0850591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Coil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</a:t>
                      </a:r>
                      <a:r>
                        <a:rPr lang="en-US" sz="12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endParaRPr lang="en-US" sz="12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1509.5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0590268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Coil R</a:t>
                      </a:r>
                      <a:r>
                        <a:rPr lang="en-US" sz="12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</a:t>
                      </a:r>
                      <a:endParaRPr lang="en-US" sz="12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1532.0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945068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Coil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3492.0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2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0259456"/>
                  </a:ext>
                </a:extLst>
              </a:tr>
              <a:tr h="2568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3D RESULTS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56137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@ (0,0,0)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2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903764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marL="0" marR="0" lvl="0" indent="0" algn="l" defTabSz="9579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Bpeak+self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8836944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Stored Energy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4888963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@ (0,0,-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120325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@ (0,0,7200)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592640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(3400,0,0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  <a:r>
                        <a:rPr lang="fr-FR" sz="12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516769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Projectivity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T/Amm²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2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2362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Homogeneity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Validated</a:t>
                      </a:r>
                      <a:r>
                        <a:rPr lang="en-US" sz="1200" b="0" i="0" u="none" strike="noStrike" baseline="0" noProof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by physics group</a:t>
                      </a:r>
                      <a:endParaRPr lang="en-US" sz="1200" b="0" i="0" u="none" strike="noStrike" noProof="0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04579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3234" y="5207145"/>
            <a:ext cx="269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3D Results are the same as 2D</a:t>
            </a:r>
            <a:endParaRPr lang="en-US" sz="1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93" y="724591"/>
            <a:ext cx="3958673" cy="2121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78" y="4606898"/>
            <a:ext cx="3420868" cy="1817244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314518"/>
              </p:ext>
            </p:extLst>
          </p:nvPr>
        </p:nvGraphicFramePr>
        <p:xfrm>
          <a:off x="5181641" y="2846337"/>
          <a:ext cx="3603576" cy="165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4032788" y="1505621"/>
            <a:ext cx="12923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Homogeneity region</a:t>
            </a:r>
            <a:endParaRPr lang="en-US" sz="1050" i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162425" y="5249463"/>
            <a:ext cx="10839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 smtClean="0"/>
              <a:t>RICH Projectivity</a:t>
            </a:r>
            <a:endParaRPr lang="en-US" sz="1050" i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081684" y="3429639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B field along Z axis</a:t>
            </a:r>
            <a:endParaRPr lang="en-US" sz="105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16954" y="2038865"/>
            <a:ext cx="234778" cy="91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65945" y="2084585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1.38 T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6800838" y="1051688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1.56 T</a:t>
            </a:r>
            <a:endParaRPr lang="en-US" sz="9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7035037" y="1282520"/>
            <a:ext cx="0" cy="28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2" y="1179552"/>
            <a:ext cx="4011339" cy="27673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 smtClean="0">
                <a:sym typeface="Wingdings" panose="05000000000000000000" pitchFamily="2" charset="2"/>
              </a:rPr>
              <a:t>Yoke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effect</a:t>
            </a:r>
            <a:r>
              <a:rPr lang="fr-FR" dirty="0" smtClean="0">
                <a:sym typeface="Wingdings" panose="05000000000000000000" pitchFamily="2" charset="2"/>
              </a:rPr>
              <a:t> on the </a:t>
            </a:r>
            <a:r>
              <a:rPr lang="fr-FR" dirty="0" err="1" smtClean="0">
                <a:sym typeface="Wingdings" panose="05000000000000000000" pitchFamily="2" charset="2"/>
              </a:rPr>
              <a:t>fringe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field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198334"/>
              </p:ext>
            </p:extLst>
          </p:nvPr>
        </p:nvGraphicFramePr>
        <p:xfrm>
          <a:off x="177799" y="1507065"/>
          <a:ext cx="4859867" cy="419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427158" y="1399074"/>
            <a:ext cx="0" cy="267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70859" y="1091297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Increased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thickness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77115" y="4205362"/>
            <a:ext cx="31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effect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not satisfy the requirement (0.5 mT)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expensive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77115" y="5543915"/>
            <a:ext cx="367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Discussions </a:t>
            </a:r>
            <a:r>
              <a:rPr lang="fr-FR" dirty="0" err="1" smtClean="0">
                <a:solidFill>
                  <a:srgbClr val="FF0000"/>
                </a:solidFill>
              </a:rPr>
              <a:t>needed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err="1" smtClean="0">
                <a:solidFill>
                  <a:srgbClr val="FF0000"/>
                </a:solidFill>
              </a:rPr>
              <a:t>accelerator</a:t>
            </a:r>
            <a:r>
              <a:rPr lang="fr-FR" dirty="0" smtClean="0">
                <a:solidFill>
                  <a:srgbClr val="FF0000"/>
                </a:solidFill>
              </a:rPr>
              <a:t> group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2" y="1115736"/>
            <a:ext cx="7886700" cy="56057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788670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1115736"/>
            <a:ext cx="6583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 possible solutions about the fringe field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Validate the Magnetic Design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Yoke Geometry and materials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Forces on the magnet and on the Yoke at nominal operation and during ramp-up/down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2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788670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72898"/>
            <a:ext cx="4482570" cy="2681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450" y="1176867"/>
            <a:ext cx="3589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Today the magnetic design respects almost all the specifications: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B = 1.5 T @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Homogeneity = 12.3% validated from the Physic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Projectivity </a:t>
            </a:r>
            <a:r>
              <a:rPr lang="fr-FR" dirty="0" smtClean="0"/>
              <a:t>= 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1.63 T/Amm²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Coil dimensions within the specs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28650" y="4712714"/>
            <a:ext cx="7281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fringe </a:t>
            </a:r>
            <a:r>
              <a:rPr lang="en-US" b="1" dirty="0" smtClean="0">
                <a:solidFill>
                  <a:schemeClr val="accent2"/>
                </a:solidFill>
              </a:rPr>
              <a:t>field is between 17 G / </a:t>
            </a:r>
            <a:r>
              <a:rPr lang="en-US" b="1" dirty="0" smtClean="0">
                <a:solidFill>
                  <a:schemeClr val="accent2"/>
                </a:solidFill>
              </a:rPr>
              <a:t>29</a:t>
            </a:r>
            <a:r>
              <a:rPr lang="en-US" b="1" dirty="0" smtClean="0">
                <a:solidFill>
                  <a:schemeClr val="accent2"/>
                </a:solidFill>
              </a:rPr>
              <a:t> G</a:t>
            </a:r>
            <a:endParaRPr lang="en-US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AD94-F98B-4D43-A698-98166FFF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585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Back 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16181-B6C4-4135-93C7-696346A6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2D Magnetic Preliminary Design Results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366" y="1243608"/>
            <a:ext cx="2660282" cy="448105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39776"/>
              </p:ext>
            </p:extLst>
          </p:nvPr>
        </p:nvGraphicFramePr>
        <p:xfrm>
          <a:off x="518584" y="1091208"/>
          <a:ext cx="5187951" cy="39499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25630">
                  <a:extLst>
                    <a:ext uri="{9D8B030D-6E8A-4147-A177-3AD203B41FA5}">
                      <a16:colId xmlns:a16="http://schemas.microsoft.com/office/drawing/2014/main" val="1177002994"/>
                    </a:ext>
                  </a:extLst>
                </a:gridCol>
                <a:gridCol w="1479903">
                  <a:extLst>
                    <a:ext uri="{9D8B030D-6E8A-4147-A177-3AD203B41FA5}">
                      <a16:colId xmlns:a16="http://schemas.microsoft.com/office/drawing/2014/main" val="2256139268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127673952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89272880"/>
                    </a:ext>
                  </a:extLst>
                </a:gridCol>
              </a:tblGrid>
              <a:tr h="476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Parameter Value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Validation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0850591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Coil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1509.5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0590268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Coil Rout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1532.0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945068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Coil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3492.0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0259456"/>
                  </a:ext>
                </a:extLst>
              </a:tr>
              <a:tr h="25686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2D RESULTS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56137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@ (0,0,0)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4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03764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marL="0" marR="0" lvl="0" indent="0" algn="l" defTabSz="95792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Bpeak+self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4.3.1.0.0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8836944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Stored Energy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4888963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@ (0,0,-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To </a:t>
                      </a:r>
                      <a:r>
                        <a:rPr lang="fr-FR" sz="14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r>
                        <a:rPr lang="fr-FR" sz="14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discussed</a:t>
                      </a:r>
                      <a:endParaRPr lang="en-US" sz="14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4120325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@ (0,0,7200)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5926406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@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(3400,0,0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5167690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T/Amm²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OK</a:t>
                      </a:r>
                      <a:endParaRPr lang="en-US" sz="14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2362961"/>
                  </a:ext>
                </a:extLst>
              </a:tr>
              <a:tr h="25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Homogeneity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Validated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by </a:t>
                      </a:r>
                      <a:r>
                        <a:rPr lang="fr-FR" sz="1400" b="0" i="0" u="none" strike="noStrike" baseline="0" dirty="0" err="1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physics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group</a:t>
                      </a:r>
                      <a:endParaRPr lang="en-US" sz="1400" b="0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0457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3"/>
            <a:ext cx="7886700" cy="5233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2" y="595223"/>
            <a:ext cx="7886700" cy="6126253"/>
          </a:xfrm>
        </p:spPr>
        <p:txBody>
          <a:bodyPr>
            <a:noAutofit/>
          </a:bodyPr>
          <a:lstStyle/>
          <a:p>
            <a:pPr lvl="0"/>
            <a:endParaRPr lang="en-US" sz="1400" dirty="0"/>
          </a:p>
          <a:p>
            <a:pPr lvl="0"/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6377" y="1026543"/>
            <a:ext cx="40559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MARCO Design Strategy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Upper limits on the Interaction Length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MARCO Dimensions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MARCO Magnetic Design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788670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MARCO Specifications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73" y="1062990"/>
            <a:ext cx="6507412" cy="491909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2098448" y="1659447"/>
            <a:ext cx="467479" cy="1863090"/>
          </a:xfrm>
          <a:prstGeom prst="leftBrace">
            <a:avLst>
              <a:gd name="adj1" fmla="val 8333"/>
              <a:gd name="adj2" fmla="val 516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3540" y="2129327"/>
            <a:ext cx="186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Specifications related to the magnetic design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635" y="3618977"/>
            <a:ext cx="238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Discussed</a:t>
            </a:r>
            <a:r>
              <a:rPr lang="fr-FR" sz="1200" i="1" dirty="0" smtClean="0"/>
              <a:t> in R. Rajput-Ghoshal talk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396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697980" cy="899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/>
              <a:t>Strategy followed to achieve the specifications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928" y="1238250"/>
            <a:ext cx="4617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Strategy</a:t>
            </a:r>
          </a:p>
          <a:p>
            <a:pPr algn="l"/>
            <a:endParaRPr lang="en-US" sz="16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n-US" sz="1600" dirty="0" smtClean="0"/>
              <a:t>Fix the overall dimensions as </a:t>
            </a:r>
            <a:r>
              <a:rPr lang="en-US" sz="1600" dirty="0" err="1" smtClean="0"/>
              <a:t>BaBar's</a:t>
            </a:r>
            <a:r>
              <a:rPr lang="en-US" sz="1600" dirty="0" smtClean="0"/>
              <a:t> 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Fix the coils axial length / inner radius as BaBar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Respect the same interaction length 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Conductor with Al stabilizer is not an option today due to the lack of manufacturers.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Choose to design a conductor with Cu stabilizer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Reduce the overall coil + mechanical structure thickness to respect 3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Increase the current density</a:t>
            </a:r>
          </a:p>
          <a:p>
            <a:pPr marL="342900" indent="-342900">
              <a:buFont typeface="+mj-lt"/>
              <a:buAutoNum type="arabicPeriod" startAt="4"/>
            </a:pPr>
            <a:endParaRPr lang="en-US" sz="16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sz="1600" dirty="0" smtClean="0"/>
              <a:t>Propose a simplified design (cost effective) and check if it satisfies the requirements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47" y="2125979"/>
            <a:ext cx="3443843" cy="257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32907" y="4704680"/>
            <a:ext cx="1387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i="1" dirty="0" err="1" smtClean="0"/>
              <a:t>BaBar</a:t>
            </a:r>
            <a:r>
              <a:rPr lang="en-US" sz="1100" i="1" dirty="0" smtClean="0"/>
              <a:t> Solenoid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1374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BaBaR</a:t>
            </a:r>
            <a:r>
              <a:rPr lang="en-US" dirty="0"/>
              <a:t> Dimensions </a:t>
            </a:r>
            <a:r>
              <a:rPr lang="en-US" dirty="0">
                <a:sym typeface="Wingdings" panose="05000000000000000000" pitchFamily="2" charset="2"/>
              </a:rPr>
              <a:t>/ Marco Dimensions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3" y="3583997"/>
            <a:ext cx="5608097" cy="2527216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5400000">
            <a:off x="5315603" y="2649343"/>
            <a:ext cx="360435" cy="615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09227" y="4198554"/>
            <a:ext cx="2047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adopted these dimensions for MARCO as reference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87" y="934556"/>
            <a:ext cx="4420050" cy="2266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6245" y="2349318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BaBar Dimensions</a:t>
            </a:r>
            <a:endParaRPr 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74127" y="1208169"/>
            <a:ext cx="263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Dimensions / n° of turns as-built differ from the ones reported into papers</a:t>
            </a:r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1920844" y="2772714"/>
            <a:ext cx="336430" cy="698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825273" y="5460521"/>
            <a:ext cx="903460" cy="276044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61525"/>
              </p:ext>
            </p:extLst>
          </p:nvPr>
        </p:nvGraphicFramePr>
        <p:xfrm>
          <a:off x="6374127" y="2525480"/>
          <a:ext cx="2522829" cy="11932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76715">
                  <a:extLst>
                    <a:ext uri="{9D8B030D-6E8A-4147-A177-3AD203B41FA5}">
                      <a16:colId xmlns:a16="http://schemas.microsoft.com/office/drawing/2014/main" val="684328053"/>
                    </a:ext>
                  </a:extLst>
                </a:gridCol>
                <a:gridCol w="740399">
                  <a:extLst>
                    <a:ext uri="{9D8B030D-6E8A-4147-A177-3AD203B41FA5}">
                      <a16:colId xmlns:a16="http://schemas.microsoft.com/office/drawing/2014/main" val="3490313705"/>
                    </a:ext>
                  </a:extLst>
                </a:gridCol>
                <a:gridCol w="705715">
                  <a:extLst>
                    <a:ext uri="{9D8B030D-6E8A-4147-A177-3AD203B41FA5}">
                      <a16:colId xmlns:a16="http://schemas.microsoft.com/office/drawing/2014/main" val="1795586534"/>
                    </a:ext>
                  </a:extLst>
                </a:gridCol>
              </a:tblGrid>
              <a:tr h="337524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Dimension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Units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54619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r>
                        <a:rPr lang="en-US" sz="1400" noProof="0" dirty="0" err="1" smtClean="0"/>
                        <a:t>R</a:t>
                      </a:r>
                      <a:r>
                        <a:rPr lang="en-US" sz="1400" baseline="-25000" noProof="0" dirty="0" err="1" smtClean="0"/>
                        <a:t>in</a:t>
                      </a:r>
                      <a:r>
                        <a:rPr lang="en-US" sz="1400" noProof="0" dirty="0" smtClean="0"/>
                        <a:t> coil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1509.5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0741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Coil</a:t>
                      </a:r>
                      <a:r>
                        <a:rPr lang="en-US" sz="1400" baseline="0" noProof="0" dirty="0" smtClean="0"/>
                        <a:t> Axial length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3492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mm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343084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6055743" y="1112367"/>
            <a:ext cx="0" cy="48135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5928" y="5307499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Interaction length limits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295379" y="1440008"/>
                <a:ext cx="2864370" cy="4232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dirty="0"/>
                  <a:t/>
                </a:r>
                <a:br>
                  <a:rPr lang="fr-FR" sz="1400" dirty="0"/>
                </a:br>
                <a:endParaRPr lang="fr-FR" sz="1400" dirty="0"/>
              </a:p>
              <a:p>
                <a:r>
                  <a:rPr lang="fr-FR" sz="1400" i="1" dirty="0" err="1"/>
                  <a:t>Mean</a:t>
                </a:r>
                <a:r>
                  <a:rPr lang="fr-FR" sz="1400" i="1" dirty="0"/>
                  <a:t> range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fr-FR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𝑑𝐸</m:t>
                          </m:r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fr-FR" sz="1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fr-FR" sz="1400" i="1" dirty="0">
                    <a:latin typeface="Cambria Math" panose="02040503050406030204" pitchFamily="18" charset="0"/>
                  </a:rPr>
                  <a:t/>
                </a:r>
                <a:br>
                  <a:rPr lang="fr-FR" sz="1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1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(Bethe </a:t>
                </a:r>
                <a:r>
                  <a:rPr lang="fr-FR" sz="140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equation</a:t>
                </a:r>
                <a:r>
                  <a:rPr lang="fr-FR" sz="1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endParaRPr lang="fr-FR" sz="140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FR" sz="1400" i="1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Stabilizer</a:t>
                </a:r>
                <a:r>
                  <a:rPr lang="fr-FR" sz="1400" i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FR" sz="1400" i="1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material</a:t>
                </a:r>
                <a:r>
                  <a:rPr lang="fr-FR" sz="1400" i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for </a:t>
                </a:r>
                <a:r>
                  <a:rPr lang="fr-FR" sz="1400" i="1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conductor</a:t>
                </a:r>
                <a:endParaRPr lang="fr-FR" sz="1400" i="1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fr-FR" sz="140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FR" sz="1400" dirty="0"/>
                  <a:t>Copper </a:t>
                </a:r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=4124</m:t>
                    </m:r>
                    <m:f>
                      <m:fPr>
                        <m:ctrlP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fr-F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400" dirty="0">
                  <a:ea typeface="Cambria Math" panose="02040503050406030204" pitchFamily="18" charset="0"/>
                </a:endParaRPr>
              </a:p>
              <a:p>
                <a:r>
                  <a:rPr lang="fr-FR" sz="1400" dirty="0"/>
                  <a:t>Aluminium </a:t>
                </a:r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f>
                      <m:fPr>
                        <m:ctrlP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=1350</m:t>
                    </m:r>
                    <m:f>
                      <m:fPr>
                        <m:ctrlP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fr-F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fr-FR" sz="1400" dirty="0">
                  <a:ea typeface="Cambria Math" panose="02040503050406030204" pitchFamily="18" charset="0"/>
                </a:endParaRPr>
              </a:p>
              <a:p>
                <a:endParaRPr lang="fr-FR" sz="1400" dirty="0"/>
              </a:p>
              <a:p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3x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less</a:t>
                </a:r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stopping</a:t>
                </a:r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power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with</a:t>
                </a:r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the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same</a:t>
                </a:r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coils</a:t>
                </a:r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dimensions and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NbTi</a:t>
                </a:r>
                <a:r>
                  <a:rPr lang="fr-FR" sz="1400" dirty="0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 fraction in the </a:t>
                </a:r>
                <a:r>
                  <a:rPr lang="fr-FR" sz="1400" dirty="0" err="1">
                    <a:solidFill>
                      <a:srgbClr val="00B050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cable</a:t>
                </a:r>
                <a:endParaRPr lang="fr-FR" sz="14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endParaRPr lang="fr-FR" sz="24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79" y="1440008"/>
                <a:ext cx="2864370" cy="4232634"/>
              </a:xfrm>
              <a:prstGeom prst="rect">
                <a:avLst/>
              </a:prstGeo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46"/>
          <p:cNvSpPr txBox="1"/>
          <p:nvPr/>
        </p:nvSpPr>
        <p:spPr>
          <a:xfrm>
            <a:off x="314632" y="1123847"/>
            <a:ext cx="240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/>
              <a:t>TRANSPARENCY</a:t>
            </a:r>
            <a:br>
              <a:rPr lang="fr-FR" sz="1400" b="1" dirty="0"/>
            </a:br>
            <a:r>
              <a:rPr lang="fr-FR" sz="1400" b="1" i="1" dirty="0"/>
              <a:t>for the transverse </a:t>
            </a:r>
            <a:r>
              <a:rPr lang="fr-FR" sz="1400" b="1" i="1" dirty="0" err="1"/>
              <a:t>momentum</a:t>
            </a:r>
            <a:endParaRPr lang="fr-FR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30504" y="1133598"/>
            <a:ext cx="3945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THUMB RULE</a:t>
            </a:r>
            <a:endParaRPr lang="fr-FR" sz="1400" b="1" dirty="0"/>
          </a:p>
          <a:p>
            <a:r>
              <a:rPr lang="fr-FR" sz="1400" dirty="0" err="1" smtClean="0"/>
              <a:t>Overall</a:t>
            </a:r>
            <a:r>
              <a:rPr lang="fr-FR" sz="1400" dirty="0" smtClean="0"/>
              <a:t> </a:t>
            </a:r>
            <a:r>
              <a:rPr lang="fr-FR" sz="1400" dirty="0" err="1" smtClean="0"/>
              <a:t>coil</a:t>
            </a:r>
            <a:r>
              <a:rPr lang="fr-FR" sz="1400" dirty="0" smtClean="0"/>
              <a:t> </a:t>
            </a:r>
            <a:r>
              <a:rPr lang="fr-FR" sz="1400" dirty="0" err="1" smtClean="0"/>
              <a:t>thickness</a:t>
            </a:r>
            <a:r>
              <a:rPr lang="fr-FR" sz="1400" dirty="0" smtClean="0"/>
              <a:t> have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around</a:t>
            </a:r>
            <a:r>
              <a:rPr lang="fr-FR" sz="1400" dirty="0" smtClean="0"/>
              <a:t> 1/3 of </a:t>
            </a:r>
            <a:r>
              <a:rPr lang="fr-FR" sz="1400" dirty="0" err="1" smtClean="0"/>
              <a:t>BaBar’s</a:t>
            </a:r>
            <a:r>
              <a:rPr lang="fr-FR" sz="1400" dirty="0" smtClean="0"/>
              <a:t> </a:t>
            </a:r>
            <a:r>
              <a:rPr lang="fr-FR" sz="1400" dirty="0" err="1" smtClean="0"/>
              <a:t>coil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773BD-DBAC-4D6A-A32F-5C6B22FF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90" y="2631982"/>
            <a:ext cx="2256272" cy="1476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FB1D0-5EB1-4A5E-B750-B538DE3DE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19" y="2554695"/>
            <a:ext cx="2582971" cy="1631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D5540F-7492-468E-9932-25D4A70ED0AA}"/>
              </a:ext>
            </a:extLst>
          </p:cNvPr>
          <p:cNvSpPr txBox="1"/>
          <p:nvPr/>
        </p:nvSpPr>
        <p:spPr>
          <a:xfrm>
            <a:off x="3541994" y="5053583"/>
            <a:ext cx="2423227" cy="5078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23.88 mm Cu+40 mm SS in New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136.72 mm Al in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BaBar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Arrow: Right 4">
            <a:extLst>
              <a:ext uri="{FF2B5EF4-FFF2-40B4-BE49-F238E27FC236}">
                <a16:creationId xmlns:a16="http://schemas.microsoft.com/office/drawing/2014/main" id="{D7A0FE69-CF80-48E4-B4EC-EFC3057F24C7}"/>
              </a:ext>
            </a:extLst>
          </p:cNvPr>
          <p:cNvSpPr/>
          <p:nvPr/>
        </p:nvSpPr>
        <p:spPr>
          <a:xfrm>
            <a:off x="5994391" y="5195127"/>
            <a:ext cx="329623" cy="224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7C9D0C-5A93-42E0-9042-FFFFF5AC2023}"/>
              </a:ext>
            </a:extLst>
          </p:cNvPr>
          <p:cNvSpPr txBox="1"/>
          <p:nvPr/>
        </p:nvSpPr>
        <p:spPr>
          <a:xfrm>
            <a:off x="6353184" y="4978733"/>
            <a:ext cx="2630144" cy="71558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0.42 interaction length in New</a:t>
            </a:r>
          </a:p>
          <a:p>
            <a:pPr defTabSz="685800"/>
            <a:r>
              <a:rPr lang="en-US" sz="1350" b="1" dirty="0">
                <a:solidFill>
                  <a:srgbClr val="00B050"/>
                </a:solidFill>
                <a:latin typeface="Calibri" panose="020F0502020204030204"/>
              </a:rPr>
              <a:t>0.36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dirty="0">
                <a:solidFill>
                  <a:srgbClr val="00B050"/>
                </a:solidFill>
                <a:latin typeface="Calibri" panose="020F0502020204030204"/>
              </a:rPr>
              <a:t>interaction length in </a:t>
            </a:r>
            <a:r>
              <a:rPr lang="en-US" sz="1350" b="1" dirty="0" err="1">
                <a:solidFill>
                  <a:srgbClr val="00B050"/>
                </a:solidFill>
                <a:latin typeface="Calibri" panose="020F0502020204030204"/>
              </a:rPr>
              <a:t>BaBar</a:t>
            </a:r>
            <a:endParaRPr lang="en-US" sz="1350" b="1" dirty="0">
              <a:solidFill>
                <a:srgbClr val="00B050"/>
              </a:solidFill>
              <a:latin typeface="Calibri" panose="020F0502020204030204"/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1.26 interaction length in SOCRATE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317055" y="1067525"/>
            <a:ext cx="0" cy="53850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71372" y="2037036"/>
            <a:ext cx="144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First </a:t>
            </a:r>
            <a:r>
              <a:rPr lang="fr-FR" sz="1400" b="1" dirty="0" err="1" smtClean="0"/>
              <a:t>calculations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95164" y="5746081"/>
            <a:ext cx="14881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By R. </a:t>
            </a:r>
            <a:r>
              <a:rPr lang="fr-FR" sz="1200" i="1" dirty="0"/>
              <a:t>Rajput-Ghoshal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702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Marco Dimensions (v.4.3.1.0.0)</a:t>
            </a:r>
            <a:endParaRPr lang="en-US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42044"/>
              </p:ext>
            </p:extLst>
          </p:nvPr>
        </p:nvGraphicFramePr>
        <p:xfrm>
          <a:off x="320824" y="1279926"/>
          <a:ext cx="2951747" cy="4150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6595">
                  <a:extLst>
                    <a:ext uri="{9D8B030D-6E8A-4147-A177-3AD203B41FA5}">
                      <a16:colId xmlns:a16="http://schemas.microsoft.com/office/drawing/2014/main" val="684328053"/>
                    </a:ext>
                  </a:extLst>
                </a:gridCol>
                <a:gridCol w="719455">
                  <a:extLst>
                    <a:ext uri="{9D8B030D-6E8A-4147-A177-3AD203B41FA5}">
                      <a16:colId xmlns:a16="http://schemas.microsoft.com/office/drawing/2014/main" val="3490313705"/>
                    </a:ext>
                  </a:extLst>
                </a:gridCol>
                <a:gridCol w="825697">
                  <a:extLst>
                    <a:ext uri="{9D8B030D-6E8A-4147-A177-3AD203B41FA5}">
                      <a16:colId xmlns:a16="http://schemas.microsoft.com/office/drawing/2014/main" val="179558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Dimension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Units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5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in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magnet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1420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74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</a:t>
                      </a:r>
                      <a:r>
                        <a:rPr lang="fr-FR" sz="1400" kern="1200" baseline="-25000" dirty="0" err="1" smtClean="0"/>
                        <a:t>out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magnet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Tbd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1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in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1509.5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</a:t>
                      </a:r>
                      <a:r>
                        <a:rPr lang="fr-FR" sz="1400" kern="1200" baseline="-25000" dirty="0" err="1" smtClean="0"/>
                        <a:t>out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1531.9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8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R</a:t>
                      </a:r>
                      <a:r>
                        <a:rPr lang="fr-FR" sz="1400" baseline="-25000" dirty="0" err="1" smtClean="0"/>
                        <a:t>in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mechanical</a:t>
                      </a:r>
                      <a:r>
                        <a:rPr lang="fr-FR" sz="1400" baseline="0" dirty="0" smtClean="0"/>
                        <a:t> structure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mm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R</a:t>
                      </a:r>
                      <a:r>
                        <a:rPr lang="fr-FR" sz="1400" kern="1200" baseline="-25000" dirty="0" err="1" smtClean="0"/>
                        <a:t>out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err="1" smtClean="0"/>
                        <a:t>mechanical</a:t>
                      </a:r>
                      <a:r>
                        <a:rPr lang="fr-FR" sz="1400" baseline="0" dirty="0" smtClean="0"/>
                        <a:t> structure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1535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mm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</a:t>
                      </a:r>
                      <a:r>
                        <a:rPr lang="fr-FR" sz="1400" kern="1200" baseline="-25000" dirty="0" err="1" smtClean="0"/>
                        <a:t>out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magnet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Tbd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mm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18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Coil</a:t>
                      </a:r>
                      <a:r>
                        <a:rPr lang="fr-FR" sz="1400" baseline="0" dirty="0" smtClean="0"/>
                        <a:t> Axial </a:t>
                      </a:r>
                      <a:r>
                        <a:rPr lang="fr-FR" sz="1400" baseline="0" dirty="0" err="1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3492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mm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43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Magnet</a:t>
                      </a:r>
                      <a:r>
                        <a:rPr lang="fr-FR" sz="1400" baseline="0" dirty="0" smtClean="0"/>
                        <a:t> Axial </a:t>
                      </a:r>
                      <a:r>
                        <a:rPr lang="fr-FR" sz="1400" baseline="0" dirty="0" err="1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3850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mm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17839"/>
                  </a:ext>
                </a:extLst>
              </a:tr>
            </a:tbl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3516507" y="1166450"/>
            <a:ext cx="5387729" cy="3889660"/>
            <a:chOff x="3281445" y="1752766"/>
            <a:chExt cx="5387729" cy="388966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307843" y="693721"/>
              <a:ext cx="2029343" cy="4693318"/>
            </a:xfrm>
            <a:prstGeom prst="rect">
              <a:avLst/>
            </a:prstGeom>
          </p:spPr>
        </p:pic>
        <p:cxnSp>
          <p:nvCxnSpPr>
            <p:cNvPr id="41" name="Straight Arrow Connector 40"/>
            <p:cNvCxnSpPr/>
            <p:nvPr/>
          </p:nvCxnSpPr>
          <p:spPr>
            <a:xfrm flipV="1">
              <a:off x="7806690" y="2334040"/>
              <a:ext cx="0" cy="18992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830792" y="2025708"/>
              <a:ext cx="224287" cy="199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016074" y="2022144"/>
              <a:ext cx="224287" cy="1999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975855" y="2122097"/>
              <a:ext cx="45470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875986" y="2122097"/>
              <a:ext cx="29311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eft Brace 55"/>
            <p:cNvSpPr/>
            <p:nvPr/>
          </p:nvSpPr>
          <p:spPr>
            <a:xfrm>
              <a:off x="3711447" y="2315114"/>
              <a:ext cx="155448" cy="63128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Left Brace 56"/>
            <p:cNvSpPr/>
            <p:nvPr/>
          </p:nvSpPr>
          <p:spPr>
            <a:xfrm>
              <a:off x="3711232" y="3092354"/>
              <a:ext cx="155448" cy="631286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3169395" y="322333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22.4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3169395" y="244609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22.5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11496" y="443415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 =1509.5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11896" y="1752766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Z = 3492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254259" y="4241683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 =1557.4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322196" y="5119206"/>
              <a:ext cx="4200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Dimensions are in mm</a:t>
              </a:r>
            </a:p>
            <a:p>
              <a:r>
                <a:rPr lang="en-US" sz="1400" i="1" dirty="0" smtClean="0"/>
                <a:t>They may slightly vary according to the design progress</a:t>
              </a:r>
              <a:endParaRPr lang="en-US" sz="1400" i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975853" y="3741561"/>
              <a:ext cx="4547043" cy="59266"/>
            </a:xfrm>
            <a:prstGeom prst="rect">
              <a:avLst/>
            </a:prstGeom>
            <a:solidFill>
              <a:srgbClr val="FFFF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75855" y="3800827"/>
              <a:ext cx="4547041" cy="254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210372" y="3726180"/>
              <a:ext cx="0" cy="693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4682067" y="4055052"/>
              <a:ext cx="0" cy="6439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200689" y="4672427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 =1420</a:t>
              </a:r>
              <a:endParaRPr lang="en-US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516506" y="5253040"/>
            <a:ext cx="562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Coil</a:t>
            </a:r>
            <a:r>
              <a:rPr lang="fr-FR" dirty="0" smtClean="0">
                <a:solidFill>
                  <a:srgbClr val="FF0000"/>
                </a:solidFill>
              </a:rPr>
              <a:t> + </a:t>
            </a:r>
            <a:r>
              <a:rPr lang="fr-FR" dirty="0" err="1" smtClean="0">
                <a:solidFill>
                  <a:srgbClr val="FF0000"/>
                </a:solidFill>
              </a:rPr>
              <a:t>mechanical</a:t>
            </a:r>
            <a:r>
              <a:rPr lang="fr-FR" dirty="0" smtClean="0">
                <a:solidFill>
                  <a:srgbClr val="FF0000"/>
                </a:solidFill>
              </a:rPr>
              <a:t> structure </a:t>
            </a:r>
            <a:r>
              <a:rPr lang="fr-FR" dirty="0" err="1" smtClean="0">
                <a:solidFill>
                  <a:srgbClr val="FF0000"/>
                </a:solidFill>
              </a:rPr>
              <a:t>thickness</a:t>
            </a:r>
            <a:r>
              <a:rPr lang="fr-FR" dirty="0" smtClean="0">
                <a:solidFill>
                  <a:srgbClr val="FF0000"/>
                </a:solidFill>
              </a:rPr>
              <a:t> = 48 mm vs 110 mm (+30mm </a:t>
            </a:r>
            <a:r>
              <a:rPr lang="fr-FR" dirty="0" err="1" smtClean="0">
                <a:solidFill>
                  <a:srgbClr val="FF0000"/>
                </a:solidFill>
              </a:rPr>
              <a:t>inner</a:t>
            </a:r>
            <a:r>
              <a:rPr lang="fr-FR" dirty="0" smtClean="0">
                <a:solidFill>
                  <a:srgbClr val="FF0000"/>
                </a:solidFill>
              </a:rPr>
              <a:t> structure for BaBar)</a:t>
            </a:r>
          </a:p>
        </p:txBody>
      </p:sp>
    </p:spTree>
    <p:extLst>
      <p:ext uri="{BB962C8B-B14F-4D97-AF65-F5344CB8AC3E}">
        <p14:creationId xmlns:p14="http://schemas.microsoft.com/office/powerpoint/2010/main" val="2082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Marco Magnetic Design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563" y="2531532"/>
            <a:ext cx="3667098" cy="2194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210" y="933229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layer solenoid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35695" y="933229"/>
            <a:ext cx="17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layers solenoid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020" b="10618"/>
          <a:stretch/>
        </p:blipFill>
        <p:spPr>
          <a:xfrm>
            <a:off x="635857" y="1778000"/>
            <a:ext cx="2039045" cy="3860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27390" y="5698066"/>
            <a:ext cx="163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6475" y="569120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5857" y="1718733"/>
            <a:ext cx="0" cy="397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3463" y="153406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49351" y="5797073"/>
            <a:ext cx="16340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18436" y="579020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57818" y="1817740"/>
            <a:ext cx="0" cy="3972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95424" y="163307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/>
          <a:srcRect t="7130"/>
          <a:stretch/>
        </p:blipFill>
        <p:spPr>
          <a:xfrm>
            <a:off x="6917087" y="1844133"/>
            <a:ext cx="1828982" cy="39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 txBox="1">
            <a:spLocks/>
          </p:cNvSpPr>
          <p:nvPr/>
        </p:nvSpPr>
        <p:spPr>
          <a:xfrm>
            <a:off x="628650" y="140923"/>
            <a:ext cx="6938010" cy="52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Marco Magnetic Design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5210" y="933229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layer solenoid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35695" y="933229"/>
            <a:ext cx="17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layers solenoid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4" y="1472207"/>
            <a:ext cx="2317842" cy="4492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0320" y="2259093"/>
            <a:ext cx="2350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Same magnetic results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 terms of energy/peak field</a:t>
            </a:r>
          </a:p>
          <a:p>
            <a:endParaRPr lang="en-US" dirty="0" smtClean="0"/>
          </a:p>
          <a:p>
            <a:r>
              <a:rPr lang="en-US" dirty="0" smtClean="0"/>
              <a:t>4 layers solenoid reference solution 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See </a:t>
            </a:r>
            <a:r>
              <a:rPr lang="en-US" i="1" dirty="0" err="1" smtClean="0"/>
              <a:t>F.Stacchi</a:t>
            </a:r>
            <a:r>
              <a:rPr lang="en-US" i="1" dirty="0" smtClean="0"/>
              <a:t> talk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366" y="1472208"/>
            <a:ext cx="2660282" cy="44810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719695" y="3674533"/>
            <a:ext cx="101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D231FD97ABE44B301AAE51BA413E0" ma:contentTypeVersion="6" ma:contentTypeDescription="Create a new document." ma:contentTypeScope="" ma:versionID="36e6bd80488e7b2d3818e3b4c7422521">
  <xsd:schema xmlns:xsd="http://www.w3.org/2001/XMLSchema" xmlns:xs="http://www.w3.org/2001/XMLSchema" xmlns:p="http://schemas.microsoft.com/office/2006/metadata/properties" xmlns:ns1="5884567f-e9cc-4767-b0aa-d30fdea83772" targetNamespace="http://schemas.microsoft.com/office/2006/metadata/properties" ma:root="true" ma:fieldsID="cf4732d12e2f6b1f28d0eec3a2221ef5" ns1:_="">
    <xsd:import namespace="5884567f-e9cc-4767-b0aa-d30fdea83772"/>
    <xsd:element name="properties">
      <xsd:complexType>
        <xsd:sequence>
          <xsd:element name="documentManagement">
            <xsd:complexType>
              <xsd:all>
                <xsd:element ref="ns1:_x0023_" minOccurs="0"/>
                <xsd:element ref="ns1:Presenter" minOccurs="0"/>
                <xsd:element ref="ns1:AgendaTitle" minOccurs="0"/>
                <xsd:element ref="ns1:MediaServiceMetadata" minOccurs="0"/>
                <xsd:element ref="ns1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4567f-e9cc-4767-b0aa-d30fdea83772" elementFormDefault="qualified">
    <xsd:import namespace="http://schemas.microsoft.com/office/2006/documentManagement/types"/>
    <xsd:import namespace="http://schemas.microsoft.com/office/infopath/2007/PartnerControls"/>
    <xsd:element name="_x0023_" ma:index="0" nillable="true" ma:displayName="#" ma:format="Dropdown" ma:internalName="_x0023_">
      <xsd:simpleType>
        <xsd:restriction base="dms:Text">
          <xsd:maxLength value="255"/>
        </xsd:restriction>
      </xsd:simpleType>
    </xsd:element>
    <xsd:element name="Presenter" ma:index="3" nillable="true" ma:displayName="Presenter" ma:format="Dropdown" ma:internalName="Presenter">
      <xsd:simpleType>
        <xsd:restriction base="dms:Text">
          <xsd:maxLength value="255"/>
        </xsd:restriction>
      </xsd:simpleType>
    </xsd:element>
    <xsd:element name="AgendaTitle" ma:index="4" nillable="true" ma:displayName="Agenda Title" ma:format="Dropdown" ma:internalName="AgendaTitl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5884567f-e9cc-4767-b0aa-d30fdea83772">1</_x0023_>
    <AgendaTitle xmlns="5884567f-e9cc-4767-b0aa-d30fdea83772">Magnet Introduction, Magnet Specifications, Procurement Strategy and Timeline</AgendaTitle>
    <Presenter xmlns="5884567f-e9cc-4767-b0aa-d30fdea83772">Renuka Rajput-Ghoshal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65284-D30D-4643-ACBA-8CD837747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4567f-e9cc-4767-b0aa-d30fdea83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98C05-5760-4FD2-B85E-2A9CB1A90B2B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5884567f-e9cc-4767-b0aa-d30fdea83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14558</TotalTime>
  <Words>799</Words>
  <Application>Microsoft Office PowerPoint</Application>
  <PresentationFormat>On-screen Show (4:3)</PresentationFormat>
  <Paragraphs>254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60% Design/Engineering for EIC Detector Solenoid Magnet   Valerio CALVELLI (CEA/IRFU)  On Behalf of EIC Detector Magnet team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Hatton, Diane</dc:creator>
  <cp:lastModifiedBy>CALVELLI Valerio</cp:lastModifiedBy>
  <cp:revision>445</cp:revision>
  <cp:lastPrinted>2020-03-09T20:35:13Z</cp:lastPrinted>
  <dcterms:created xsi:type="dcterms:W3CDTF">2020-03-08T15:15:52Z</dcterms:created>
  <dcterms:modified xsi:type="dcterms:W3CDTF">2022-06-25T20:03:37Z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0x010100876D231FD97ABE44B301AAE51BA413E0</vt:lpwstr>
  </property>
  <property fmtid="{D5CDD505-2E9C-101B-9397-08002B2CF9AE}" pid="3" name="Order">
    <vt:r8>40000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Presenter">
    <vt:lpwstr/>
  </property>
</Properties>
</file>