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2"/>
  </p:notesMasterIdLst>
  <p:handoutMasterIdLst>
    <p:handoutMasterId r:id="rId13"/>
  </p:handoutMasterIdLst>
  <p:sldIdLst>
    <p:sldId id="258" r:id="rId5"/>
    <p:sldId id="260" r:id="rId6"/>
    <p:sldId id="264" r:id="rId7"/>
    <p:sldId id="265" r:id="rId8"/>
    <p:sldId id="266" r:id="rId9"/>
    <p:sldId id="267" r:id="rId10"/>
    <p:sldId id="263" r:id="rId1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D5174-22B2-4CC4-8697-62DE8D6F36C5}" v="8" dt="2022-07-21T11:27:58.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5161" autoAdjust="0"/>
  </p:normalViewPr>
  <p:slideViewPr>
    <p:cSldViewPr snapToGrid="0" showGuides="1">
      <p:cViewPr varScale="1">
        <p:scale>
          <a:sx n="166" d="100"/>
          <a:sy n="166" d="100"/>
        </p:scale>
        <p:origin x="120" y="75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mbach, Jo" userId="e1d2a009-674c-404b-bec1-6e3441cce374" providerId="ADAL" clId="{50AD5174-22B2-4CC4-8697-62DE8D6F36C5}"/>
    <pc:docChg chg="custSel addSld delSld modSld">
      <pc:chgData name="Schambach, Jo" userId="e1d2a009-674c-404b-bec1-6e3441cce374" providerId="ADAL" clId="{50AD5174-22B2-4CC4-8697-62DE8D6F36C5}" dt="2022-07-21T11:28:55.761" v="1236" actId="1035"/>
      <pc:docMkLst>
        <pc:docMk/>
      </pc:docMkLst>
      <pc:sldChg chg="addSp modSp mod">
        <pc:chgData name="Schambach, Jo" userId="e1d2a009-674c-404b-bec1-6e3441cce374" providerId="ADAL" clId="{50AD5174-22B2-4CC4-8697-62DE8D6F36C5}" dt="2022-07-21T11:11:53.832" v="1092" actId="207"/>
        <pc:sldMkLst>
          <pc:docMk/>
          <pc:sldMk cId="1997822343" sldId="258"/>
        </pc:sldMkLst>
        <pc:spChg chg="mod">
          <ac:chgData name="Schambach, Jo" userId="e1d2a009-674c-404b-bec1-6e3441cce374" providerId="ADAL" clId="{50AD5174-22B2-4CC4-8697-62DE8D6F36C5}" dt="2022-07-21T11:11:53.832" v="1092" actId="207"/>
          <ac:spMkLst>
            <pc:docMk/>
            <pc:sldMk cId="1997822343" sldId="258"/>
            <ac:spMk id="3" creationId="{9C8A9179-8CFD-5BF0-17CA-9F48DB2A76C9}"/>
          </ac:spMkLst>
        </pc:spChg>
        <pc:spChg chg="add mod">
          <ac:chgData name="Schambach, Jo" userId="e1d2a009-674c-404b-bec1-6e3441cce374" providerId="ADAL" clId="{50AD5174-22B2-4CC4-8697-62DE8D6F36C5}" dt="2022-07-20T13:09:43.317" v="487" actId="207"/>
          <ac:spMkLst>
            <pc:docMk/>
            <pc:sldMk cId="1997822343" sldId="258"/>
            <ac:spMk id="5" creationId="{53969167-7567-2A8A-559C-7F5EC8DA7036}"/>
          </ac:spMkLst>
        </pc:spChg>
      </pc:sldChg>
      <pc:sldChg chg="del">
        <pc:chgData name="Schambach, Jo" userId="e1d2a009-674c-404b-bec1-6e3441cce374" providerId="ADAL" clId="{50AD5174-22B2-4CC4-8697-62DE8D6F36C5}" dt="2022-07-20T13:08:57.897" v="444" actId="47"/>
        <pc:sldMkLst>
          <pc:docMk/>
          <pc:sldMk cId="4054267492" sldId="259"/>
        </pc:sldMkLst>
      </pc:sldChg>
      <pc:sldChg chg="modSp mod">
        <pc:chgData name="Schambach, Jo" userId="e1d2a009-674c-404b-bec1-6e3441cce374" providerId="ADAL" clId="{50AD5174-22B2-4CC4-8697-62DE8D6F36C5}" dt="2022-07-20T13:13:04.377" v="535" actId="255"/>
        <pc:sldMkLst>
          <pc:docMk/>
          <pc:sldMk cId="3172674325" sldId="260"/>
        </pc:sldMkLst>
        <pc:spChg chg="mod">
          <ac:chgData name="Schambach, Jo" userId="e1d2a009-674c-404b-bec1-6e3441cce374" providerId="ADAL" clId="{50AD5174-22B2-4CC4-8697-62DE8D6F36C5}" dt="2022-07-20T12:58:45.133" v="44" actId="20577"/>
          <ac:spMkLst>
            <pc:docMk/>
            <pc:sldMk cId="3172674325" sldId="260"/>
            <ac:spMk id="3" creationId="{D0FB1528-870C-0016-3B06-4836013100AC}"/>
          </ac:spMkLst>
        </pc:spChg>
        <pc:spChg chg="mod">
          <ac:chgData name="Schambach, Jo" userId="e1d2a009-674c-404b-bec1-6e3441cce374" providerId="ADAL" clId="{50AD5174-22B2-4CC4-8697-62DE8D6F36C5}" dt="2022-07-20T13:13:04.377" v="535" actId="255"/>
          <ac:spMkLst>
            <pc:docMk/>
            <pc:sldMk cId="3172674325" sldId="260"/>
            <ac:spMk id="4" creationId="{A3851BF3-9F0E-FB59-1FCC-EDCEB0010763}"/>
          </ac:spMkLst>
        </pc:spChg>
      </pc:sldChg>
      <pc:sldChg chg="del">
        <pc:chgData name="Schambach, Jo" userId="e1d2a009-674c-404b-bec1-6e3441cce374" providerId="ADAL" clId="{50AD5174-22B2-4CC4-8697-62DE8D6F36C5}" dt="2022-07-20T13:08:59.038" v="445" actId="47"/>
        <pc:sldMkLst>
          <pc:docMk/>
          <pc:sldMk cId="3245518877" sldId="261"/>
        </pc:sldMkLst>
      </pc:sldChg>
      <pc:sldChg chg="del">
        <pc:chgData name="Schambach, Jo" userId="e1d2a009-674c-404b-bec1-6e3441cce374" providerId="ADAL" clId="{50AD5174-22B2-4CC4-8697-62DE8D6F36C5}" dt="2022-07-20T13:09:00.241" v="446" actId="47"/>
        <pc:sldMkLst>
          <pc:docMk/>
          <pc:sldMk cId="2345203951" sldId="262"/>
        </pc:sldMkLst>
      </pc:sldChg>
      <pc:sldChg chg="modSp new mod">
        <pc:chgData name="Schambach, Jo" userId="e1d2a009-674c-404b-bec1-6e3441cce374" providerId="ADAL" clId="{50AD5174-22B2-4CC4-8697-62DE8D6F36C5}" dt="2022-07-20T13:25:15.125" v="1037" actId="20577"/>
        <pc:sldMkLst>
          <pc:docMk/>
          <pc:sldMk cId="667611892" sldId="264"/>
        </pc:sldMkLst>
        <pc:spChg chg="mod">
          <ac:chgData name="Schambach, Jo" userId="e1d2a009-674c-404b-bec1-6e3441cce374" providerId="ADAL" clId="{50AD5174-22B2-4CC4-8697-62DE8D6F36C5}" dt="2022-07-20T13:23:20.239" v="1027" actId="20577"/>
          <ac:spMkLst>
            <pc:docMk/>
            <pc:sldMk cId="667611892" sldId="264"/>
            <ac:spMk id="2" creationId="{DD237467-170B-AF55-17F8-E254E8047AC0}"/>
          </ac:spMkLst>
        </pc:spChg>
        <pc:spChg chg="mod">
          <ac:chgData name="Schambach, Jo" userId="e1d2a009-674c-404b-bec1-6e3441cce374" providerId="ADAL" clId="{50AD5174-22B2-4CC4-8697-62DE8D6F36C5}" dt="2022-07-20T13:25:15.125" v="1037" actId="20577"/>
          <ac:spMkLst>
            <pc:docMk/>
            <pc:sldMk cId="667611892" sldId="264"/>
            <ac:spMk id="3" creationId="{494CB214-77E9-AA04-E530-80AE9F757B41}"/>
          </ac:spMkLst>
        </pc:spChg>
      </pc:sldChg>
      <pc:sldChg chg="addSp delSp modSp new mod modClrScheme chgLayout">
        <pc:chgData name="Schambach, Jo" userId="e1d2a009-674c-404b-bec1-6e3441cce374" providerId="ADAL" clId="{50AD5174-22B2-4CC4-8697-62DE8D6F36C5}" dt="2022-07-20T13:34:34.076" v="1090" actId="14100"/>
        <pc:sldMkLst>
          <pc:docMk/>
          <pc:sldMk cId="740118445" sldId="265"/>
        </pc:sldMkLst>
        <pc:spChg chg="del mod ord">
          <ac:chgData name="Schambach, Jo" userId="e1d2a009-674c-404b-bec1-6e3441cce374" providerId="ADAL" clId="{50AD5174-22B2-4CC4-8697-62DE8D6F36C5}" dt="2022-07-20T13:27:19.877" v="1039" actId="700"/>
          <ac:spMkLst>
            <pc:docMk/>
            <pc:sldMk cId="740118445" sldId="265"/>
            <ac:spMk id="2" creationId="{BAB02348-5018-AB66-6D5D-BF6E752CF4F4}"/>
          </ac:spMkLst>
        </pc:spChg>
        <pc:spChg chg="del">
          <ac:chgData name="Schambach, Jo" userId="e1d2a009-674c-404b-bec1-6e3441cce374" providerId="ADAL" clId="{50AD5174-22B2-4CC4-8697-62DE8D6F36C5}" dt="2022-07-20T13:27:19.877" v="1039" actId="700"/>
          <ac:spMkLst>
            <pc:docMk/>
            <pc:sldMk cId="740118445" sldId="265"/>
            <ac:spMk id="3" creationId="{1304F491-6C73-970A-34E2-D927E0634F96}"/>
          </ac:spMkLst>
        </pc:spChg>
        <pc:spChg chg="mod ord">
          <ac:chgData name="Schambach, Jo" userId="e1d2a009-674c-404b-bec1-6e3441cce374" providerId="ADAL" clId="{50AD5174-22B2-4CC4-8697-62DE8D6F36C5}" dt="2022-07-20T13:27:19.877" v="1039" actId="700"/>
          <ac:spMkLst>
            <pc:docMk/>
            <pc:sldMk cId="740118445" sldId="265"/>
            <ac:spMk id="4" creationId="{05CC3AAE-A72A-EADE-FE8C-CDE95FD9A6CC}"/>
          </ac:spMkLst>
        </pc:spChg>
        <pc:spChg chg="add mod ord">
          <ac:chgData name="Schambach, Jo" userId="e1d2a009-674c-404b-bec1-6e3441cce374" providerId="ADAL" clId="{50AD5174-22B2-4CC4-8697-62DE8D6F36C5}" dt="2022-07-20T13:28:39.458" v="1077" actId="20577"/>
          <ac:spMkLst>
            <pc:docMk/>
            <pc:sldMk cId="740118445" sldId="265"/>
            <ac:spMk id="5" creationId="{7A6D5BE7-C876-EB4D-A226-48BE826D5306}"/>
          </ac:spMkLst>
        </pc:spChg>
        <pc:picChg chg="add mod">
          <ac:chgData name="Schambach, Jo" userId="e1d2a009-674c-404b-bec1-6e3441cce374" providerId="ADAL" clId="{50AD5174-22B2-4CC4-8697-62DE8D6F36C5}" dt="2022-07-20T13:33:46.317" v="1086" actId="1076"/>
          <ac:picMkLst>
            <pc:docMk/>
            <pc:sldMk cId="740118445" sldId="265"/>
            <ac:picMk id="7" creationId="{9E90B983-5D7F-DCFF-2081-FF50B9D3FFB8}"/>
          </ac:picMkLst>
        </pc:picChg>
        <pc:picChg chg="add mod">
          <ac:chgData name="Schambach, Jo" userId="e1d2a009-674c-404b-bec1-6e3441cce374" providerId="ADAL" clId="{50AD5174-22B2-4CC4-8697-62DE8D6F36C5}" dt="2022-07-20T13:34:34.076" v="1090" actId="14100"/>
          <ac:picMkLst>
            <pc:docMk/>
            <pc:sldMk cId="740118445" sldId="265"/>
            <ac:picMk id="9" creationId="{899BE1AA-014C-15DD-9D04-7152FE383170}"/>
          </ac:picMkLst>
        </pc:picChg>
      </pc:sldChg>
      <pc:sldChg chg="addSp modSp new mod">
        <pc:chgData name="Schambach, Jo" userId="e1d2a009-674c-404b-bec1-6e3441cce374" providerId="ADAL" clId="{50AD5174-22B2-4CC4-8697-62DE8D6F36C5}" dt="2022-07-21T11:22:33.768" v="1163" actId="1076"/>
        <pc:sldMkLst>
          <pc:docMk/>
          <pc:sldMk cId="1836879480" sldId="266"/>
        </pc:sldMkLst>
        <pc:spChg chg="mod">
          <ac:chgData name="Schambach, Jo" userId="e1d2a009-674c-404b-bec1-6e3441cce374" providerId="ADAL" clId="{50AD5174-22B2-4CC4-8697-62DE8D6F36C5}" dt="2022-07-21T11:16:53.452" v="1141" actId="20577"/>
          <ac:spMkLst>
            <pc:docMk/>
            <pc:sldMk cId="1836879480" sldId="266"/>
            <ac:spMk id="2" creationId="{D5E56A57-1D40-7B52-EAAA-F2DDD25325A9}"/>
          </ac:spMkLst>
        </pc:spChg>
        <pc:picChg chg="add mod">
          <ac:chgData name="Schambach, Jo" userId="e1d2a009-674c-404b-bec1-6e3441cce374" providerId="ADAL" clId="{50AD5174-22B2-4CC4-8697-62DE8D6F36C5}" dt="2022-07-21T11:22:21.389" v="1161" actId="692"/>
          <ac:picMkLst>
            <pc:docMk/>
            <pc:sldMk cId="1836879480" sldId="266"/>
            <ac:picMk id="5" creationId="{41DA85B5-C359-B512-A226-3E630F2F5EFD}"/>
          </ac:picMkLst>
        </pc:picChg>
        <pc:picChg chg="add mod">
          <ac:chgData name="Schambach, Jo" userId="e1d2a009-674c-404b-bec1-6e3441cce374" providerId="ADAL" clId="{50AD5174-22B2-4CC4-8697-62DE8D6F36C5}" dt="2022-07-21T11:22:28.828" v="1162" actId="692"/>
          <ac:picMkLst>
            <pc:docMk/>
            <pc:sldMk cId="1836879480" sldId="266"/>
            <ac:picMk id="7" creationId="{81EC8485-9F05-3154-1375-6EBCA342D682}"/>
          </ac:picMkLst>
        </pc:picChg>
        <pc:picChg chg="add mod">
          <ac:chgData name="Schambach, Jo" userId="e1d2a009-674c-404b-bec1-6e3441cce374" providerId="ADAL" clId="{50AD5174-22B2-4CC4-8697-62DE8D6F36C5}" dt="2022-07-21T11:22:33.768" v="1163" actId="1076"/>
          <ac:picMkLst>
            <pc:docMk/>
            <pc:sldMk cId="1836879480" sldId="266"/>
            <ac:picMk id="9" creationId="{4FEED0B1-81B4-93E7-D856-328EF06905E0}"/>
          </ac:picMkLst>
        </pc:picChg>
      </pc:sldChg>
      <pc:sldChg chg="addSp modSp new mod">
        <pc:chgData name="Schambach, Jo" userId="e1d2a009-674c-404b-bec1-6e3441cce374" providerId="ADAL" clId="{50AD5174-22B2-4CC4-8697-62DE8D6F36C5}" dt="2022-07-21T11:28:55.761" v="1236" actId="1035"/>
        <pc:sldMkLst>
          <pc:docMk/>
          <pc:sldMk cId="2868834470" sldId="267"/>
        </pc:sldMkLst>
        <pc:spChg chg="mod">
          <ac:chgData name="Schambach, Jo" userId="e1d2a009-674c-404b-bec1-6e3441cce374" providerId="ADAL" clId="{50AD5174-22B2-4CC4-8697-62DE8D6F36C5}" dt="2022-07-21T11:24:46.783" v="1177" actId="20577"/>
          <ac:spMkLst>
            <pc:docMk/>
            <pc:sldMk cId="2868834470" sldId="267"/>
            <ac:spMk id="2" creationId="{DA826E09-EA9F-9096-710D-5C5C3E9ACA38}"/>
          </ac:spMkLst>
        </pc:spChg>
        <pc:spChg chg="add mod">
          <ac:chgData name="Schambach, Jo" userId="e1d2a009-674c-404b-bec1-6e3441cce374" providerId="ADAL" clId="{50AD5174-22B2-4CC4-8697-62DE8D6F36C5}" dt="2022-07-21T11:26:24.012" v="1195" actId="1036"/>
          <ac:spMkLst>
            <pc:docMk/>
            <pc:sldMk cId="2868834470" sldId="267"/>
            <ac:spMk id="6" creationId="{E56040D8-2A7C-351A-39A9-82F8982962A8}"/>
          </ac:spMkLst>
        </pc:spChg>
        <pc:spChg chg="add mod">
          <ac:chgData name="Schambach, Jo" userId="e1d2a009-674c-404b-bec1-6e3441cce374" providerId="ADAL" clId="{50AD5174-22B2-4CC4-8697-62DE8D6F36C5}" dt="2022-07-21T11:28:21.380" v="1212" actId="1076"/>
          <ac:spMkLst>
            <pc:docMk/>
            <pc:sldMk cId="2868834470" sldId="267"/>
            <ac:spMk id="7" creationId="{174AC394-4ADC-A634-C273-D38591283A8A}"/>
          </ac:spMkLst>
        </pc:spChg>
        <pc:picChg chg="add mod">
          <ac:chgData name="Schambach, Jo" userId="e1d2a009-674c-404b-bec1-6e3441cce374" providerId="ADAL" clId="{50AD5174-22B2-4CC4-8697-62DE8D6F36C5}" dt="2022-07-21T11:28:55.761" v="1236" actId="1035"/>
          <ac:picMkLst>
            <pc:docMk/>
            <pc:sldMk cId="2868834470" sldId="267"/>
            <ac:picMk id="5" creationId="{50F8CDCA-05FD-B997-D134-1AE0490DE252}"/>
          </ac:picMkLst>
        </pc:picChg>
      </pc:sldChg>
    </pc:docChg>
  </pc:docChgLst>
  <pc:docChgLst>
    <pc:chgData name="Schambach, Jo" userId="e1d2a009-674c-404b-bec1-6e3441cce374" providerId="ADAL" clId="{2FD28B34-8E56-4072-8716-277E002DDC8A}"/>
    <pc:docChg chg="undo custSel addSld delSld modSld sldOrd modMainMaster">
      <pc:chgData name="Schambach, Jo" userId="e1d2a009-674c-404b-bec1-6e3441cce374" providerId="ADAL" clId="{2FD28B34-8E56-4072-8716-277E002DDC8A}" dt="2022-06-02T16:04:26.985" v="90" actId="20577"/>
      <pc:docMkLst>
        <pc:docMk/>
      </pc:docMkLst>
      <pc:sldChg chg="addSp modSp mod chgLayout">
        <pc:chgData name="Schambach, Jo" userId="e1d2a009-674c-404b-bec1-6e3441cce374" providerId="ADAL" clId="{2FD28B34-8E56-4072-8716-277E002DDC8A}" dt="2022-06-02T16:04:26.985" v="90" actId="20577"/>
        <pc:sldMkLst>
          <pc:docMk/>
          <pc:sldMk cId="1997822343" sldId="258"/>
        </pc:sldMkLst>
        <pc:spChg chg="mod ord">
          <ac:chgData name="Schambach, Jo" userId="e1d2a009-674c-404b-bec1-6e3441cce374" providerId="ADAL" clId="{2FD28B34-8E56-4072-8716-277E002DDC8A}" dt="2022-06-01T20:51:14.326" v="2" actId="700"/>
          <ac:spMkLst>
            <pc:docMk/>
            <pc:sldMk cId="1997822343" sldId="258"/>
            <ac:spMk id="2" creationId="{B4A1F22E-0384-B0E2-573A-27D78B8E7ED5}"/>
          </ac:spMkLst>
        </pc:spChg>
        <pc:spChg chg="mod ord">
          <ac:chgData name="Schambach, Jo" userId="e1d2a009-674c-404b-bec1-6e3441cce374" providerId="ADAL" clId="{2FD28B34-8E56-4072-8716-277E002DDC8A}" dt="2022-06-02T16:04:26.985" v="90" actId="20577"/>
          <ac:spMkLst>
            <pc:docMk/>
            <pc:sldMk cId="1997822343" sldId="258"/>
            <ac:spMk id="3" creationId="{9C8A9179-8CFD-5BF0-17CA-9F48DB2A76C9}"/>
          </ac:spMkLst>
        </pc:spChg>
        <pc:spChg chg="add mod">
          <ac:chgData name="Schambach, Jo" userId="e1d2a009-674c-404b-bec1-6e3441cce374" providerId="ADAL" clId="{2FD28B34-8E56-4072-8716-277E002DDC8A}" dt="2022-06-01T20:54:28.693" v="15"/>
          <ac:spMkLst>
            <pc:docMk/>
            <pc:sldMk cId="1997822343" sldId="258"/>
            <ac:spMk id="4" creationId="{C246FE58-533F-8A44-1660-46EF0B405CD9}"/>
          </ac:spMkLst>
        </pc:spChg>
      </pc:sldChg>
      <pc:sldChg chg="addSp modSp ord">
        <pc:chgData name="Schambach, Jo" userId="e1d2a009-674c-404b-bec1-6e3441cce374" providerId="ADAL" clId="{2FD28B34-8E56-4072-8716-277E002DDC8A}" dt="2022-06-01T20:55:03.223" v="20"/>
        <pc:sldMkLst>
          <pc:docMk/>
          <pc:sldMk cId="4054267492" sldId="259"/>
        </pc:sldMkLst>
        <pc:spChg chg="add mod">
          <ac:chgData name="Schambach, Jo" userId="e1d2a009-674c-404b-bec1-6e3441cce374" providerId="ADAL" clId="{2FD28B34-8E56-4072-8716-277E002DDC8A}" dt="2022-06-01T20:54:25.720" v="14"/>
          <ac:spMkLst>
            <pc:docMk/>
            <pc:sldMk cId="4054267492" sldId="259"/>
            <ac:spMk id="6" creationId="{1809D572-A895-4741-E371-53F1CC809EA5}"/>
          </ac:spMkLst>
        </pc:spChg>
      </pc:sldChg>
      <pc:sldChg chg="addSp modSp mod">
        <pc:chgData name="Schambach, Jo" userId="e1d2a009-674c-404b-bec1-6e3441cce374" providerId="ADAL" clId="{2FD28B34-8E56-4072-8716-277E002DDC8A}" dt="2022-06-02T12:52:00.699" v="88" actId="115"/>
        <pc:sldMkLst>
          <pc:docMk/>
          <pc:sldMk cId="3172674325" sldId="260"/>
        </pc:sldMkLst>
        <pc:spChg chg="mod">
          <ac:chgData name="Schambach, Jo" userId="e1d2a009-674c-404b-bec1-6e3441cce374" providerId="ADAL" clId="{2FD28B34-8E56-4072-8716-277E002DDC8A}" dt="2022-06-02T12:52:00.699" v="88" actId="115"/>
          <ac:spMkLst>
            <pc:docMk/>
            <pc:sldMk cId="3172674325" sldId="260"/>
            <ac:spMk id="4" creationId="{A3851BF3-9F0E-FB59-1FCC-EDCEB0010763}"/>
          </ac:spMkLst>
        </pc:spChg>
        <pc:spChg chg="add mod">
          <ac:chgData name="Schambach, Jo" userId="e1d2a009-674c-404b-bec1-6e3441cce374" providerId="ADAL" clId="{2FD28B34-8E56-4072-8716-277E002DDC8A}" dt="2022-06-01T20:54:23.649" v="13"/>
          <ac:spMkLst>
            <pc:docMk/>
            <pc:sldMk cId="3172674325" sldId="260"/>
            <ac:spMk id="5" creationId="{E1B47555-5052-7E83-FDA7-575FA3D02EF2}"/>
          </ac:spMkLst>
        </pc:spChg>
      </pc:sldChg>
      <pc:sldChg chg="addSp modSp">
        <pc:chgData name="Schambach, Jo" userId="e1d2a009-674c-404b-bec1-6e3441cce374" providerId="ADAL" clId="{2FD28B34-8E56-4072-8716-277E002DDC8A}" dt="2022-06-01T20:54:21.658" v="12"/>
        <pc:sldMkLst>
          <pc:docMk/>
          <pc:sldMk cId="3245518877" sldId="261"/>
        </pc:sldMkLst>
        <pc:spChg chg="add mod">
          <ac:chgData name="Schambach, Jo" userId="e1d2a009-674c-404b-bec1-6e3441cce374" providerId="ADAL" clId="{2FD28B34-8E56-4072-8716-277E002DDC8A}" dt="2022-06-01T20:54:21.658" v="12"/>
          <ac:spMkLst>
            <pc:docMk/>
            <pc:sldMk cId="3245518877" sldId="261"/>
            <ac:spMk id="6" creationId="{BB44F705-5A57-E66C-06D2-8DA9F0C659C9}"/>
          </ac:spMkLst>
        </pc:spChg>
      </pc:sldChg>
      <pc:sldChg chg="addSp modSp mod chgLayout">
        <pc:chgData name="Schambach, Jo" userId="e1d2a009-674c-404b-bec1-6e3441cce374" providerId="ADAL" clId="{2FD28B34-8E56-4072-8716-277E002DDC8A}" dt="2022-06-01T20:54:19.646" v="11"/>
        <pc:sldMkLst>
          <pc:docMk/>
          <pc:sldMk cId="2345203951" sldId="262"/>
        </pc:sldMkLst>
        <pc:spChg chg="mod ord">
          <ac:chgData name="Schambach, Jo" userId="e1d2a009-674c-404b-bec1-6e3441cce374" providerId="ADAL" clId="{2FD28B34-8E56-4072-8716-277E002DDC8A}" dt="2022-06-01T20:52:53.752" v="7" actId="700"/>
          <ac:spMkLst>
            <pc:docMk/>
            <pc:sldMk cId="2345203951" sldId="262"/>
            <ac:spMk id="2" creationId="{966DF521-5E9A-A816-7099-AA24BF0ADC7C}"/>
          </ac:spMkLst>
        </pc:spChg>
        <pc:spChg chg="mod ord">
          <ac:chgData name="Schambach, Jo" userId="e1d2a009-674c-404b-bec1-6e3441cce374" providerId="ADAL" clId="{2FD28B34-8E56-4072-8716-277E002DDC8A}" dt="2022-06-01T20:52:53.752" v="7" actId="700"/>
          <ac:spMkLst>
            <pc:docMk/>
            <pc:sldMk cId="2345203951" sldId="262"/>
            <ac:spMk id="3" creationId="{50E9EDDE-30F2-82D2-0112-FCB686168E5B}"/>
          </ac:spMkLst>
        </pc:spChg>
        <pc:spChg chg="add mod">
          <ac:chgData name="Schambach, Jo" userId="e1d2a009-674c-404b-bec1-6e3441cce374" providerId="ADAL" clId="{2FD28B34-8E56-4072-8716-277E002DDC8A}" dt="2022-06-01T20:54:19.646" v="11"/>
          <ac:spMkLst>
            <pc:docMk/>
            <pc:sldMk cId="2345203951" sldId="262"/>
            <ac:spMk id="4" creationId="{2AE395FF-4AF0-EC22-A1EC-7AAD3CC5DA92}"/>
          </ac:spMkLst>
        </pc:spChg>
      </pc:sldChg>
      <pc:sldChg chg="new del">
        <pc:chgData name="Schambach, Jo" userId="e1d2a009-674c-404b-bec1-6e3441cce374" providerId="ADAL" clId="{2FD28B34-8E56-4072-8716-277E002DDC8A}" dt="2022-06-01T20:54:36.370" v="17" actId="47"/>
        <pc:sldMkLst>
          <pc:docMk/>
          <pc:sldMk cId="4154591014" sldId="264"/>
        </pc:sldMkLst>
      </pc:sldChg>
      <pc:sldChg chg="delSp modSp new del mod modClrScheme chgLayout">
        <pc:chgData name="Schambach, Jo" userId="e1d2a009-674c-404b-bec1-6e3441cce374" providerId="ADAL" clId="{2FD28B34-8E56-4072-8716-277E002DDC8A}" dt="2022-06-01T20:54:35.418" v="16" actId="47"/>
        <pc:sldMkLst>
          <pc:docMk/>
          <pc:sldMk cId="2705296602" sldId="265"/>
        </pc:sldMkLst>
        <pc:spChg chg="del">
          <ac:chgData name="Schambach, Jo" userId="e1d2a009-674c-404b-bec1-6e3441cce374" providerId="ADAL" clId="{2FD28B34-8E56-4072-8716-277E002DDC8A}" dt="2022-06-01T20:53:59.959" v="9" actId="700"/>
          <ac:spMkLst>
            <pc:docMk/>
            <pc:sldMk cId="2705296602" sldId="265"/>
            <ac:spMk id="2" creationId="{B9FB8278-1A0C-9ED8-B8F9-5885C6AB3677}"/>
          </ac:spMkLst>
        </pc:spChg>
        <pc:spChg chg="mod ord">
          <ac:chgData name="Schambach, Jo" userId="e1d2a009-674c-404b-bec1-6e3441cce374" providerId="ADAL" clId="{2FD28B34-8E56-4072-8716-277E002DDC8A}" dt="2022-06-01T20:54:07.316" v="10" actId="1076"/>
          <ac:spMkLst>
            <pc:docMk/>
            <pc:sldMk cId="2705296602" sldId="265"/>
            <ac:spMk id="3" creationId="{BC0D802C-A5BF-7493-8950-8EA6C5EFD787}"/>
          </ac:spMkLst>
        </pc:spChg>
      </pc:sldChg>
      <pc:sldMasterChg chg="modSp mod modSldLayout">
        <pc:chgData name="Schambach, Jo" userId="e1d2a009-674c-404b-bec1-6e3441cce374" providerId="ADAL" clId="{2FD28B34-8E56-4072-8716-277E002DDC8A}" dt="2022-06-01T20:52:04.301" v="5" actId="1076"/>
        <pc:sldMasterMkLst>
          <pc:docMk/>
          <pc:sldMasterMk cId="2725756759" sldId="2147483660"/>
        </pc:sldMasterMkLst>
        <pc:spChg chg="mod">
          <ac:chgData name="Schambach, Jo" userId="e1d2a009-674c-404b-bec1-6e3441cce374" providerId="ADAL" clId="{2FD28B34-8E56-4072-8716-277E002DDC8A}" dt="2022-06-01T20:52:04.301" v="5" actId="1076"/>
          <ac:spMkLst>
            <pc:docMk/>
            <pc:sldMasterMk cId="2725756759" sldId="2147483660"/>
            <ac:spMk id="2" creationId="{9856B147-CAE3-D1AF-7895-A84F63818B66}"/>
          </ac:spMkLst>
        </pc:spChg>
        <pc:sldLayoutChg chg="addSp modSp">
          <pc:chgData name="Schambach, Jo" userId="e1d2a009-674c-404b-bec1-6e3441cce374" providerId="ADAL" clId="{2FD28B34-8E56-4072-8716-277E002DDC8A}" dt="2022-06-01T20:50:45.455" v="0"/>
          <pc:sldLayoutMkLst>
            <pc:docMk/>
            <pc:sldMasterMk cId="2725756759" sldId="2147483660"/>
            <pc:sldLayoutMk cId="2227458949" sldId="2147483732"/>
          </pc:sldLayoutMkLst>
          <pc:spChg chg="add mod">
            <ac:chgData name="Schambach, Jo" userId="e1d2a009-674c-404b-bec1-6e3441cce374" providerId="ADAL" clId="{2FD28B34-8E56-4072-8716-277E002DDC8A}" dt="2022-06-01T20:50:45.455" v="0"/>
            <ac:spMkLst>
              <pc:docMk/>
              <pc:sldMasterMk cId="2725756759" sldId="2147483660"/>
              <pc:sldLayoutMk cId="2227458949" sldId="2147483732"/>
              <ac:spMk id="4" creationId="{09183CA9-BAEB-915D-03AD-DCAEF9C67B4C}"/>
            </ac:spMkLst>
          </pc:spChg>
        </pc:sldLayoutChg>
        <pc:sldLayoutChg chg="addSp modSp">
          <pc:chgData name="Schambach, Jo" userId="e1d2a009-674c-404b-bec1-6e3441cce374" providerId="ADAL" clId="{2FD28B34-8E56-4072-8716-277E002DDC8A}" dt="2022-06-01T20:50:54.023" v="1"/>
          <pc:sldLayoutMkLst>
            <pc:docMk/>
            <pc:sldMasterMk cId="2725756759" sldId="2147483660"/>
            <pc:sldLayoutMk cId="2987582486" sldId="2147483736"/>
          </pc:sldLayoutMkLst>
          <pc:spChg chg="add mod">
            <ac:chgData name="Schambach, Jo" userId="e1d2a009-674c-404b-bec1-6e3441cce374" providerId="ADAL" clId="{2FD28B34-8E56-4072-8716-277E002DDC8A}" dt="2022-06-01T20:50:54.023" v="1"/>
            <ac:spMkLst>
              <pc:docMk/>
              <pc:sldMasterMk cId="2725756759" sldId="2147483660"/>
              <pc:sldLayoutMk cId="2987582486" sldId="2147483736"/>
              <ac:spMk id="3" creationId="{CBF57374-50BC-BB1F-E184-380125F5376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7/21/2022</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7/21/2022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480131"/>
          </a:xfrm>
        </p:spPr>
        <p:txBody>
          <a:bodyPr/>
          <a:lstStyle>
            <a:lvl1pPr>
              <a:lnSpc>
                <a:spcPct val="90000"/>
              </a:lnSpc>
              <a:defRPr sz="2800"/>
            </a:lvl1pPr>
          </a:lstStyle>
          <a:p>
            <a:r>
              <a:rPr lang="en-US" dirty="0"/>
              <a:t>Click to edit Master title style</a:t>
            </a:r>
          </a:p>
        </p:txBody>
      </p:sp>
      <p:sp>
        <p:nvSpPr>
          <p:cNvPr id="3" name="Content Placeholder 2"/>
          <p:cNvSpPr>
            <a:spLocks noGrp="1"/>
          </p:cNvSpPr>
          <p:nvPr>
            <p:ph idx="1"/>
          </p:nvPr>
        </p:nvSpPr>
        <p:spPr>
          <a:xfrm>
            <a:off x="448055" y="972589"/>
            <a:ext cx="11430000" cy="4728924"/>
          </a:xfrm>
        </p:spPr>
        <p:txBody>
          <a:bodyPr/>
          <a:lstStyle>
            <a:lvl1pPr marL="288925" indent="-288925">
              <a:spcBef>
                <a:spcPts val="1800"/>
              </a:spcBef>
              <a:buClr>
                <a:schemeClr val="tx1"/>
              </a:buClr>
              <a:buSzPct val="90000"/>
              <a:buFont typeface="Century Gothic" panose="020B0502020202020204" pitchFamily="34" charset="0"/>
              <a:buChar char="•"/>
              <a:defRPr lang="en-US" sz="24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sz="2000">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sz="1800">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09183CA9-BAEB-915D-03AD-DCAEF9C67B4C}"/>
              </a:ext>
            </a:extLst>
          </p:cNvPr>
          <p:cNvSpPr>
            <a:spLocks noGrp="1"/>
          </p:cNvSpPr>
          <p:nvPr>
            <p:ph type="ftr" sz="quarter" idx="10"/>
          </p:nvPr>
        </p:nvSpPr>
        <p:spPr/>
        <p:txBody>
          <a:bodyPr/>
          <a:lstStyle/>
          <a:p>
            <a:r>
              <a:rPr lang="en-US"/>
              <a:t>schambachjj@ornl.gov</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480131"/>
          </a:xfrm>
        </p:spPr>
        <p:txBody>
          <a:bodyPr/>
          <a:lstStyle>
            <a:lvl1pPr>
              <a:lnSpc>
                <a:spcPct val="90000"/>
              </a:lnSpc>
              <a:defRPr sz="2800" baseline="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BF57374-50BC-BB1F-E184-380125F53762}"/>
              </a:ext>
            </a:extLst>
          </p:cNvPr>
          <p:cNvSpPr>
            <a:spLocks noGrp="1"/>
          </p:cNvSpPr>
          <p:nvPr>
            <p:ph type="ftr" sz="quarter" idx="10"/>
          </p:nvPr>
        </p:nvSpPr>
        <p:spPr/>
        <p:txBody>
          <a:bodyPr/>
          <a:lstStyle/>
          <a:p>
            <a:r>
              <a:rPr lang="en-US"/>
              <a:t>schambachjj@ornl.gov</a:t>
            </a:r>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8"/>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DAQ WG Meeting</a:t>
            </a:r>
          </a:p>
        </p:txBody>
      </p:sp>
      <p:sp>
        <p:nvSpPr>
          <p:cNvPr id="2" name="Footer Placeholder 1">
            <a:extLst>
              <a:ext uri="{FF2B5EF4-FFF2-40B4-BE49-F238E27FC236}">
                <a16:creationId xmlns:a16="http://schemas.microsoft.com/office/drawing/2014/main" id="{9856B147-CAE3-D1AF-7895-A84F63818B66}"/>
              </a:ext>
            </a:extLst>
          </p:cNvPr>
          <p:cNvSpPr>
            <a:spLocks noGrp="1"/>
          </p:cNvSpPr>
          <p:nvPr>
            <p:ph type="ftr" sz="quarter" idx="3"/>
          </p:nvPr>
        </p:nvSpPr>
        <p:spPr>
          <a:xfrm>
            <a:off x="4038600" y="6531130"/>
            <a:ext cx="4114800" cy="26186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schambachjj@ornl.gov</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hf sldNum="0" hdr="0" dt="0"/>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docs.google.com/document/d/1vFz1Z9c4Ck7eaE_eMcJgzg_UNUsYwC1OnygzlX95yic/edit#heading=h.175xdrpf8ddv" TargetMode="External"/><Relationship Id="rId3" Type="http://schemas.openxmlformats.org/officeDocument/2006/relationships/hyperlink" Target="https://indico.bnl.gov/category/409/" TargetMode="External"/><Relationship Id="rId7" Type="http://schemas.openxmlformats.org/officeDocument/2006/relationships/hyperlink" Target="https://indico.jlab.org/event/519/timetable/#all.detailed" TargetMode="External"/><Relationship Id="rId2" Type="http://schemas.openxmlformats.org/officeDocument/2006/relationships/hyperlink" Target="mailto:eic-projdet-daq-l@lists.bnl.gov" TargetMode="External"/><Relationship Id="rId1" Type="http://schemas.openxmlformats.org/officeDocument/2006/relationships/slideLayout" Target="../slideLayouts/slideLayout2.xml"/><Relationship Id="rId6" Type="http://schemas.openxmlformats.org/officeDocument/2006/relationships/hyperlink" Target="https://urldefense.com/v3/__https:/eic.cloud.mattermost.com/signup_user_complete/?id=i8gnmob4stdrpjfrezhegxs3ew__;!!P4SdNyxKAPE!Dok6D3DX-l6Q2Y56dyc59oDOnqGY4-IBet64rds-AFvUxiT49e8vuxJ8ZyCed87_STOGz7BXWeNyACzmhkas578PS3HGz43CsDu_0ZobHbZBQDCB$" TargetMode="External"/><Relationship Id="rId5" Type="http://schemas.openxmlformats.org/officeDocument/2006/relationships/hyperlink" Target="https://eic.cloud.mattermost.com/main/channels/det1-daq" TargetMode="External"/><Relationship Id="rId4" Type="http://schemas.openxmlformats.org/officeDocument/2006/relationships/hyperlink" Target="https://wiki.bnl.gov/eic-project-detector/index.php/DAQ" TargetMode="External"/><Relationship Id="rId9" Type="http://schemas.openxmlformats.org/officeDocument/2006/relationships/hyperlink" Target="https://docs.google.com/document/d/1X6Ms_oubcWx-8DUiExMFIJdCC6svWNbWKiz7OQjMCeQ/edit?usp=sharin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indico.bnl.gov/event/16445/contributions/66075/attachments/42203/70677/GD_I_Muons_Zurek.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F22E-0384-B0E2-573A-27D78B8E7ED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C8A9179-8CFD-5BF0-17CA-9F48DB2A76C9}"/>
              </a:ext>
            </a:extLst>
          </p:cNvPr>
          <p:cNvSpPr>
            <a:spLocks noGrp="1"/>
          </p:cNvSpPr>
          <p:nvPr>
            <p:ph idx="1"/>
          </p:nvPr>
        </p:nvSpPr>
        <p:spPr>
          <a:xfrm>
            <a:off x="448055" y="1009997"/>
            <a:ext cx="11430000" cy="4405746"/>
          </a:xfrm>
        </p:spPr>
        <p:txBody>
          <a:bodyPr/>
          <a:lstStyle/>
          <a:p>
            <a:r>
              <a:rPr lang="en-US" dirty="0"/>
              <a:t>Introduction</a:t>
            </a:r>
          </a:p>
          <a:p>
            <a:r>
              <a:rPr lang="en-US" dirty="0"/>
              <a:t>DAM Roadmap</a:t>
            </a:r>
          </a:p>
          <a:p>
            <a:pPr lvl="1"/>
            <a:r>
              <a:rPr lang="en-US" dirty="0"/>
              <a:t>FELIX Roadmap (Hao Xu)</a:t>
            </a:r>
          </a:p>
          <a:p>
            <a:pPr lvl="1"/>
            <a:r>
              <a:rPr lang="en-US" dirty="0"/>
              <a:t>Do we need custom development, or custom ownership (cheap version for prototyping or low bandwidth detectors, higher performance version)</a:t>
            </a:r>
          </a:p>
          <a:p>
            <a:r>
              <a:rPr lang="en-US" dirty="0"/>
              <a:t>Streaming Readout Requirements (Jeff)</a:t>
            </a:r>
          </a:p>
          <a:p>
            <a:r>
              <a:rPr lang="en-US" dirty="0">
                <a:solidFill>
                  <a:schemeClr val="bg1">
                    <a:lumMod val="75000"/>
                  </a:schemeClr>
                </a:solidFill>
              </a:rPr>
              <a:t>Streaming Model discussion</a:t>
            </a:r>
          </a:p>
          <a:p>
            <a:r>
              <a:rPr lang="en-US" dirty="0"/>
              <a:t>Preparation for 26-July EICUG summary</a:t>
            </a:r>
          </a:p>
          <a:p>
            <a:r>
              <a:rPr lang="en-US" dirty="0">
                <a:solidFill>
                  <a:schemeClr val="bg1">
                    <a:lumMod val="75000"/>
                  </a:schemeClr>
                </a:solidFill>
              </a:rPr>
              <a:t>(Electronics Progress Reports from Detector Groups)</a:t>
            </a:r>
          </a:p>
        </p:txBody>
      </p:sp>
      <p:sp>
        <p:nvSpPr>
          <p:cNvPr id="4" name="Footer Placeholder 2">
            <a:extLst>
              <a:ext uri="{FF2B5EF4-FFF2-40B4-BE49-F238E27FC236}">
                <a16:creationId xmlns:a16="http://schemas.microsoft.com/office/drawing/2014/main" id="{C246FE58-533F-8A44-1660-46EF0B405CD9}"/>
              </a:ext>
            </a:extLst>
          </p:cNvPr>
          <p:cNvSpPr txBox="1">
            <a:spLocks/>
          </p:cNvSpPr>
          <p:nvPr/>
        </p:nvSpPr>
        <p:spPr>
          <a:xfrm>
            <a:off x="4123113" y="6518505"/>
            <a:ext cx="4114800" cy="26193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schambachjj@ornl.gov</a:t>
            </a:r>
            <a:endParaRPr lang="en-US" dirty="0"/>
          </a:p>
        </p:txBody>
      </p:sp>
      <p:sp>
        <p:nvSpPr>
          <p:cNvPr id="5" name="TextBox 4">
            <a:extLst>
              <a:ext uri="{FF2B5EF4-FFF2-40B4-BE49-F238E27FC236}">
                <a16:creationId xmlns:a16="http://schemas.microsoft.com/office/drawing/2014/main" id="{53969167-7567-2A8A-559C-7F5EC8DA7036}"/>
              </a:ext>
            </a:extLst>
          </p:cNvPr>
          <p:cNvSpPr txBox="1"/>
          <p:nvPr/>
        </p:nvSpPr>
        <p:spPr>
          <a:xfrm>
            <a:off x="768927" y="5523807"/>
            <a:ext cx="4630189" cy="341632"/>
          </a:xfrm>
          <a:prstGeom prst="rect">
            <a:avLst/>
          </a:prstGeom>
          <a:noFill/>
        </p:spPr>
        <p:txBody>
          <a:bodyPr wrap="square" rtlCol="0">
            <a:spAutoFit/>
          </a:bodyPr>
          <a:lstStyle/>
          <a:p>
            <a:pPr algn="l">
              <a:lnSpc>
                <a:spcPct val="90000"/>
              </a:lnSpc>
            </a:pPr>
            <a:r>
              <a:rPr lang="en-US" dirty="0">
                <a:solidFill>
                  <a:srgbClr val="FF0000"/>
                </a:solidFill>
                <a:latin typeface="+mn-lt"/>
              </a:rPr>
              <a:t>(Remind myself to start recording…)</a:t>
            </a:r>
          </a:p>
        </p:txBody>
      </p:sp>
    </p:spTree>
    <p:extLst>
      <p:ext uri="{BB962C8B-B14F-4D97-AF65-F5344CB8AC3E}">
        <p14:creationId xmlns:p14="http://schemas.microsoft.com/office/powerpoint/2010/main" val="199782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FB1528-870C-0016-3B06-4836013100AC}"/>
              </a:ext>
            </a:extLst>
          </p:cNvPr>
          <p:cNvSpPr>
            <a:spLocks noGrp="1"/>
          </p:cNvSpPr>
          <p:nvPr>
            <p:ph type="title"/>
          </p:nvPr>
        </p:nvSpPr>
        <p:spPr/>
        <p:txBody>
          <a:bodyPr/>
          <a:lstStyle/>
          <a:p>
            <a:r>
              <a:rPr lang="en-US" dirty="0"/>
              <a:t>Useful Links Worth Repeating</a:t>
            </a:r>
          </a:p>
        </p:txBody>
      </p:sp>
      <p:sp>
        <p:nvSpPr>
          <p:cNvPr id="4" name="Content Placeholder 3">
            <a:extLst>
              <a:ext uri="{FF2B5EF4-FFF2-40B4-BE49-F238E27FC236}">
                <a16:creationId xmlns:a16="http://schemas.microsoft.com/office/drawing/2014/main" id="{A3851BF3-9F0E-FB59-1FCC-EDCEB0010763}"/>
              </a:ext>
            </a:extLst>
          </p:cNvPr>
          <p:cNvSpPr>
            <a:spLocks noGrp="1"/>
          </p:cNvSpPr>
          <p:nvPr>
            <p:ph idx="1"/>
          </p:nvPr>
        </p:nvSpPr>
        <p:spPr>
          <a:xfrm>
            <a:off x="448055" y="972588"/>
            <a:ext cx="11430000" cy="5274427"/>
          </a:xfrm>
        </p:spPr>
        <p:txBody>
          <a:bodyPr/>
          <a:lstStyle/>
          <a:p>
            <a:pPr>
              <a:spcBef>
                <a:spcPts val="600"/>
              </a:spcBef>
            </a:pPr>
            <a:r>
              <a:rPr lang="en-US" sz="1600" dirty="0"/>
              <a:t>Mailing list: </a:t>
            </a:r>
            <a:r>
              <a:rPr lang="en-US" sz="1600" dirty="0">
                <a:hlinkClick r:id="rId2"/>
              </a:rPr>
              <a:t>eic-projdet-daq-l@lists.bnl.gov</a:t>
            </a:r>
            <a:endParaRPr lang="en-US" sz="1600" dirty="0"/>
          </a:p>
          <a:p>
            <a:pPr>
              <a:spcBef>
                <a:spcPts val="600"/>
              </a:spcBef>
            </a:pPr>
            <a:r>
              <a:rPr lang="en-US" sz="1600" dirty="0"/>
              <a:t>Indico page: </a:t>
            </a:r>
            <a:r>
              <a:rPr lang="en-US" sz="1600" dirty="0">
                <a:hlinkClick r:id="rId3"/>
              </a:rPr>
              <a:t>https://indico.bnl.gov/category/409/</a:t>
            </a:r>
            <a:endParaRPr lang="en-US" sz="1600" dirty="0"/>
          </a:p>
          <a:p>
            <a:pPr>
              <a:spcBef>
                <a:spcPts val="600"/>
              </a:spcBef>
            </a:pPr>
            <a:r>
              <a:rPr lang="en-US" sz="1600" dirty="0"/>
              <a:t>Wiki: </a:t>
            </a:r>
            <a:r>
              <a:rPr lang="en-US" sz="1600" dirty="0">
                <a:hlinkClick r:id="rId4"/>
              </a:rPr>
              <a:t>https://wiki.bnl.gov/eic-project-detector/index.php/DAQ</a:t>
            </a:r>
            <a:endParaRPr lang="en-US" sz="1600" dirty="0"/>
          </a:p>
          <a:p>
            <a:pPr>
              <a:spcBef>
                <a:spcPts val="600"/>
              </a:spcBef>
            </a:pPr>
            <a:r>
              <a:rPr lang="en-US" sz="1600" u="sng" dirty="0" err="1"/>
              <a:t>Mattermost</a:t>
            </a:r>
            <a:r>
              <a:rPr lang="en-US" sz="1600" dirty="0"/>
              <a:t> channel: </a:t>
            </a:r>
            <a:r>
              <a:rPr lang="en-US" sz="1600" u="sng" dirty="0">
                <a:solidFill>
                  <a:srgbClr val="0563C1"/>
                </a:solidFill>
                <a:effectLst/>
                <a:latin typeface="Calibri" panose="020F0502020204030204" pitchFamily="34" charset="0"/>
                <a:ea typeface="Calibri" panose="020F0502020204030204" pitchFamily="34" charset="0"/>
                <a:hlinkClick r:id="rId5"/>
              </a:rPr>
              <a:t>https://eic.cloud.mattermost.com/main/channels/det1-daq</a:t>
            </a:r>
            <a:r>
              <a:rPr lang="en-US" sz="1600" u="sng" dirty="0">
                <a:solidFill>
                  <a:srgbClr val="0563C1"/>
                </a:solidFill>
                <a:effectLst/>
                <a:latin typeface="Calibri" panose="020F0502020204030204" pitchFamily="34" charset="0"/>
                <a:ea typeface="Calibri" panose="020F0502020204030204" pitchFamily="34" charset="0"/>
              </a:rPr>
              <a:t> </a:t>
            </a:r>
            <a:r>
              <a:rPr lang="en-US" sz="1600" dirty="0"/>
              <a:t>(signup: </a:t>
            </a:r>
            <a:r>
              <a:rPr lang="en-US" sz="1600" dirty="0">
                <a:effectLst/>
                <a:latin typeface="Calibri" panose="020F0502020204030204" pitchFamily="34" charset="0"/>
                <a:ea typeface="Calibri" panose="020F0502020204030204" pitchFamily="34" charset="0"/>
              </a:rPr>
              <a:t>  </a:t>
            </a:r>
            <a:r>
              <a:rPr lang="en-US" sz="1600" u="sng" dirty="0">
                <a:solidFill>
                  <a:srgbClr val="0000FF"/>
                </a:solidFill>
                <a:effectLst/>
                <a:latin typeface="Calibri" panose="020F0502020204030204" pitchFamily="34" charset="0"/>
                <a:ea typeface="Calibri" panose="020F0502020204030204" pitchFamily="34" charset="0"/>
                <a:hlinkClick r:id="rId6"/>
              </a:rPr>
              <a:t>https://eic.cloud.mattermost.com/signup_user_complete/?id=i8gnmob4stdrpjfrezhegxs3ew</a:t>
            </a:r>
            <a:r>
              <a:rPr lang="en-US" sz="1600" dirty="0"/>
              <a:t>)</a:t>
            </a:r>
            <a:endParaRPr lang="en-US" sz="1600" dirty="0">
              <a:effectLst/>
              <a:latin typeface="Calibri" panose="020F0502020204030204" pitchFamily="34" charset="0"/>
              <a:ea typeface="Calibri" panose="020F0502020204030204" pitchFamily="34" charset="0"/>
            </a:endParaRPr>
          </a:p>
          <a:p>
            <a:pPr>
              <a:spcBef>
                <a:spcPts val="600"/>
              </a:spcBef>
            </a:pPr>
            <a:r>
              <a:rPr lang="en-US" sz="1600" dirty="0"/>
              <a:t>Talks from last Streaming Readout Workshop X: </a:t>
            </a:r>
            <a:r>
              <a:rPr lang="en-US" sz="1000" dirty="0">
                <a:hlinkClick r:id="rId7"/>
              </a:rPr>
              <a:t>https://indico.jlab.org/event/519/timetable/#all.detailed</a:t>
            </a:r>
            <a:endParaRPr lang="en-US" sz="1000" dirty="0"/>
          </a:p>
          <a:p>
            <a:pPr>
              <a:spcBef>
                <a:spcPts val="600"/>
              </a:spcBef>
            </a:pPr>
            <a:r>
              <a:rPr lang="en-US" sz="1600" u="sng" dirty="0"/>
              <a:t>Live Notes </a:t>
            </a:r>
            <a:r>
              <a:rPr lang="en-US" sz="1600" dirty="0"/>
              <a:t>from SRO workshop: </a:t>
            </a:r>
            <a:r>
              <a:rPr lang="en-US" sz="1000" dirty="0">
                <a:hlinkClick r:id="rId8"/>
              </a:rPr>
              <a:t>https://docs.google.com/document/d/1vFz1Z9c4Ck7eaE_eMcJgzg_UNUsYwC1OnygzlX95yic/edit#heading=h.175xdrpf8ddv</a:t>
            </a:r>
            <a:endParaRPr lang="en-US" sz="1600" dirty="0"/>
          </a:p>
          <a:p>
            <a:pPr>
              <a:spcBef>
                <a:spcPts val="600"/>
              </a:spcBef>
            </a:pPr>
            <a:r>
              <a:rPr lang="en-US" sz="1600" dirty="0"/>
              <a:t>A </a:t>
            </a:r>
            <a:r>
              <a:rPr lang="en-US" sz="1600" u="sng" dirty="0"/>
              <a:t>summary report </a:t>
            </a:r>
            <a:r>
              <a:rPr lang="en-US" sz="1600" dirty="0"/>
              <a:t>for the SRO workshop is here: </a:t>
            </a:r>
            <a:r>
              <a:rPr lang="en-US" sz="1000" u="sng" dirty="0">
                <a:solidFill>
                  <a:srgbClr val="0000FF"/>
                </a:solidFill>
                <a:effectLst/>
                <a:latin typeface="Calibri" panose="020F0502020204030204" pitchFamily="34" charset="0"/>
                <a:ea typeface="Times New Roman" panose="02020603050405020304" pitchFamily="18" charset="0"/>
                <a:hlinkClick r:id="rId9"/>
              </a:rPr>
              <a:t>https://docs.google.com/document/d/1X6Ms_oubcWx-8DUiExMFIJdCC6svWNbWKiz7OQjMCeQ/edit?usp=sharing</a:t>
            </a:r>
            <a:endParaRPr lang="en-US" sz="1600" u="sng" dirty="0">
              <a:solidFill>
                <a:srgbClr val="0000FF"/>
              </a:solidFill>
              <a:effectLst/>
              <a:latin typeface="Calibri" panose="020F0502020204030204" pitchFamily="34" charset="0"/>
              <a:ea typeface="Times New Roman" panose="02020603050405020304" pitchFamily="18" charset="0"/>
            </a:endParaRPr>
          </a:p>
          <a:p>
            <a:pPr>
              <a:spcBef>
                <a:spcPts val="600"/>
              </a:spcBef>
            </a:pPr>
            <a:r>
              <a:rPr lang="en-US" sz="1600" dirty="0"/>
              <a:t>Next  workshop likely organized by this WG, with single-topic agenda (one day meeting at BNL?): first pressing item is </a:t>
            </a:r>
            <a:r>
              <a:rPr lang="en-US" sz="1600" b="1" u="sng" dirty="0"/>
              <a:t>definition of the electrical-optical interface for FEEs</a:t>
            </a:r>
            <a:r>
              <a:rPr lang="en-US" sz="1600" dirty="0"/>
              <a:t>, both hardware and logical (protocol); next item: </a:t>
            </a:r>
            <a:r>
              <a:rPr lang="en-US" sz="1600" b="1" u="sng" dirty="0"/>
              <a:t>timing distribution system</a:t>
            </a:r>
          </a:p>
          <a:p>
            <a:pPr>
              <a:spcBef>
                <a:spcPts val="600"/>
              </a:spcBef>
            </a:pPr>
            <a:r>
              <a:rPr lang="en-US" sz="1600" dirty="0"/>
              <a:t>Agenda item “</a:t>
            </a:r>
            <a:r>
              <a:rPr lang="en-US" sz="1600" i="1" dirty="0"/>
              <a:t>Electronics Progress Reports from Detector Groups</a:t>
            </a:r>
            <a:r>
              <a:rPr lang="en-US" sz="1600" dirty="0"/>
              <a:t>” is meant for written bullets in the minutes of the indico timetable presenting for each detector group any plans, tests, progress on detector readout and electronics</a:t>
            </a:r>
          </a:p>
          <a:p>
            <a:pPr>
              <a:spcBef>
                <a:spcPts val="600"/>
              </a:spcBef>
            </a:pPr>
            <a:r>
              <a:rPr lang="en-US" sz="1600" dirty="0">
                <a:solidFill>
                  <a:srgbClr val="FF0000"/>
                </a:solidFill>
              </a:rPr>
              <a:t>Schedule</a:t>
            </a:r>
            <a:r>
              <a:rPr lang="en-US" sz="1600" dirty="0"/>
              <a:t>: </a:t>
            </a:r>
            <a:r>
              <a:rPr lang="en-US" sz="1600" dirty="0">
                <a:solidFill>
                  <a:srgbClr val="FF0000"/>
                </a:solidFill>
              </a:rPr>
              <a:t>move to Thursday 9a weekly?</a:t>
            </a:r>
          </a:p>
          <a:p>
            <a:pPr marL="0" indent="0">
              <a:spcBef>
                <a:spcPts val="600"/>
              </a:spcBef>
              <a:buNone/>
            </a:pPr>
            <a:endParaRPr lang="en-US" sz="1600" b="1" u="sng" dirty="0">
              <a:solidFill>
                <a:srgbClr val="0000FF"/>
              </a:solidFill>
              <a:effectLst/>
              <a:latin typeface="Calibri" panose="020F0502020204030204" pitchFamily="34" charset="0"/>
              <a:ea typeface="Times New Roman" panose="02020603050405020304" pitchFamily="18" charset="0"/>
            </a:endParaRPr>
          </a:p>
          <a:p>
            <a:pPr>
              <a:spcBef>
                <a:spcPts val="600"/>
              </a:spcBef>
            </a:pPr>
            <a:endParaRPr lang="en-US" sz="1800" dirty="0">
              <a:effectLst/>
              <a:latin typeface="Calibri" panose="020F0502020204030204" pitchFamily="34" charset="0"/>
              <a:ea typeface="Calibri" panose="020F0502020204030204" pitchFamily="34" charset="0"/>
            </a:endParaRPr>
          </a:p>
          <a:p>
            <a:pPr>
              <a:spcBef>
                <a:spcPts val="600"/>
              </a:spcBef>
            </a:pPr>
            <a:endParaRPr lang="en-US" sz="1800" dirty="0"/>
          </a:p>
        </p:txBody>
      </p:sp>
      <p:sp>
        <p:nvSpPr>
          <p:cNvPr id="5" name="Footer Placeholder 2">
            <a:extLst>
              <a:ext uri="{FF2B5EF4-FFF2-40B4-BE49-F238E27FC236}">
                <a16:creationId xmlns:a16="http://schemas.microsoft.com/office/drawing/2014/main" id="{E1B47555-5052-7E83-FDA7-575FA3D02EF2}"/>
              </a:ext>
            </a:extLst>
          </p:cNvPr>
          <p:cNvSpPr txBox="1">
            <a:spLocks/>
          </p:cNvSpPr>
          <p:nvPr/>
        </p:nvSpPr>
        <p:spPr>
          <a:xfrm>
            <a:off x="4123113" y="6518505"/>
            <a:ext cx="4114800" cy="26193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schambachjj@ornl.gov</a:t>
            </a:r>
            <a:endParaRPr lang="en-US" dirty="0"/>
          </a:p>
        </p:txBody>
      </p:sp>
    </p:spTree>
    <p:extLst>
      <p:ext uri="{BB962C8B-B14F-4D97-AF65-F5344CB8AC3E}">
        <p14:creationId xmlns:p14="http://schemas.microsoft.com/office/powerpoint/2010/main" val="317267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467-170B-AF55-17F8-E254E8047AC0}"/>
              </a:ext>
            </a:extLst>
          </p:cNvPr>
          <p:cNvSpPr>
            <a:spLocks noGrp="1"/>
          </p:cNvSpPr>
          <p:nvPr>
            <p:ph type="title"/>
          </p:nvPr>
        </p:nvSpPr>
        <p:spPr/>
        <p:txBody>
          <a:bodyPr/>
          <a:lstStyle/>
          <a:p>
            <a:r>
              <a:rPr lang="en-US" dirty="0"/>
              <a:t>GD/I WG meeting: Muon Detection with Detector 1</a:t>
            </a:r>
          </a:p>
        </p:txBody>
      </p:sp>
      <p:sp>
        <p:nvSpPr>
          <p:cNvPr id="3" name="Content Placeholder 2">
            <a:extLst>
              <a:ext uri="{FF2B5EF4-FFF2-40B4-BE49-F238E27FC236}">
                <a16:creationId xmlns:a16="http://schemas.microsoft.com/office/drawing/2014/main" id="{494CB214-77E9-AA04-E530-80AE9F757B41}"/>
              </a:ext>
            </a:extLst>
          </p:cNvPr>
          <p:cNvSpPr>
            <a:spLocks noGrp="1"/>
          </p:cNvSpPr>
          <p:nvPr>
            <p:ph idx="1"/>
          </p:nvPr>
        </p:nvSpPr>
        <p:spPr>
          <a:xfrm>
            <a:off x="448055" y="972589"/>
            <a:ext cx="11430000" cy="5079076"/>
          </a:xfrm>
        </p:spPr>
        <p:txBody>
          <a:bodyPr/>
          <a:lstStyle/>
          <a:p>
            <a:r>
              <a:rPr lang="en-US" sz="2000" dirty="0"/>
              <a:t>The last “Global Detector/Integration” WG meeting discussed Muon Detection with Detector 1</a:t>
            </a:r>
          </a:p>
          <a:p>
            <a:r>
              <a:rPr lang="en-US" sz="2000" dirty="0"/>
              <a:t>Maria Zurek discussed muon detection in hadron endcap region: </a:t>
            </a:r>
            <a:r>
              <a:rPr lang="en-US" sz="1400" dirty="0"/>
              <a:t>(</a:t>
            </a:r>
            <a:r>
              <a:rPr lang="en-US" sz="1400" dirty="0">
                <a:hlinkClick r:id="rId2"/>
              </a:rPr>
              <a:t>https://indico.bnl.gov/event/16445/contributions/66075/attachments/42203/70677/GD_I_Muons_Zurek.pdf</a:t>
            </a:r>
            <a:r>
              <a:rPr lang="en-US" sz="1400" dirty="0"/>
              <a:t>)</a:t>
            </a:r>
          </a:p>
          <a:p>
            <a:r>
              <a:rPr lang="en-US" sz="2000" dirty="0"/>
              <a:t>John </a:t>
            </a:r>
            <a:r>
              <a:rPr lang="en-US" sz="2000" dirty="0" err="1"/>
              <a:t>LaJoie’s</a:t>
            </a:r>
            <a:r>
              <a:rPr lang="en-US" sz="2000" dirty="0"/>
              <a:t> email in response to this:</a:t>
            </a:r>
          </a:p>
          <a:p>
            <a:pPr marL="0" marR="0" indent="0">
              <a:spcBef>
                <a:spcPts val="0"/>
              </a:spcBef>
              <a:spcAft>
                <a:spcPts val="0"/>
              </a:spcAft>
              <a:buNone/>
            </a:pP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Maria gave a nice presentation on muon ID using the hadronic calorimeters in simulations, especially the forward and barrel calorimeters. I raised the point during the meeting that while this all looks nice in simulations based on energy deposit in the scintillators, it is non-trivial to maintain the full dynamic range required by the hadronic calorimeters *</a:t>
            </a:r>
            <a:r>
              <a:rPr lang="en-US" sz="1400" b="1" dirty="0">
                <a:effectLst/>
                <a:latin typeface="Calibri" panose="020F0502020204030204" pitchFamily="34" charset="0"/>
                <a:ea typeface="Calibri" panose="020F0502020204030204" pitchFamily="34" charset="0"/>
              </a:rPr>
              <a:t>and</a:t>
            </a:r>
            <a:r>
              <a:rPr lang="en-US" sz="1400" dirty="0">
                <a:effectLst/>
                <a:latin typeface="Calibri" panose="020F0502020204030204" pitchFamily="34" charset="0"/>
                <a:ea typeface="Calibri" panose="020F0502020204030204" pitchFamily="34" charset="0"/>
              </a:rPr>
              <a:t>* at the same time maintain the ability to measure energy deposits at the level of a MIP. I think this can become especially troublesome as the </a:t>
            </a:r>
            <a:r>
              <a:rPr lang="en-US" sz="1400" dirty="0" err="1">
                <a:effectLst/>
                <a:latin typeface="Calibri" panose="020F0502020204030204" pitchFamily="34" charset="0"/>
                <a:ea typeface="Calibri" panose="020F0502020204030204" pitchFamily="34" charset="0"/>
              </a:rPr>
              <a:t>SiPM’s</a:t>
            </a:r>
            <a:r>
              <a:rPr lang="en-US" sz="1400" dirty="0">
                <a:effectLst/>
                <a:latin typeface="Calibri" panose="020F0502020204030204" pitchFamily="34" charset="0"/>
                <a:ea typeface="Calibri" panose="020F0502020204030204" pitchFamily="34" charset="0"/>
              </a:rPr>
              <a:t> accumulate radiation dose as well.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The reason I wanted to call this to your attention is that I don’t want people to get the idea that this “just happens”, but if this is going to be a requirement on the hadronic calorimeters it will need to be factored into the electronics and readout design, and may involve constraints that affect the direction we take with the electronics and readout design that we should be aware of sooner rather than later. </a:t>
            </a:r>
          </a:p>
          <a:p>
            <a:r>
              <a:rPr lang="en-US" sz="2000" dirty="0"/>
              <a:t>Comments? ....</a:t>
            </a:r>
          </a:p>
        </p:txBody>
      </p:sp>
      <p:sp>
        <p:nvSpPr>
          <p:cNvPr id="4" name="Footer Placeholder 3">
            <a:extLst>
              <a:ext uri="{FF2B5EF4-FFF2-40B4-BE49-F238E27FC236}">
                <a16:creationId xmlns:a16="http://schemas.microsoft.com/office/drawing/2014/main" id="{714B9222-5F8F-CF08-627F-1451216D6D04}"/>
              </a:ext>
            </a:extLst>
          </p:cNvPr>
          <p:cNvSpPr>
            <a:spLocks noGrp="1"/>
          </p:cNvSpPr>
          <p:nvPr>
            <p:ph type="ftr" sz="quarter" idx="10"/>
          </p:nvPr>
        </p:nvSpPr>
        <p:spPr/>
        <p:txBody>
          <a:bodyPr/>
          <a:lstStyle/>
          <a:p>
            <a:r>
              <a:rPr lang="en-US"/>
              <a:t>schambachjj@ornl.gov</a:t>
            </a:r>
          </a:p>
        </p:txBody>
      </p:sp>
    </p:spTree>
    <p:extLst>
      <p:ext uri="{BB962C8B-B14F-4D97-AF65-F5344CB8AC3E}">
        <p14:creationId xmlns:p14="http://schemas.microsoft.com/office/powerpoint/2010/main" val="6676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6D5BE7-C876-EB4D-A226-48BE826D5306}"/>
              </a:ext>
            </a:extLst>
          </p:cNvPr>
          <p:cNvSpPr>
            <a:spLocks noGrp="1"/>
          </p:cNvSpPr>
          <p:nvPr>
            <p:ph type="title"/>
          </p:nvPr>
        </p:nvSpPr>
        <p:spPr/>
        <p:txBody>
          <a:bodyPr/>
          <a:lstStyle/>
          <a:p>
            <a:r>
              <a:rPr lang="en-US" dirty="0"/>
              <a:t>WGs Convener’s meeting Or Hen:</a:t>
            </a:r>
          </a:p>
        </p:txBody>
      </p:sp>
      <p:sp>
        <p:nvSpPr>
          <p:cNvPr id="4" name="Footer Placeholder 3">
            <a:extLst>
              <a:ext uri="{FF2B5EF4-FFF2-40B4-BE49-F238E27FC236}">
                <a16:creationId xmlns:a16="http://schemas.microsoft.com/office/drawing/2014/main" id="{05CC3AAE-A72A-EADE-FE8C-CDE95FD9A6CC}"/>
              </a:ext>
            </a:extLst>
          </p:cNvPr>
          <p:cNvSpPr>
            <a:spLocks noGrp="1"/>
          </p:cNvSpPr>
          <p:nvPr>
            <p:ph type="ftr" sz="quarter" idx="10"/>
          </p:nvPr>
        </p:nvSpPr>
        <p:spPr/>
        <p:txBody>
          <a:bodyPr/>
          <a:lstStyle/>
          <a:p>
            <a:r>
              <a:rPr lang="en-US"/>
              <a:t>schambachjj@ornl.gov</a:t>
            </a:r>
          </a:p>
        </p:txBody>
      </p:sp>
      <p:pic>
        <p:nvPicPr>
          <p:cNvPr id="7" name="Picture 6">
            <a:extLst>
              <a:ext uri="{FF2B5EF4-FFF2-40B4-BE49-F238E27FC236}">
                <a16:creationId xmlns:a16="http://schemas.microsoft.com/office/drawing/2014/main" id="{9E90B983-5D7F-DCFF-2081-FF50B9D3FFB8}"/>
              </a:ext>
            </a:extLst>
          </p:cNvPr>
          <p:cNvPicPr>
            <a:picLocks noChangeAspect="1"/>
          </p:cNvPicPr>
          <p:nvPr/>
        </p:nvPicPr>
        <p:blipFill>
          <a:blip r:embed="rId2"/>
          <a:stretch>
            <a:fillRect/>
          </a:stretch>
        </p:blipFill>
        <p:spPr>
          <a:xfrm>
            <a:off x="461355" y="1404297"/>
            <a:ext cx="6481434" cy="3392147"/>
          </a:xfrm>
          <a:prstGeom prst="rect">
            <a:avLst/>
          </a:prstGeom>
        </p:spPr>
      </p:pic>
      <p:pic>
        <p:nvPicPr>
          <p:cNvPr id="9" name="Picture 8">
            <a:extLst>
              <a:ext uri="{FF2B5EF4-FFF2-40B4-BE49-F238E27FC236}">
                <a16:creationId xmlns:a16="http://schemas.microsoft.com/office/drawing/2014/main" id="{899BE1AA-014C-15DD-9D04-7152FE383170}"/>
              </a:ext>
            </a:extLst>
          </p:cNvPr>
          <p:cNvPicPr>
            <a:picLocks noChangeAspect="1"/>
          </p:cNvPicPr>
          <p:nvPr/>
        </p:nvPicPr>
        <p:blipFill>
          <a:blip r:embed="rId3"/>
          <a:stretch>
            <a:fillRect/>
          </a:stretch>
        </p:blipFill>
        <p:spPr>
          <a:xfrm>
            <a:off x="6995160" y="904008"/>
            <a:ext cx="5127468" cy="5359631"/>
          </a:xfrm>
          <a:prstGeom prst="rect">
            <a:avLst/>
          </a:prstGeom>
        </p:spPr>
      </p:pic>
    </p:spTree>
    <p:extLst>
      <p:ext uri="{BB962C8B-B14F-4D97-AF65-F5344CB8AC3E}">
        <p14:creationId xmlns:p14="http://schemas.microsoft.com/office/powerpoint/2010/main" val="7401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6A57-1D40-7B52-EAAA-F2DDD25325A9}"/>
              </a:ext>
            </a:extLst>
          </p:cNvPr>
          <p:cNvSpPr>
            <a:spLocks noGrp="1"/>
          </p:cNvSpPr>
          <p:nvPr>
            <p:ph type="title"/>
          </p:nvPr>
        </p:nvSpPr>
        <p:spPr/>
        <p:txBody>
          <a:bodyPr/>
          <a:lstStyle/>
          <a:p>
            <a:r>
              <a:rPr lang="en-US" dirty="0"/>
              <a:t>D. Abbott: Hardware alternatives for DAM</a:t>
            </a:r>
          </a:p>
        </p:txBody>
      </p:sp>
      <p:sp>
        <p:nvSpPr>
          <p:cNvPr id="3" name="Footer Placeholder 2">
            <a:extLst>
              <a:ext uri="{FF2B5EF4-FFF2-40B4-BE49-F238E27FC236}">
                <a16:creationId xmlns:a16="http://schemas.microsoft.com/office/drawing/2014/main" id="{718C1AD5-AB98-5CAA-CE7B-33C978D7E43B}"/>
              </a:ext>
            </a:extLst>
          </p:cNvPr>
          <p:cNvSpPr>
            <a:spLocks noGrp="1"/>
          </p:cNvSpPr>
          <p:nvPr>
            <p:ph type="ftr" sz="quarter" idx="10"/>
          </p:nvPr>
        </p:nvSpPr>
        <p:spPr/>
        <p:txBody>
          <a:bodyPr/>
          <a:lstStyle/>
          <a:p>
            <a:r>
              <a:rPr lang="en-US"/>
              <a:t>schambachjj@ornl.gov</a:t>
            </a:r>
          </a:p>
        </p:txBody>
      </p:sp>
      <p:pic>
        <p:nvPicPr>
          <p:cNvPr id="5" name="Picture 4">
            <a:extLst>
              <a:ext uri="{FF2B5EF4-FFF2-40B4-BE49-F238E27FC236}">
                <a16:creationId xmlns:a16="http://schemas.microsoft.com/office/drawing/2014/main" id="{41DA85B5-C359-B512-A226-3E630F2F5EFD}"/>
              </a:ext>
            </a:extLst>
          </p:cNvPr>
          <p:cNvPicPr>
            <a:picLocks noChangeAspect="1"/>
          </p:cNvPicPr>
          <p:nvPr/>
        </p:nvPicPr>
        <p:blipFill>
          <a:blip r:embed="rId2"/>
          <a:stretch>
            <a:fillRect/>
          </a:stretch>
        </p:blipFill>
        <p:spPr>
          <a:xfrm>
            <a:off x="627610" y="895767"/>
            <a:ext cx="4989442" cy="2809231"/>
          </a:xfrm>
          <a:prstGeom prst="rect">
            <a:avLst/>
          </a:prstGeom>
          <a:ln>
            <a:solidFill>
              <a:schemeClr val="tx1"/>
            </a:solidFill>
          </a:ln>
        </p:spPr>
      </p:pic>
      <p:pic>
        <p:nvPicPr>
          <p:cNvPr id="7" name="Picture 6">
            <a:extLst>
              <a:ext uri="{FF2B5EF4-FFF2-40B4-BE49-F238E27FC236}">
                <a16:creationId xmlns:a16="http://schemas.microsoft.com/office/drawing/2014/main" id="{81EC8485-9F05-3154-1375-6EBCA342D682}"/>
              </a:ext>
            </a:extLst>
          </p:cNvPr>
          <p:cNvPicPr>
            <a:picLocks noChangeAspect="1"/>
          </p:cNvPicPr>
          <p:nvPr/>
        </p:nvPicPr>
        <p:blipFill>
          <a:blip r:embed="rId3"/>
          <a:stretch>
            <a:fillRect/>
          </a:stretch>
        </p:blipFill>
        <p:spPr>
          <a:xfrm>
            <a:off x="6043351" y="947062"/>
            <a:ext cx="5230091" cy="2757937"/>
          </a:xfrm>
          <a:prstGeom prst="rect">
            <a:avLst/>
          </a:prstGeom>
          <a:ln>
            <a:solidFill>
              <a:schemeClr val="tx1"/>
            </a:solidFill>
          </a:ln>
        </p:spPr>
      </p:pic>
      <p:pic>
        <p:nvPicPr>
          <p:cNvPr id="9" name="Picture 8">
            <a:extLst>
              <a:ext uri="{FF2B5EF4-FFF2-40B4-BE49-F238E27FC236}">
                <a16:creationId xmlns:a16="http://schemas.microsoft.com/office/drawing/2014/main" id="{4FEED0B1-81B4-93E7-D856-328EF06905E0}"/>
              </a:ext>
            </a:extLst>
          </p:cNvPr>
          <p:cNvPicPr>
            <a:picLocks noChangeAspect="1"/>
          </p:cNvPicPr>
          <p:nvPr/>
        </p:nvPicPr>
        <p:blipFill>
          <a:blip r:embed="rId4"/>
          <a:stretch>
            <a:fillRect/>
          </a:stretch>
        </p:blipFill>
        <p:spPr>
          <a:xfrm>
            <a:off x="2294979" y="3754905"/>
            <a:ext cx="4905895" cy="2726316"/>
          </a:xfrm>
          <a:prstGeom prst="rect">
            <a:avLst/>
          </a:prstGeom>
          <a:ln>
            <a:solidFill>
              <a:schemeClr val="tx1"/>
            </a:solidFill>
          </a:ln>
        </p:spPr>
      </p:pic>
    </p:spTree>
    <p:extLst>
      <p:ext uri="{BB962C8B-B14F-4D97-AF65-F5344CB8AC3E}">
        <p14:creationId xmlns:p14="http://schemas.microsoft.com/office/powerpoint/2010/main" val="183687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6E09-EA9F-9096-710D-5C5C3E9ACA38}"/>
              </a:ext>
            </a:extLst>
          </p:cNvPr>
          <p:cNvSpPr>
            <a:spLocks noGrp="1"/>
          </p:cNvSpPr>
          <p:nvPr>
            <p:ph type="title"/>
          </p:nvPr>
        </p:nvSpPr>
        <p:spPr/>
        <p:txBody>
          <a:bodyPr/>
          <a:lstStyle/>
          <a:p>
            <a:r>
              <a:rPr lang="en-US" dirty="0"/>
              <a:t>EICUG Meeting</a:t>
            </a:r>
          </a:p>
        </p:txBody>
      </p:sp>
      <p:sp>
        <p:nvSpPr>
          <p:cNvPr id="3" name="Footer Placeholder 2">
            <a:extLst>
              <a:ext uri="{FF2B5EF4-FFF2-40B4-BE49-F238E27FC236}">
                <a16:creationId xmlns:a16="http://schemas.microsoft.com/office/drawing/2014/main" id="{B0CD81CF-414C-81E2-35FC-4565FE708908}"/>
              </a:ext>
            </a:extLst>
          </p:cNvPr>
          <p:cNvSpPr>
            <a:spLocks noGrp="1"/>
          </p:cNvSpPr>
          <p:nvPr>
            <p:ph type="ftr" sz="quarter" idx="10"/>
          </p:nvPr>
        </p:nvSpPr>
        <p:spPr/>
        <p:txBody>
          <a:bodyPr/>
          <a:lstStyle/>
          <a:p>
            <a:r>
              <a:rPr lang="en-US"/>
              <a:t>schambachjj@ornl.gov</a:t>
            </a:r>
          </a:p>
        </p:txBody>
      </p:sp>
      <p:pic>
        <p:nvPicPr>
          <p:cNvPr id="5" name="Picture 4">
            <a:extLst>
              <a:ext uri="{FF2B5EF4-FFF2-40B4-BE49-F238E27FC236}">
                <a16:creationId xmlns:a16="http://schemas.microsoft.com/office/drawing/2014/main" id="{50F8CDCA-05FD-B997-D134-1AE0490DE252}"/>
              </a:ext>
            </a:extLst>
          </p:cNvPr>
          <p:cNvPicPr>
            <a:picLocks noChangeAspect="1"/>
          </p:cNvPicPr>
          <p:nvPr/>
        </p:nvPicPr>
        <p:blipFill>
          <a:blip r:embed="rId2"/>
          <a:stretch>
            <a:fillRect/>
          </a:stretch>
        </p:blipFill>
        <p:spPr>
          <a:xfrm>
            <a:off x="1444677" y="803035"/>
            <a:ext cx="8962618" cy="5532782"/>
          </a:xfrm>
          <a:prstGeom prst="rect">
            <a:avLst/>
          </a:prstGeom>
        </p:spPr>
      </p:pic>
      <p:sp>
        <p:nvSpPr>
          <p:cNvPr id="6" name="Rectangle: Rounded Corners 5">
            <a:extLst>
              <a:ext uri="{FF2B5EF4-FFF2-40B4-BE49-F238E27FC236}">
                <a16:creationId xmlns:a16="http://schemas.microsoft.com/office/drawing/2014/main" id="{E56040D8-2A7C-351A-39A9-82F8982962A8}"/>
              </a:ext>
            </a:extLst>
          </p:cNvPr>
          <p:cNvSpPr/>
          <p:nvPr/>
        </p:nvSpPr>
        <p:spPr>
          <a:xfrm>
            <a:off x="6046988" y="2423512"/>
            <a:ext cx="2779960" cy="317053"/>
          </a:xfrm>
          <a:prstGeom prst="roundRect">
            <a:avLst/>
          </a:prstGeom>
          <a:noFill/>
          <a:ln w="1905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7" name="TextBox 6">
            <a:extLst>
              <a:ext uri="{FF2B5EF4-FFF2-40B4-BE49-F238E27FC236}">
                <a16:creationId xmlns:a16="http://schemas.microsoft.com/office/drawing/2014/main" id="{174AC394-4ADC-A634-C273-D38591283A8A}"/>
              </a:ext>
            </a:extLst>
          </p:cNvPr>
          <p:cNvSpPr txBox="1"/>
          <p:nvPr/>
        </p:nvSpPr>
        <p:spPr>
          <a:xfrm>
            <a:off x="10641963" y="2423512"/>
            <a:ext cx="1360112" cy="286232"/>
          </a:xfrm>
          <a:prstGeom prst="rect">
            <a:avLst/>
          </a:prstGeom>
          <a:noFill/>
        </p:spPr>
        <p:txBody>
          <a:bodyPr wrap="square" rtlCol="0">
            <a:spAutoFit/>
          </a:bodyPr>
          <a:lstStyle/>
          <a:p>
            <a:pPr algn="l">
              <a:lnSpc>
                <a:spcPct val="90000"/>
              </a:lnSpc>
            </a:pPr>
            <a:r>
              <a:rPr lang="en-US" sz="1400" dirty="0">
                <a:latin typeface="+mn-lt"/>
              </a:rPr>
              <a:t>20+5 minutes</a:t>
            </a:r>
          </a:p>
        </p:txBody>
      </p:sp>
    </p:spTree>
    <p:extLst>
      <p:ext uri="{BB962C8B-B14F-4D97-AF65-F5344CB8AC3E}">
        <p14:creationId xmlns:p14="http://schemas.microsoft.com/office/powerpoint/2010/main" val="286883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9D3F3-564C-CDE2-EBE8-435E4C0B2FF8}"/>
              </a:ext>
            </a:extLst>
          </p:cNvPr>
          <p:cNvSpPr>
            <a:spLocks noGrp="1"/>
          </p:cNvSpPr>
          <p:nvPr>
            <p:ph type="title"/>
          </p:nvPr>
        </p:nvSpPr>
        <p:spPr/>
        <p:txBody>
          <a:bodyPr/>
          <a:lstStyle/>
          <a:p>
            <a:r>
              <a:rPr lang="en-US" dirty="0"/>
              <a:t>AOB …</a:t>
            </a:r>
          </a:p>
        </p:txBody>
      </p:sp>
    </p:spTree>
    <p:extLst>
      <p:ext uri="{BB962C8B-B14F-4D97-AF65-F5344CB8AC3E}">
        <p14:creationId xmlns:p14="http://schemas.microsoft.com/office/powerpoint/2010/main" val="130572949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9" id="{6EB95C59-BDD5-5C40-971B-727A997B01D4}" vid="{7DE78278-7085-5245-A271-A8AB5B4057CD}"/>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5BA20C22-D077-412B-81BA-8B2541026FAD}">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ORNL-Presentation-16x9-Template</Template>
  <TotalTime>122</TotalTime>
  <Words>630</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Century Gothic</vt:lpstr>
      <vt:lpstr>ORNL</vt:lpstr>
      <vt:lpstr>Agenda</vt:lpstr>
      <vt:lpstr>Useful Links Worth Repeating</vt:lpstr>
      <vt:lpstr>GD/I WG meeting: Muon Detection with Detector 1</vt:lpstr>
      <vt:lpstr>WGs Convener’s meeting Or Hen:</vt:lpstr>
      <vt:lpstr>D. Abbott: Hardware alternatives for DAM</vt:lpstr>
      <vt:lpstr>EICUG Meeting</vt:lpstr>
      <vt:lpstr>AOB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subject/>
  <dc:creator>Schambach, Jo</dc:creator>
  <cp:keywords/>
  <dc:description/>
  <cp:lastModifiedBy>Schambach, Jo</cp:lastModifiedBy>
  <cp:revision>1</cp:revision>
  <dcterms:created xsi:type="dcterms:W3CDTF">2022-06-01T19:55:13Z</dcterms:created>
  <dcterms:modified xsi:type="dcterms:W3CDTF">2022-07-21T11:28:59Z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