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Alfa Slab On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lfaSlabOne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c520d7a9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c520d7a9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Scintillator bar with scintillating fiber or clear hexagon scintillating bar, Sipm properties and functions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b0ecdc9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b0ecdc9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SketchUp, Welding, </a:t>
            </a:r>
            <a:r>
              <a:rPr lang="en">
                <a:solidFill>
                  <a:schemeClr val="dk1"/>
                </a:solidFill>
              </a:rPr>
              <a:t>Setup of Dark Box, Setting up Sipm, Two fold coincidence,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b0ecdc9a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b0ecdc9a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Sipm setups, testing out different models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bad6a8ff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bad6a8ff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Keithley</a:t>
            </a:r>
            <a:r>
              <a:rPr lang="en"/>
              <a:t> Equipment, Kick Start 2 software, IV Curve, Precise measurements for cosmic rays, variation in Sipm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bad6a8ff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bad6a8ff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separate sections of line fits, constant, linear, exponential, intersections, histogram fit of gaussian, chi2 analysis, filtering bad pulse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bad6a8ff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bad6a8ff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single function and code, more efficient code, chi2 of other parts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bad6a8ff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bad6a8ff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ROOT using ATLAS open data notebooks, using ROOT fitting of Landau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c520d7a9c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c520d7a9c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Relationship Id="rId6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Laboratory Report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341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JiaJun Huang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Purpose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Calorimeters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Scintillators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Sipm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5504"/>
            <a:ext cx="9144000" cy="273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0109" y="0"/>
            <a:ext cx="4313892" cy="24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Stage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503900" y="1152475"/>
            <a:ext cx="53283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Laboratory Setup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SketchUp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3117986" cy="40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1120" y="2571750"/>
            <a:ext cx="2042875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3888" y="3170053"/>
            <a:ext cx="3320876" cy="13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Sipm Characteristics 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Various 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Break down voltages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Waveform analysis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88" y="445013"/>
            <a:ext cx="75247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4950" y="447569"/>
            <a:ext cx="752475" cy="74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168575"/>
            <a:ext cx="2847975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9674" y="2168575"/>
            <a:ext cx="5304326" cy="292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Down Voltage Measurement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Voltage Generator and Readout Software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fitting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34375"/>
            <a:ext cx="3853476" cy="240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5069" y="2734375"/>
            <a:ext cx="3598931" cy="242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5250" y="790675"/>
            <a:ext cx="3398750" cy="17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Waveform Analysis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Individual Pulse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Peak to Peak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Gaussian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2662238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2250" y="2571750"/>
            <a:ext cx="3357562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9800" y="2571750"/>
            <a:ext cx="31242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1750" y="0"/>
            <a:ext cx="2662250" cy="257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Improvements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Concise</a:t>
            </a:r>
            <a:r>
              <a:rPr lang="en"/>
              <a:t> 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Step functions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‘iminuit’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Chi2 analysis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21500"/>
            <a:ext cx="2921300" cy="28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7675" y="394302"/>
            <a:ext cx="5886326" cy="6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2176" y="2321500"/>
            <a:ext cx="3321823" cy="28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Analysis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Chi2 of other parts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ROOT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Simulation of EIC Events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1"/>
            <a:ext cx="3619499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753" y="2571750"/>
            <a:ext cx="3792246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Dr. Arratia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Alec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Sebouh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LLNL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