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328" r:id="rId3"/>
    <p:sldId id="836" r:id="rId4"/>
    <p:sldId id="837" r:id="rId5"/>
    <p:sldId id="849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51" r:id="rId14"/>
    <p:sldId id="852" r:id="rId15"/>
    <p:sldId id="855" r:id="rId16"/>
    <p:sldId id="854" r:id="rId17"/>
    <p:sldId id="853" r:id="rId18"/>
    <p:sldId id="850" r:id="rId19"/>
    <p:sldId id="834" r:id="rId20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FF"/>
    <a:srgbClr val="FF00FF"/>
    <a:srgbClr val="0000CC"/>
    <a:srgbClr val="1F89D7"/>
    <a:srgbClr val="0070C0"/>
    <a:srgbClr val="00FFFF"/>
    <a:srgbClr val="FFFFFF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46" d="100"/>
          <a:sy n="146" d="100"/>
        </p:scale>
        <p:origin x="600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7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mer, Roland" userId="fe1cf32f-0736-4257-8055-1eb5ae05692b" providerId="ADAL" clId="{C245A3FC-66BD-4ADA-8010-5AD04F31A1DF}"/>
    <pc:docChg chg="undo custSel modSld">
      <pc:chgData name="Wimmer, Roland" userId="fe1cf32f-0736-4257-8055-1eb5ae05692b" providerId="ADAL" clId="{C245A3FC-66BD-4ADA-8010-5AD04F31A1DF}" dt="2022-07-06T15:34:22.424" v="221" actId="1076"/>
      <pc:docMkLst>
        <pc:docMk/>
      </pc:docMkLst>
      <pc:sldChg chg="addSp modSp mod">
        <pc:chgData name="Wimmer, Roland" userId="fe1cf32f-0736-4257-8055-1eb5ae05692b" providerId="ADAL" clId="{C245A3FC-66BD-4ADA-8010-5AD04F31A1DF}" dt="2022-07-06T15:34:22.424" v="221" actId="1076"/>
        <pc:sldMkLst>
          <pc:docMk/>
          <pc:sldMk cId="1181756735" sldId="839"/>
        </pc:sldMkLst>
        <pc:spChg chg="mod">
          <ac:chgData name="Wimmer, Roland" userId="fe1cf32f-0736-4257-8055-1eb5ae05692b" providerId="ADAL" clId="{C245A3FC-66BD-4ADA-8010-5AD04F31A1DF}" dt="2022-07-06T15:34:21.210" v="220" actId="14100"/>
          <ac:spMkLst>
            <pc:docMk/>
            <pc:sldMk cId="1181756735" sldId="839"/>
            <ac:spMk id="3" creationId="{9EA95F71-AE8F-4357-80A0-D3B45CF62204}"/>
          </ac:spMkLst>
        </pc:spChg>
        <pc:picChg chg="add mod">
          <ac:chgData name="Wimmer, Roland" userId="fe1cf32f-0736-4257-8055-1eb5ae05692b" providerId="ADAL" clId="{C245A3FC-66BD-4ADA-8010-5AD04F31A1DF}" dt="2022-07-06T15:33:52.057" v="197" actId="1076"/>
          <ac:picMkLst>
            <pc:docMk/>
            <pc:sldMk cId="1181756735" sldId="839"/>
            <ac:picMk id="4" creationId="{DBFCCD00-B443-9BB9-9ABF-0076A543C5B7}"/>
          </ac:picMkLst>
        </pc:picChg>
        <pc:picChg chg="add mod">
          <ac:chgData name="Wimmer, Roland" userId="fe1cf32f-0736-4257-8055-1eb5ae05692b" providerId="ADAL" clId="{C245A3FC-66BD-4ADA-8010-5AD04F31A1DF}" dt="2022-07-06T15:34:22.424" v="221" actId="1076"/>
          <ac:picMkLst>
            <pc:docMk/>
            <pc:sldMk cId="1181756735" sldId="839"/>
            <ac:picMk id="6" creationId="{245BAC4A-6239-56B3-D025-E72A0FD85881}"/>
          </ac:picMkLst>
        </pc:picChg>
      </pc:sldChg>
      <pc:sldChg chg="addSp delSp modSp mod">
        <pc:chgData name="Wimmer, Roland" userId="fe1cf32f-0736-4257-8055-1eb5ae05692b" providerId="ADAL" clId="{C245A3FC-66BD-4ADA-8010-5AD04F31A1DF}" dt="2022-07-06T15:04:26.706" v="50" actId="1076"/>
        <pc:sldMkLst>
          <pc:docMk/>
          <pc:sldMk cId="4036255181" sldId="843"/>
        </pc:sldMkLst>
        <pc:picChg chg="add mod">
          <ac:chgData name="Wimmer, Roland" userId="fe1cf32f-0736-4257-8055-1eb5ae05692b" providerId="ADAL" clId="{C245A3FC-66BD-4ADA-8010-5AD04F31A1DF}" dt="2022-07-06T15:04:21.794" v="48" actId="1076"/>
          <ac:picMkLst>
            <pc:docMk/>
            <pc:sldMk cId="4036255181" sldId="843"/>
            <ac:picMk id="3" creationId="{C55D2C34-6AF4-485B-AAFD-3EC31F8C8D43}"/>
          </ac:picMkLst>
        </pc:picChg>
        <pc:picChg chg="add mod">
          <ac:chgData name="Wimmer, Roland" userId="fe1cf32f-0736-4257-8055-1eb5ae05692b" providerId="ADAL" clId="{C245A3FC-66BD-4ADA-8010-5AD04F31A1DF}" dt="2022-07-06T15:04:26.706" v="50" actId="1076"/>
          <ac:picMkLst>
            <pc:docMk/>
            <pc:sldMk cId="4036255181" sldId="843"/>
            <ac:picMk id="5" creationId="{1582B288-72FE-B79E-0AAA-CFC1CED2AA49}"/>
          </ac:picMkLst>
        </pc:picChg>
        <pc:picChg chg="del">
          <ac:chgData name="Wimmer, Roland" userId="fe1cf32f-0736-4257-8055-1eb5ae05692b" providerId="ADAL" clId="{C245A3FC-66BD-4ADA-8010-5AD04F31A1DF}" dt="2022-07-06T15:01:57.076" v="1" actId="478"/>
          <ac:picMkLst>
            <pc:docMk/>
            <pc:sldMk cId="4036255181" sldId="843"/>
            <ac:picMk id="6" creationId="{77B1CDAA-934F-4EE5-8ADC-1358DBE5B60F}"/>
          </ac:picMkLst>
        </pc:picChg>
      </pc:sldChg>
      <pc:sldChg chg="modSp mod">
        <pc:chgData name="Wimmer, Roland" userId="fe1cf32f-0736-4257-8055-1eb5ae05692b" providerId="ADAL" clId="{C245A3FC-66BD-4ADA-8010-5AD04F31A1DF}" dt="2022-07-06T13:49:56.823" v="0" actId="20577"/>
        <pc:sldMkLst>
          <pc:docMk/>
          <pc:sldMk cId="1358864254" sldId="844"/>
        </pc:sldMkLst>
        <pc:graphicFrameChg chg="modGraphic">
          <ac:chgData name="Wimmer, Roland" userId="fe1cf32f-0736-4257-8055-1eb5ae05692b" providerId="ADAL" clId="{C245A3FC-66BD-4ADA-8010-5AD04F31A1DF}" dt="2022-07-06T13:49:56.823" v="0" actId="20577"/>
          <ac:graphicFrameMkLst>
            <pc:docMk/>
            <pc:sldMk cId="1358864254" sldId="844"/>
            <ac:graphicFrameMk id="2" creationId="{4A6EB3B3-E720-490D-89D0-7EA351FF5062}"/>
          </ac:graphicFrameMkLst>
        </pc:graphicFrameChg>
      </pc:sldChg>
      <pc:sldChg chg="addSp modSp mod">
        <pc:chgData name="Wimmer, Roland" userId="fe1cf32f-0736-4257-8055-1eb5ae05692b" providerId="ADAL" clId="{C245A3FC-66BD-4ADA-8010-5AD04F31A1DF}" dt="2022-07-06T15:31:54.440" v="192" actId="1076"/>
        <pc:sldMkLst>
          <pc:docMk/>
          <pc:sldMk cId="2569600269" sldId="850"/>
        </pc:sldMkLst>
        <pc:picChg chg="add mod">
          <ac:chgData name="Wimmer, Roland" userId="fe1cf32f-0736-4257-8055-1eb5ae05692b" providerId="ADAL" clId="{C245A3FC-66BD-4ADA-8010-5AD04F31A1DF}" dt="2022-07-06T15:31:34.665" v="188" actId="1076"/>
          <ac:picMkLst>
            <pc:docMk/>
            <pc:sldMk cId="2569600269" sldId="850"/>
            <ac:picMk id="4" creationId="{00C44A2C-5D36-BA91-DBCF-40E343CEBE21}"/>
          </ac:picMkLst>
        </pc:picChg>
        <pc:picChg chg="add mod">
          <ac:chgData name="Wimmer, Roland" userId="fe1cf32f-0736-4257-8055-1eb5ae05692b" providerId="ADAL" clId="{C245A3FC-66BD-4ADA-8010-5AD04F31A1DF}" dt="2022-07-06T15:31:54.440" v="192" actId="1076"/>
          <ac:picMkLst>
            <pc:docMk/>
            <pc:sldMk cId="2569600269" sldId="850"/>
            <ac:picMk id="6" creationId="{36E3E9DC-F219-B106-A83E-46044EBD599D}"/>
          </ac:picMkLst>
        </pc:picChg>
      </pc:sldChg>
      <pc:sldChg chg="addSp modSp mod">
        <pc:chgData name="Wimmer, Roland" userId="fe1cf32f-0736-4257-8055-1eb5ae05692b" providerId="ADAL" clId="{C245A3FC-66BD-4ADA-8010-5AD04F31A1DF}" dt="2022-07-06T15:05:50.713" v="58" actId="1076"/>
        <pc:sldMkLst>
          <pc:docMk/>
          <pc:sldMk cId="50276346" sldId="851"/>
        </pc:sldMkLst>
        <pc:spChg chg="mod">
          <ac:chgData name="Wimmer, Roland" userId="fe1cf32f-0736-4257-8055-1eb5ae05692b" providerId="ADAL" clId="{C245A3FC-66BD-4ADA-8010-5AD04F31A1DF}" dt="2022-07-06T15:02:56.212" v="30" actId="20577"/>
          <ac:spMkLst>
            <pc:docMk/>
            <pc:sldMk cId="50276346" sldId="851"/>
            <ac:spMk id="3" creationId="{9EA95F71-AE8F-4357-80A0-D3B45CF62204}"/>
          </ac:spMkLst>
        </pc:spChg>
        <pc:picChg chg="add mod">
          <ac:chgData name="Wimmer, Roland" userId="fe1cf32f-0736-4257-8055-1eb5ae05692b" providerId="ADAL" clId="{C245A3FC-66BD-4ADA-8010-5AD04F31A1DF}" dt="2022-07-06T15:05:28.034" v="55" actId="1076"/>
          <ac:picMkLst>
            <pc:docMk/>
            <pc:sldMk cId="50276346" sldId="851"/>
            <ac:picMk id="4" creationId="{8ECE7004-B2A3-60A9-CED5-8690CDAFBD43}"/>
          </ac:picMkLst>
        </pc:picChg>
        <pc:picChg chg="add mod">
          <ac:chgData name="Wimmer, Roland" userId="fe1cf32f-0736-4257-8055-1eb5ae05692b" providerId="ADAL" clId="{C245A3FC-66BD-4ADA-8010-5AD04F31A1DF}" dt="2022-07-06T15:05:50.713" v="58" actId="1076"/>
          <ac:picMkLst>
            <pc:docMk/>
            <pc:sldMk cId="50276346" sldId="851"/>
            <ac:picMk id="6" creationId="{932C7320-106C-87FE-3EA5-FC58917AF9F2}"/>
          </ac:picMkLst>
        </pc:picChg>
      </pc:sldChg>
      <pc:sldChg chg="addSp modSp mod">
        <pc:chgData name="Wimmer, Roland" userId="fe1cf32f-0736-4257-8055-1eb5ae05692b" providerId="ADAL" clId="{C245A3FC-66BD-4ADA-8010-5AD04F31A1DF}" dt="2022-07-06T15:07:13.386" v="66" actId="1076"/>
        <pc:sldMkLst>
          <pc:docMk/>
          <pc:sldMk cId="3590582432" sldId="852"/>
        </pc:sldMkLst>
        <pc:spChg chg="mod">
          <ac:chgData name="Wimmer, Roland" userId="fe1cf32f-0736-4257-8055-1eb5ae05692b" providerId="ADAL" clId="{C245A3FC-66BD-4ADA-8010-5AD04F31A1DF}" dt="2022-07-06T15:02:47.586" v="27" actId="20577"/>
          <ac:spMkLst>
            <pc:docMk/>
            <pc:sldMk cId="3590582432" sldId="852"/>
            <ac:spMk id="3" creationId="{9EA95F71-AE8F-4357-80A0-D3B45CF62204}"/>
          </ac:spMkLst>
        </pc:spChg>
        <pc:picChg chg="add mod">
          <ac:chgData name="Wimmer, Roland" userId="fe1cf32f-0736-4257-8055-1eb5ae05692b" providerId="ADAL" clId="{C245A3FC-66BD-4ADA-8010-5AD04F31A1DF}" dt="2022-07-06T15:06:53.586" v="63" actId="1076"/>
          <ac:picMkLst>
            <pc:docMk/>
            <pc:sldMk cId="3590582432" sldId="852"/>
            <ac:picMk id="4" creationId="{2FC789B5-378B-2BDF-A4B0-DC570AB2B400}"/>
          </ac:picMkLst>
        </pc:picChg>
        <pc:picChg chg="add mod">
          <ac:chgData name="Wimmer, Roland" userId="fe1cf32f-0736-4257-8055-1eb5ae05692b" providerId="ADAL" clId="{C245A3FC-66BD-4ADA-8010-5AD04F31A1DF}" dt="2022-07-06T15:07:13.386" v="66" actId="1076"/>
          <ac:picMkLst>
            <pc:docMk/>
            <pc:sldMk cId="3590582432" sldId="852"/>
            <ac:picMk id="6" creationId="{AB80BDBA-BEDC-1F32-082C-99B36289AEC3}"/>
          </ac:picMkLst>
        </pc:picChg>
      </pc:sldChg>
      <pc:sldChg chg="addSp delSp modSp mod">
        <pc:chgData name="Wimmer, Roland" userId="fe1cf32f-0736-4257-8055-1eb5ae05692b" providerId="ADAL" clId="{C245A3FC-66BD-4ADA-8010-5AD04F31A1DF}" dt="2022-07-06T15:30:10.433" v="185" actId="1076"/>
        <pc:sldMkLst>
          <pc:docMk/>
          <pc:sldMk cId="2664903335" sldId="853"/>
        </pc:sldMkLst>
        <pc:spChg chg="mod">
          <ac:chgData name="Wimmer, Roland" userId="fe1cf32f-0736-4257-8055-1eb5ae05692b" providerId="ADAL" clId="{C245A3FC-66BD-4ADA-8010-5AD04F31A1DF}" dt="2022-07-06T15:03:09.922" v="40" actId="6549"/>
          <ac:spMkLst>
            <pc:docMk/>
            <pc:sldMk cId="2664903335" sldId="853"/>
            <ac:spMk id="3" creationId="{9EA95F71-AE8F-4357-80A0-D3B45CF62204}"/>
          </ac:spMkLst>
        </pc:spChg>
        <pc:picChg chg="add del mod">
          <ac:chgData name="Wimmer, Roland" userId="fe1cf32f-0736-4257-8055-1eb5ae05692b" providerId="ADAL" clId="{C245A3FC-66BD-4ADA-8010-5AD04F31A1DF}" dt="2022-07-06T15:29:28.411" v="173" actId="478"/>
          <ac:picMkLst>
            <pc:docMk/>
            <pc:sldMk cId="2664903335" sldId="853"/>
            <ac:picMk id="4" creationId="{068AC5CB-7968-B158-A869-C22B3F5C5B2E}"/>
          </ac:picMkLst>
        </pc:picChg>
        <pc:picChg chg="add mod ord">
          <ac:chgData name="Wimmer, Roland" userId="fe1cf32f-0736-4257-8055-1eb5ae05692b" providerId="ADAL" clId="{C245A3FC-66BD-4ADA-8010-5AD04F31A1DF}" dt="2022-07-06T15:30:10.433" v="185" actId="1076"/>
          <ac:picMkLst>
            <pc:docMk/>
            <pc:sldMk cId="2664903335" sldId="853"/>
            <ac:picMk id="6" creationId="{DF9ECFB1-FCC1-865C-8B0C-4B05F9A624D5}"/>
          </ac:picMkLst>
        </pc:picChg>
        <pc:picChg chg="add mod">
          <ac:chgData name="Wimmer, Roland" userId="fe1cf32f-0736-4257-8055-1eb5ae05692b" providerId="ADAL" clId="{C245A3FC-66BD-4ADA-8010-5AD04F31A1DF}" dt="2022-07-06T15:30:05.224" v="182" actId="1076"/>
          <ac:picMkLst>
            <pc:docMk/>
            <pc:sldMk cId="2664903335" sldId="853"/>
            <ac:picMk id="9" creationId="{3155D4EC-C2B4-5FE7-0E06-19390C1161E8}"/>
          </ac:picMkLst>
        </pc:picChg>
      </pc:sldChg>
      <pc:sldChg chg="addSp delSp modSp mod">
        <pc:chgData name="Wimmer, Roland" userId="fe1cf32f-0736-4257-8055-1eb5ae05692b" providerId="ADAL" clId="{C245A3FC-66BD-4ADA-8010-5AD04F31A1DF}" dt="2022-07-06T15:27:17.432" v="169" actId="14100"/>
        <pc:sldMkLst>
          <pc:docMk/>
          <pc:sldMk cId="3225800464" sldId="854"/>
        </pc:sldMkLst>
        <pc:spChg chg="mod">
          <ac:chgData name="Wimmer, Roland" userId="fe1cf32f-0736-4257-8055-1eb5ae05692b" providerId="ADAL" clId="{C245A3FC-66BD-4ADA-8010-5AD04F31A1DF}" dt="2022-07-06T15:24:44.931" v="159" actId="20577"/>
          <ac:spMkLst>
            <pc:docMk/>
            <pc:sldMk cId="3225800464" sldId="854"/>
            <ac:spMk id="3" creationId="{9EA95F71-AE8F-4357-80A0-D3B45CF62204}"/>
          </ac:spMkLst>
        </pc:spChg>
        <pc:picChg chg="del">
          <ac:chgData name="Wimmer, Roland" userId="fe1cf32f-0736-4257-8055-1eb5ae05692b" providerId="ADAL" clId="{C245A3FC-66BD-4ADA-8010-5AD04F31A1DF}" dt="2022-07-06T15:02:00.291" v="3" actId="478"/>
          <ac:picMkLst>
            <pc:docMk/>
            <pc:sldMk cId="3225800464" sldId="854"/>
            <ac:picMk id="4" creationId="{16C4AC2D-1AD0-4BE2-8960-BEBB95FDEFB9}"/>
          </ac:picMkLst>
        </pc:picChg>
        <pc:picChg chg="add mod">
          <ac:chgData name="Wimmer, Roland" userId="fe1cf32f-0736-4257-8055-1eb5ae05692b" providerId="ADAL" clId="{C245A3FC-66BD-4ADA-8010-5AD04F31A1DF}" dt="2022-07-06T15:26:51.577" v="164" actId="1076"/>
          <ac:picMkLst>
            <pc:docMk/>
            <pc:sldMk cId="3225800464" sldId="854"/>
            <ac:picMk id="5" creationId="{1AF84902-3B1E-0BEF-914E-2F88ACE0695C}"/>
          </ac:picMkLst>
        </pc:picChg>
        <pc:picChg chg="del">
          <ac:chgData name="Wimmer, Roland" userId="fe1cf32f-0736-4257-8055-1eb5ae05692b" providerId="ADAL" clId="{C245A3FC-66BD-4ADA-8010-5AD04F31A1DF}" dt="2022-07-06T15:01:59.665" v="2" actId="478"/>
          <ac:picMkLst>
            <pc:docMk/>
            <pc:sldMk cId="3225800464" sldId="854"/>
            <ac:picMk id="6" creationId="{057CA517-5EEC-4FF1-9AD5-19E77F339FB4}"/>
          </ac:picMkLst>
        </pc:picChg>
        <pc:picChg chg="add mod">
          <ac:chgData name="Wimmer, Roland" userId="fe1cf32f-0736-4257-8055-1eb5ae05692b" providerId="ADAL" clId="{C245A3FC-66BD-4ADA-8010-5AD04F31A1DF}" dt="2022-07-06T15:27:17.432" v="169" actId="14100"/>
          <ac:picMkLst>
            <pc:docMk/>
            <pc:sldMk cId="3225800464" sldId="854"/>
            <ac:picMk id="9" creationId="{795AC675-DEC1-39E0-A9AB-8EAF55305E62}"/>
          </ac:picMkLst>
        </pc:picChg>
      </pc:sldChg>
      <pc:sldChg chg="addSp modSp mod">
        <pc:chgData name="Wimmer, Roland" userId="fe1cf32f-0736-4257-8055-1eb5ae05692b" providerId="ADAL" clId="{C245A3FC-66BD-4ADA-8010-5AD04F31A1DF}" dt="2022-07-06T15:23:58.073" v="133" actId="1076"/>
        <pc:sldMkLst>
          <pc:docMk/>
          <pc:sldMk cId="908572011" sldId="855"/>
        </pc:sldMkLst>
        <pc:spChg chg="mod">
          <ac:chgData name="Wimmer, Roland" userId="fe1cf32f-0736-4257-8055-1eb5ae05692b" providerId="ADAL" clId="{C245A3FC-66BD-4ADA-8010-5AD04F31A1DF}" dt="2022-07-06T15:02:40.315" v="24" actId="20577"/>
          <ac:spMkLst>
            <pc:docMk/>
            <pc:sldMk cId="908572011" sldId="855"/>
            <ac:spMk id="3" creationId="{9EA95F71-AE8F-4357-80A0-D3B45CF62204}"/>
          </ac:spMkLst>
        </pc:spChg>
        <pc:picChg chg="add mod">
          <ac:chgData name="Wimmer, Roland" userId="fe1cf32f-0736-4257-8055-1eb5ae05692b" providerId="ADAL" clId="{C245A3FC-66BD-4ADA-8010-5AD04F31A1DF}" dt="2022-07-06T15:23:58.073" v="133" actId="1076"/>
          <ac:picMkLst>
            <pc:docMk/>
            <pc:sldMk cId="908572011" sldId="855"/>
            <ac:picMk id="4" creationId="{8AB71EF6-70C9-B3D3-90F6-433093F64604}"/>
          </ac:picMkLst>
        </pc:picChg>
        <pc:picChg chg="add mod">
          <ac:chgData name="Wimmer, Roland" userId="fe1cf32f-0736-4257-8055-1eb5ae05692b" providerId="ADAL" clId="{C245A3FC-66BD-4ADA-8010-5AD04F31A1DF}" dt="2022-07-06T15:23:56.312" v="132" actId="1076"/>
          <ac:picMkLst>
            <pc:docMk/>
            <pc:sldMk cId="908572011" sldId="855"/>
            <ac:picMk id="6" creationId="{4CBD5507-BC8B-4A20-0483-300375CC46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7/6/2022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7/6/2022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5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49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24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23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14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066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50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048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435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50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42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45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896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75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83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444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75E95E-493F-4F16-80C2-D4D1E37F9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8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1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56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2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7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CB2DC7-32D7-4B92-85E3-1D128B581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52CFF3-2C6D-4BB9-A0EC-62DA5230CE7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DA70405-78D8-44CA-A131-78D99C9C7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BE2AA-0A2B-4E07-98C1-2246B3960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6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8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3" r:id="rId4"/>
    <p:sldLayoutId id="2147483678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10286"/>
            <a:ext cx="8610600" cy="697368"/>
          </a:xfrm>
          <a:solidFill>
            <a:srgbClr val="3399FF"/>
          </a:solidFill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altLang="en-US" sz="3200" b="0" dirty="0"/>
            </a:br>
            <a:br>
              <a:rPr lang="en-US" sz="2800" b="0" dirty="0"/>
            </a:br>
            <a:br>
              <a:rPr lang="en-US" altLang="en-US" sz="3200" b="0" dirty="0">
                <a:solidFill>
                  <a:schemeClr val="bg1"/>
                </a:solidFill>
              </a:rPr>
            </a:br>
            <a:endParaRPr lang="en-US" altLang="en-US" sz="3200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0" y="3752350"/>
            <a:ext cx="9122800" cy="1192215"/>
          </a:xfrm>
        </p:spPr>
        <p:txBody>
          <a:bodyPr/>
          <a:lstStyle/>
          <a:p>
            <a:r>
              <a:rPr lang="en-US" altLang="en-US" sz="2400" b="0" dirty="0">
                <a:solidFill>
                  <a:srgbClr val="0099FF"/>
                </a:solidFill>
              </a:rPr>
              <a:t>Roland Wimmer</a:t>
            </a:r>
          </a:p>
          <a:p>
            <a:r>
              <a:rPr lang="en-US" altLang="en-US" sz="2400" b="0" dirty="0">
                <a:solidFill>
                  <a:srgbClr val="0099FF"/>
                </a:solidFill>
              </a:rPr>
              <a:t>BNL</a:t>
            </a:r>
          </a:p>
          <a:p>
            <a:r>
              <a:rPr lang="en-US" altLang="en-US" sz="1800" b="0" dirty="0">
                <a:solidFill>
                  <a:srgbClr val="0099FF"/>
                </a:solidFill>
              </a:rPr>
              <a:t>June 30</a:t>
            </a:r>
            <a:r>
              <a:rPr lang="en-US" altLang="en-US" sz="1800" b="0" baseline="30000" dirty="0">
                <a:solidFill>
                  <a:srgbClr val="0099FF"/>
                </a:solidFill>
              </a:rPr>
              <a:t>th</a:t>
            </a:r>
            <a:r>
              <a:rPr lang="en-US" altLang="en-US" sz="1800" b="0" dirty="0">
                <a:solidFill>
                  <a:srgbClr val="0099FF"/>
                </a:solidFill>
              </a:rPr>
              <a:t> , 2022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F8AB44D-0D00-4315-8AFB-22C42398BCAD}"/>
              </a:ext>
            </a:extLst>
          </p:cNvPr>
          <p:cNvSpPr txBox="1">
            <a:spLocks/>
          </p:cNvSpPr>
          <p:nvPr/>
        </p:nvSpPr>
        <p:spPr bwMode="auto">
          <a:xfrm>
            <a:off x="304800" y="810682"/>
            <a:ext cx="8610600" cy="495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br>
              <a:rPr lang="en-US" altLang="en-US" sz="3200" b="0" dirty="0"/>
            </a:br>
            <a:r>
              <a:rPr lang="en-US" altLang="en-US" sz="2200" b="0" dirty="0"/>
              <a:t>Review of the Gas &amp; Cooling</a:t>
            </a:r>
            <a:br>
              <a:rPr lang="en-US" altLang="en-US" sz="2200" b="0" dirty="0">
                <a:solidFill>
                  <a:srgbClr val="FF0000"/>
                </a:solidFill>
              </a:rPr>
            </a:br>
            <a:endParaRPr lang="en-US" altLang="en-US" sz="2200" b="0" dirty="0">
              <a:solidFill>
                <a:srgbClr val="FF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B8E84A4-79E5-4D33-B68A-76731FE21166}"/>
              </a:ext>
            </a:extLst>
          </p:cNvPr>
          <p:cNvSpPr txBox="1">
            <a:spLocks/>
          </p:cNvSpPr>
          <p:nvPr/>
        </p:nvSpPr>
        <p:spPr bwMode="auto">
          <a:xfrm>
            <a:off x="10600" y="1429115"/>
            <a:ext cx="9144000" cy="1727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br>
              <a:rPr lang="en-US" altLang="en-US" sz="2800" b="0" dirty="0">
                <a:solidFill>
                  <a:schemeClr val="tx1"/>
                </a:solidFill>
              </a:rPr>
            </a:br>
            <a:r>
              <a:rPr lang="en-US" altLang="en-US" sz="2800" b="0" dirty="0">
                <a:solidFill>
                  <a:schemeClr val="tx1"/>
                </a:solidFill>
              </a:rPr>
              <a:t>On Carriage </a:t>
            </a:r>
            <a:r>
              <a:rPr lang="en-US" altLang="en-US" sz="3200" b="0" dirty="0">
                <a:solidFill>
                  <a:schemeClr val="tx1"/>
                </a:solidFill>
              </a:rPr>
              <a:t>Gas &amp; Cooling Routing </a:t>
            </a:r>
            <a:br>
              <a:rPr lang="en-US" altLang="en-US" sz="3600" b="0" dirty="0">
                <a:solidFill>
                  <a:schemeClr val="tx1"/>
                </a:solidFill>
              </a:rPr>
            </a:br>
            <a:endParaRPr lang="en-US" alt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8B91A3-3CB1-47FE-AF23-5F7587901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9339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9953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Detector Gas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D2C34-6AF4-485B-AAFD-3EC31F8C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42950"/>
            <a:ext cx="4530945" cy="4194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2B288-72FE-B79E-0AAA-CFC1CED2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1035"/>
            <a:ext cx="4114801" cy="30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Main N2 Panel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Main gas panels located at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gas lines will feed into these panels then out to their destinations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6EB3B3-E720-490D-89D0-7EA351FF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0222"/>
              </p:ext>
            </p:extLst>
          </p:nvPr>
        </p:nvGraphicFramePr>
        <p:xfrm>
          <a:off x="571500" y="2571750"/>
          <a:ext cx="4038600" cy="2150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556">
                  <a:extLst>
                    <a:ext uri="{9D8B030D-6E8A-4147-A177-3AD203B41FA5}">
                      <a16:colId xmlns:a16="http://schemas.microsoft.com/office/drawing/2014/main" val="576373631"/>
                    </a:ext>
                  </a:extLst>
                </a:gridCol>
                <a:gridCol w="766044">
                  <a:extLst>
                    <a:ext uri="{9D8B030D-6E8A-4147-A177-3AD203B41FA5}">
                      <a16:colId xmlns:a16="http://schemas.microsoft.com/office/drawing/2014/main" val="24929031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213801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725436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28776527"/>
                    </a:ext>
                  </a:extLst>
                </a:gridCol>
              </a:tblGrid>
              <a:tr h="62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Subsystem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Flow Meters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Sizes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I.D.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5592573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EMCAL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1/4"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5796431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1/4"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5784157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MVTX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N2 (air?)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1/4"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5706205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TPC Laser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1/4"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477562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Dry Air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1/2"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62748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7E7A71-8D36-445D-93D0-974A9675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19" y="1072156"/>
            <a:ext cx="4007268" cy="34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EMCAL N2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2 main gas panels on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(32) ¼” lines on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E7004-B2A3-60A9-CED5-8690CDAF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23950"/>
            <a:ext cx="4103324" cy="340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C7320-106C-87FE-3EA5-FC58917AF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17885"/>
            <a:ext cx="2394982" cy="27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INTT N2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2 main gas panels on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(8) ¼” lines on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789B5-378B-2BDF-A4B0-DC570AB2B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71550"/>
            <a:ext cx="3996794" cy="3790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0BDBA-BEDC-1F32-082C-99B36289A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3" y="2355801"/>
            <a:ext cx="3590948" cy="2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MVTX N2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2 main gas panels on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(12) ¼” lines on the south 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71EF6-70C9-B3D3-90F6-433093F6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90750"/>
            <a:ext cx="3757714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BD5507-BC8B-4A20-0483-300375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019175"/>
            <a:ext cx="1690814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TPC Laser N2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2 main gas panels on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(4) ¼” lines on each end going to the Laser boxes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84902-3B1E-0BEF-914E-2F88ACE06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17" y="976095"/>
            <a:ext cx="3505200" cy="3572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AC675-DEC1-39E0-A9AB-8EAF55305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315362"/>
            <a:ext cx="3069004" cy="25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MBD Compressed Air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on the 2 main gas panels on the NE &amp; SE corners of the carriage, outside the pole tip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½” lines on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5D4EC-C2B4-5FE7-0E06-19390C11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63" y="819150"/>
            <a:ext cx="4239504" cy="2838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ECFB1-FCC1-865C-8B0C-4B05F9A6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092567"/>
            <a:ext cx="3592166" cy="28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TPC &amp; TPOT Gas Panels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TPC gas panels located at the NE &amp; SE corners of the mid level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panels will be shared between TPC &amp; TPOT cooling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TPC gets (1) line of Ar-CF4 and (1) flow meter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TPOT gets (8) lines of </a:t>
            </a:r>
            <a:r>
              <a:rPr lang="en-US" dirty="0" err="1"/>
              <a:t>Ar</a:t>
            </a:r>
            <a:r>
              <a:rPr lang="en-US" dirty="0"/>
              <a:t>-ISO and (8) flow meters at each end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(4) supply and (4) return lines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44A2C-5D36-BA91-DBCF-40E343CE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66750"/>
            <a:ext cx="4039841" cy="2357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3E9DC-F219-B106-A83E-46044EBD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61097"/>
            <a:ext cx="289404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2E40F74B-5DFD-4E15-BD0D-19987C67CC0B}"/>
              </a:ext>
            </a:extLst>
          </p:cNvPr>
          <p:cNvSpPr txBox="1">
            <a:spLocks/>
          </p:cNvSpPr>
          <p:nvPr/>
        </p:nvSpPr>
        <p:spPr bwMode="auto">
          <a:xfrm>
            <a:off x="304800" y="4405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000" dirty="0">
                <a:solidFill>
                  <a:srgbClr val="0099FF"/>
                </a:solidFill>
              </a:rPr>
              <a:t>Any Questions?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366948-6FFA-4560-BE09-2A7CF4C6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9331" y="4869656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CD719D-6AE8-4131-AE0D-4F8FAD2F73B8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219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20422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Detector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CE0A4-CA6E-42A5-B4C6-4E41FDBE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846" y="695325"/>
            <a:ext cx="5507206" cy="424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DE10B-4443-49EA-9414-ECB3300AA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8" r="8522"/>
          <a:stretch/>
        </p:blipFill>
        <p:spPr>
          <a:xfrm>
            <a:off x="141948" y="2209800"/>
            <a:ext cx="3190046" cy="27241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A82216-1101-410A-A6B6-9AC97F8F9FBA}"/>
              </a:ext>
            </a:extLst>
          </p:cNvPr>
          <p:cNvCxnSpPr/>
          <p:nvPr/>
        </p:nvCxnSpPr>
        <p:spPr>
          <a:xfrm flipV="1">
            <a:off x="7086600" y="1200150"/>
            <a:ext cx="762000" cy="53340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536A46-81B5-4CA7-B07D-7D43CC88CFB0}"/>
              </a:ext>
            </a:extLst>
          </p:cNvPr>
          <p:cNvSpPr txBox="1"/>
          <p:nvPr/>
        </p:nvSpPr>
        <p:spPr>
          <a:xfrm rot="19550446">
            <a:off x="6904764" y="116075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89250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0099FF"/>
                </a:solidFill>
              </a:rPr>
              <a:t>Emcal</a:t>
            </a:r>
            <a:r>
              <a:rPr lang="en-US" sz="3000" dirty="0">
                <a:solidFill>
                  <a:srgbClr val="0099FF"/>
                </a:solidFill>
              </a:rPr>
              <a:t>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76200" y="89535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(8) Cooling panels located at each corner on the 1</a:t>
            </a:r>
            <a:r>
              <a:rPr lang="en-US" baseline="30000" dirty="0"/>
              <a:t>st</a:t>
            </a:r>
            <a:r>
              <a:rPr lang="en-US" dirty="0"/>
              <a:t> level, (4) panels for SIPM loop and (4) panels for </a:t>
            </a:r>
            <a:r>
              <a:rPr lang="en-US" dirty="0" err="1"/>
              <a:t>PreAmp</a:t>
            </a:r>
            <a:r>
              <a:rPr lang="en-US" dirty="0"/>
              <a:t>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panels are mounted on a separate frame that will mount to the I-Beams in the corners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SIMP panel has (4) 1 ½” supply and (4) 1 ½” return lines. Each one of those lines feed (4) EMCAL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PreAmp</a:t>
            </a:r>
            <a:r>
              <a:rPr lang="en-US" dirty="0"/>
              <a:t> panel has (4) 2”supply and (4) 2”return lines. Each one of those lines also feeds (4) EMCAL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334AE-BCFA-4F57-80DE-8D4A17D7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62" y="746068"/>
            <a:ext cx="3206338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5D080-831B-4140-84FC-44CFF715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665526"/>
            <a:ext cx="2438401" cy="24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0099FF"/>
                </a:solidFill>
              </a:rPr>
              <a:t>Emcal</a:t>
            </a:r>
            <a:r>
              <a:rPr lang="en-US" sz="3000" dirty="0">
                <a:solidFill>
                  <a:srgbClr val="0099FF"/>
                </a:solidFill>
              </a:rPr>
              <a:t>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228600" y="864394"/>
            <a:ext cx="3835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the size of the EMCAL cooling lines similar lines will be insulated together to save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vertical width is ~24” and is made up of (7) insulated “bundles”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F5F0F3-095D-4119-8C2E-97CAAFBC6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97" y="864394"/>
            <a:ext cx="4810093" cy="4024313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5184F2E2-B9A5-4467-89C8-7F09A4D1349B}"/>
              </a:ext>
            </a:extLst>
          </p:cNvPr>
          <p:cNvSpPr/>
          <p:nvPr/>
        </p:nvSpPr>
        <p:spPr>
          <a:xfrm>
            <a:off x="6629400" y="2724150"/>
            <a:ext cx="45719" cy="228600"/>
          </a:xfrm>
          <a:prstGeom prst="leftBrac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D4B94F-8435-4F66-82FE-20CFC8080009}"/>
              </a:ext>
            </a:extLst>
          </p:cNvPr>
          <p:cNvCxnSpPr>
            <a:endCxn id="17" idx="1"/>
          </p:cNvCxnSpPr>
          <p:nvPr/>
        </p:nvCxnSpPr>
        <p:spPr>
          <a:xfrm>
            <a:off x="6096000" y="1787724"/>
            <a:ext cx="533400" cy="1050726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1A8214-AD74-4743-ABB1-8749AB5597F1}"/>
              </a:ext>
            </a:extLst>
          </p:cNvPr>
          <p:cNvSpPr txBox="1"/>
          <p:nvPr/>
        </p:nvSpPr>
        <p:spPr>
          <a:xfrm>
            <a:off x="5562600" y="1141393"/>
            <a:ext cx="24384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Example: 4 SIPM Lines insulated together</a:t>
            </a:r>
          </a:p>
        </p:txBody>
      </p:sp>
    </p:spTree>
    <p:extLst>
      <p:ext uri="{BB962C8B-B14F-4D97-AF65-F5344CB8AC3E}">
        <p14:creationId xmlns:p14="http://schemas.microsoft.com/office/powerpoint/2010/main" val="350531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TPC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457200" y="8953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(4) Cooling panels located at each corner on the 2</a:t>
            </a:r>
            <a:r>
              <a:rPr lang="en-US" baseline="30000" dirty="0"/>
              <a:t>nd</a:t>
            </a:r>
            <a:r>
              <a:rPr lang="en-US" dirty="0"/>
              <a:t> level, mounted on the railings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two east panels will also be used for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panel feeds (2) 1 ½” supply and (2) 1 ½” return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NW panel will be mounted slightly differently to accommodate the altered stairs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35AE7-EC6F-4095-8B3D-5B1E321C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38350"/>
            <a:ext cx="597296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TPOT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377825" y="895350"/>
            <a:ext cx="3279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Parasitic to the TPC on the West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TPOT gets (4) supply and (4) return lines at each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CCD00-B443-9BB9-9ABF-0076A543C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11" y="666750"/>
            <a:ext cx="4881186" cy="296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BAC4A-6239-56B3-D025-E72A0FD85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219325"/>
            <a:ext cx="393988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INTT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250428" y="898564"/>
            <a:ext cx="45958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Detector cooling panels located on the NE &amp; SE corners on the 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panels will be mounted to the I-Beams on the corners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south panel feeds (8) 3/8” supply lines and the north panel receives (8) return 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ECW cooling panels located on the NW &amp; SW corners on the 1</a:t>
            </a:r>
            <a:r>
              <a:rPr lang="en-US" baseline="30000" dirty="0"/>
              <a:t>st</a:t>
            </a:r>
            <a:r>
              <a:rPr lang="en-US" dirty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panel feeds (8) 3/8” supply lines  and (8) 3/8” return 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D245D-C880-44BE-8354-116E5505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42" y="733545"/>
            <a:ext cx="4030661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E73CA-92DF-446E-95A9-C5F696309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06"/>
          <a:stretch/>
        </p:blipFill>
        <p:spPr>
          <a:xfrm>
            <a:off x="4648200" y="2619848"/>
            <a:ext cx="2417141" cy="25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MVTX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381000" y="895350"/>
            <a:ext cx="4685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(3) Panels located on the east side mid level platform in between the other 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(72) ¼” Electronic cooling lines from the two 32”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(24) ¼” detector cooling lines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00593-1CDE-43F0-A947-7FCCC50D1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21" y="666750"/>
            <a:ext cx="3733982" cy="2151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0F532-88DC-41BB-98F0-2E888C46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497025"/>
            <a:ext cx="5097712" cy="26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8794CC3-2EAB-488B-961F-DD9A2D2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8870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1" indent="-2857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2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48" indent="-22859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378" eaLnBrk="1" hangingPunct="1">
              <a:defRPr/>
            </a:pPr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defTabSz="914378" eaLnBrk="1" hangingPunct="1">
                <a:defRPr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CE1DEB2-019C-46E1-8317-617065F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53"/>
            <a:ext cx="8229600" cy="54649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99FF"/>
                </a:solidFill>
              </a:rPr>
              <a:t>SEPD Cooling Layout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2D503-7C14-426C-B0BA-62738426CA11}"/>
              </a:ext>
            </a:extLst>
          </p:cNvPr>
          <p:cNvSpPr txBox="1">
            <a:spLocks/>
          </p:cNvSpPr>
          <p:nvPr/>
        </p:nvSpPr>
        <p:spPr bwMode="auto">
          <a:xfrm>
            <a:off x="0" y="4933950"/>
            <a:ext cx="1143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dirty="0"/>
              <a:t>June 30</a:t>
            </a:r>
            <a:r>
              <a:rPr lang="en-US" altLang="en-US" baseline="30000" dirty="0"/>
              <a:t>th</a:t>
            </a:r>
            <a:r>
              <a:rPr lang="en-US" altLang="en-US" dirty="0"/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5F71-AE8F-4357-80A0-D3B45CF62204}"/>
              </a:ext>
            </a:extLst>
          </p:cNvPr>
          <p:cNvSpPr txBox="1"/>
          <p:nvPr/>
        </p:nvSpPr>
        <p:spPr>
          <a:xfrm>
            <a:off x="316706" y="895350"/>
            <a:ext cx="471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(2) SEPD Connection boxes located under the detector on the east side behind 1E1 &amp; 1E3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box feeds (1) ½” supply and (1) ½” return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is done via ECW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4E96D-0C94-4763-982F-541A432D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" r="14932"/>
          <a:stretch/>
        </p:blipFill>
        <p:spPr>
          <a:xfrm>
            <a:off x="4953000" y="722076"/>
            <a:ext cx="3997279" cy="2747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D9C94-0224-4134-9C27-BED7CAA2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05" y="2420542"/>
            <a:ext cx="3582589" cy="25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38046</TotalTime>
  <Words>872</Words>
  <Application>Microsoft Office PowerPoint</Application>
  <PresentationFormat>On-screen Show (16:9)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1_Office Theme</vt:lpstr>
      <vt:lpstr>   </vt:lpstr>
      <vt:lpstr>Detector Cooling Layout</vt:lpstr>
      <vt:lpstr>Emcal Cooling Layout</vt:lpstr>
      <vt:lpstr>Emcal Cooling Layout</vt:lpstr>
      <vt:lpstr>TPC Cooling Layout</vt:lpstr>
      <vt:lpstr>TPOT Cooling Layout</vt:lpstr>
      <vt:lpstr>INTT Cooling Layout</vt:lpstr>
      <vt:lpstr>MVTX Cooling Layout</vt:lpstr>
      <vt:lpstr>SEPD Cooling Layout</vt:lpstr>
      <vt:lpstr>Detector Gas Layout</vt:lpstr>
      <vt:lpstr>Main N2 Panel </vt:lpstr>
      <vt:lpstr>EMCAL N2 </vt:lpstr>
      <vt:lpstr>INTT N2 </vt:lpstr>
      <vt:lpstr>MVTX N2 </vt:lpstr>
      <vt:lpstr>TPC Laser N2</vt:lpstr>
      <vt:lpstr>MBD Compressed Air </vt:lpstr>
      <vt:lpstr>TPC &amp; TPOT Gas Panels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Wimmer, Roland</cp:lastModifiedBy>
  <cp:revision>640</cp:revision>
  <cp:lastPrinted>2015-10-28T19:08:40Z</cp:lastPrinted>
  <dcterms:created xsi:type="dcterms:W3CDTF">2015-10-24T00:32:43Z</dcterms:created>
  <dcterms:modified xsi:type="dcterms:W3CDTF">2022-07-06T15:34:24Z</dcterms:modified>
</cp:coreProperties>
</file>