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457"/>
    <a:srgbClr val="0B8043"/>
    <a:srgbClr val="F4511E"/>
    <a:srgbClr val="E4C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DA9-747A-5828-C785-4518111A6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894" y="276044"/>
            <a:ext cx="8394109" cy="798678"/>
          </a:xfrm>
        </p:spPr>
        <p:txBody>
          <a:bodyPr/>
          <a:lstStyle/>
          <a:p>
            <a:r>
              <a:rPr lang="en-US" dirty="0"/>
              <a:t>TPC Completion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D1D7-739F-988E-C575-CA3378326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14471"/>
            <a:ext cx="7766936" cy="443529"/>
          </a:xfrm>
        </p:spPr>
        <p:txBody>
          <a:bodyPr/>
          <a:lstStyle/>
          <a:p>
            <a:pPr algn="l"/>
            <a:r>
              <a:rPr lang="en-US" dirty="0"/>
              <a:t>TK Hemmick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7E65E-7B63-ADC2-DB1A-24CD5E1E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94" y="1826624"/>
            <a:ext cx="8834502" cy="30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D40B-F845-D41A-E768-566A3AE1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6981"/>
          </a:xfrm>
        </p:spPr>
        <p:txBody>
          <a:bodyPr/>
          <a:lstStyle/>
          <a:p>
            <a:r>
              <a:rPr lang="en-US" dirty="0"/>
              <a:t>Outer Field Cage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DF82-CFC6-B255-29A3-90A7917F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9" y="3826420"/>
            <a:ext cx="4915462" cy="1403198"/>
          </a:xfrm>
        </p:spPr>
        <p:txBody>
          <a:bodyPr/>
          <a:lstStyle/>
          <a:p>
            <a:r>
              <a:rPr lang="en-US" dirty="0"/>
              <a:t>Using weekends to keep weekly schedule.</a:t>
            </a:r>
          </a:p>
          <a:p>
            <a:r>
              <a:rPr lang="en-US" dirty="0"/>
              <a:t>Henry </a:t>
            </a:r>
            <a:r>
              <a:rPr lang="en-US" dirty="0" err="1"/>
              <a:t>Klest</a:t>
            </a:r>
            <a:r>
              <a:rPr lang="en-US" dirty="0"/>
              <a:t> reconfigured tensioner to meet first deadline early.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AB820-4E09-F6C7-C141-673806DF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2" y="773066"/>
            <a:ext cx="5170691" cy="3001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BFB74-E074-BFC9-FDC4-C02E5BA6C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4" r="7183" b="32929"/>
          <a:stretch/>
        </p:blipFill>
        <p:spPr>
          <a:xfrm>
            <a:off x="7064021" y="66140"/>
            <a:ext cx="3418258" cy="2193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73C740-FDF1-766E-E05F-0F72223C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020" y="2389721"/>
            <a:ext cx="3449117" cy="2237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DD78D-5D5E-C53D-C7C5-E7A5E6E98900}"/>
              </a:ext>
            </a:extLst>
          </p:cNvPr>
          <p:cNvSpPr txBox="1"/>
          <p:nvPr/>
        </p:nvSpPr>
        <p:spPr>
          <a:xfrm>
            <a:off x="7442497" y="1770771"/>
            <a:ext cx="26613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Early Finish by two 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8A9DA-D870-D125-5C4B-E2A7BA3B47C8}"/>
              </a:ext>
            </a:extLst>
          </p:cNvPr>
          <p:cNvSpPr txBox="1"/>
          <p:nvPr/>
        </p:nvSpPr>
        <p:spPr>
          <a:xfrm>
            <a:off x="7457925" y="4157412"/>
            <a:ext cx="25667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Early Start by two days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474FB0-8CB9-2F0B-B781-BCFCB565D970}"/>
              </a:ext>
            </a:extLst>
          </p:cNvPr>
          <p:cNvCxnSpPr/>
          <p:nvPr/>
        </p:nvCxnSpPr>
        <p:spPr>
          <a:xfrm flipV="1">
            <a:off x="5581291" y="1955437"/>
            <a:ext cx="1362973" cy="7618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DA61B7-EA75-9ED8-A455-CF9BEAFE9BD1}"/>
              </a:ext>
            </a:extLst>
          </p:cNvPr>
          <p:cNvCxnSpPr>
            <a:cxnSpLocks/>
          </p:cNvCxnSpPr>
          <p:nvPr/>
        </p:nvCxnSpPr>
        <p:spPr>
          <a:xfrm>
            <a:off x="5561499" y="2958860"/>
            <a:ext cx="1382765" cy="3450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7C3B8-1FC0-BD54-5715-3C2364F04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408" y="4793379"/>
            <a:ext cx="2587729" cy="19402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05469A-464F-19CF-7D31-62167EE40C78}"/>
              </a:ext>
            </a:extLst>
          </p:cNvPr>
          <p:cNvSpPr txBox="1"/>
          <p:nvPr/>
        </p:nvSpPr>
        <p:spPr>
          <a:xfrm>
            <a:off x="8134584" y="6294435"/>
            <a:ext cx="2169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Two Seams at Once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2DB2C7-C660-77B5-1914-CC48A2970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483" y="4756974"/>
            <a:ext cx="3626259" cy="1940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DF849D-AFED-D777-5DAB-D7E83F9B19D7}"/>
              </a:ext>
            </a:extLst>
          </p:cNvPr>
          <p:cNvSpPr txBox="1"/>
          <p:nvPr/>
        </p:nvSpPr>
        <p:spPr>
          <a:xfrm>
            <a:off x="5288549" y="6294435"/>
            <a:ext cx="17547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Tensioner Work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F78B5-EA89-1830-FE11-D46AE221E8CA}"/>
              </a:ext>
            </a:extLst>
          </p:cNvPr>
          <p:cNvCxnSpPr/>
          <p:nvPr/>
        </p:nvCxnSpPr>
        <p:spPr>
          <a:xfrm>
            <a:off x="3364302" y="4756974"/>
            <a:ext cx="1328468" cy="472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97CE-041D-F81E-D840-27E8F1E8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46545"/>
          </a:xfrm>
        </p:spPr>
        <p:txBody>
          <a:bodyPr/>
          <a:lstStyle/>
          <a:p>
            <a:r>
              <a:rPr lang="en-US" dirty="0"/>
              <a:t>Central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7B2E-AA51-4067-59B2-CBC10DDE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78" y="4546120"/>
            <a:ext cx="5243600" cy="223424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Mediation for Schedule Slip:</a:t>
            </a:r>
          </a:p>
          <a:p>
            <a:pPr lvl="1"/>
            <a:r>
              <a:rPr lang="en-US" dirty="0"/>
              <a:t>Machined Petal Holder on a Saturday.</a:t>
            </a:r>
          </a:p>
          <a:p>
            <a:pPr lvl="1"/>
            <a:r>
              <a:rPr lang="en-US" dirty="0"/>
              <a:t>Add Prakhar Garg to BNL Team.</a:t>
            </a:r>
          </a:p>
          <a:p>
            <a:pPr lvl="1"/>
            <a:r>
              <a:rPr lang="en-US" dirty="0"/>
              <a:t>Petal Programming is shorter than estimated</a:t>
            </a:r>
          </a:p>
          <a:p>
            <a:pPr lvl="2"/>
            <a:r>
              <a:rPr lang="en-US" dirty="0"/>
              <a:t>Not CODE.</a:t>
            </a:r>
          </a:p>
          <a:p>
            <a:pPr lvl="2"/>
            <a:r>
              <a:rPr lang="en-US" dirty="0"/>
              <a:t>Machine memorizes Joystick.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92D15-A73D-0AB0-ADF8-D429CABA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" y="761219"/>
            <a:ext cx="4152115" cy="4494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D05D9-079A-B15D-8A50-987C5597F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01" y="77639"/>
            <a:ext cx="3928167" cy="220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C4BC8-8530-5E6C-655C-1E17414C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878" y="1937983"/>
            <a:ext cx="3996328" cy="248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A6E5E3-1A79-78C7-0FDC-94EE3487105D}"/>
              </a:ext>
            </a:extLst>
          </p:cNvPr>
          <p:cNvSpPr txBox="1"/>
          <p:nvPr/>
        </p:nvSpPr>
        <p:spPr>
          <a:xfrm>
            <a:off x="4845668" y="1822268"/>
            <a:ext cx="27671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Jig Assembled and In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7C5AB-E8A8-03D5-E8C2-B42ACEE05320}"/>
              </a:ext>
            </a:extLst>
          </p:cNvPr>
          <p:cNvSpPr txBox="1"/>
          <p:nvPr/>
        </p:nvSpPr>
        <p:spPr>
          <a:xfrm>
            <a:off x="9390119" y="1753317"/>
            <a:ext cx="22705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Petal Holder Design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3FE16B-1C1F-7C77-99AF-A83C4DCFD10B}"/>
              </a:ext>
            </a:extLst>
          </p:cNvPr>
          <p:cNvCxnSpPr/>
          <p:nvPr/>
        </p:nvCxnSpPr>
        <p:spPr>
          <a:xfrm flipV="1">
            <a:off x="4298334" y="2287233"/>
            <a:ext cx="308172" cy="136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2F72E9-7CCA-C6E7-69A3-49A65CD235FD}"/>
              </a:ext>
            </a:extLst>
          </p:cNvPr>
          <p:cNvCxnSpPr/>
          <p:nvPr/>
        </p:nvCxnSpPr>
        <p:spPr>
          <a:xfrm>
            <a:off x="4317372" y="2622430"/>
            <a:ext cx="3360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6DCDEF-51EB-BBDD-2DFF-114E735EF199}"/>
              </a:ext>
            </a:extLst>
          </p:cNvPr>
          <p:cNvSpPr txBox="1"/>
          <p:nvPr/>
        </p:nvSpPr>
        <p:spPr>
          <a:xfrm>
            <a:off x="4961275" y="3339788"/>
            <a:ext cx="24545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picture (sorry)</a:t>
            </a:r>
          </a:p>
          <a:p>
            <a:pPr algn="ctr"/>
            <a:r>
              <a:rPr lang="en-US" dirty="0"/>
              <a:t>Holder already at BNL</a:t>
            </a:r>
          </a:p>
          <a:p>
            <a:pPr algn="ctr"/>
            <a:r>
              <a:rPr lang="en-US" dirty="0"/>
              <a:t>Programming Today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3FA564-CE56-66E3-BD3D-D9EA3EC21352}"/>
              </a:ext>
            </a:extLst>
          </p:cNvPr>
          <p:cNvCxnSpPr>
            <a:cxnSpLocks/>
          </p:cNvCxnSpPr>
          <p:nvPr/>
        </p:nvCxnSpPr>
        <p:spPr>
          <a:xfrm>
            <a:off x="4317372" y="2759220"/>
            <a:ext cx="528296" cy="580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3D1B-DB5C-634D-DE34-80906AAD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70626"/>
          </a:xfrm>
        </p:spPr>
        <p:txBody>
          <a:bodyPr/>
          <a:lstStyle/>
          <a:p>
            <a:r>
              <a:rPr lang="en-US" dirty="0"/>
              <a:t>Not Yet Scheduled to be Started.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AF11-A3B7-5974-AD12-2F7FE6F48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43" y="6274315"/>
            <a:ext cx="7264981" cy="490675"/>
          </a:xfrm>
        </p:spPr>
        <p:txBody>
          <a:bodyPr/>
          <a:lstStyle/>
          <a:p>
            <a:r>
              <a:rPr lang="en-US" dirty="0"/>
              <a:t>CM slip has not pushed the completion (yet) due to 11 days float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7E8E-7AD6-DCC7-49CC-15BA4AF2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45" y="2314809"/>
            <a:ext cx="3968848" cy="3699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AD136-F63A-90E6-7496-6E91E561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30" y="335716"/>
            <a:ext cx="4810796" cy="5801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469E0-4512-47FF-699C-089F3416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11" y="981355"/>
            <a:ext cx="5420247" cy="490675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1D1E266-7899-F302-54A8-BD991520C7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57144" y="3247061"/>
            <a:ext cx="3024334" cy="714859"/>
          </a:xfrm>
          <a:prstGeom prst="bentConnector3">
            <a:avLst>
              <a:gd name="adj1" fmla="val 9991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74BE5C-22E8-E299-6DAB-ADF1AA5D425F}"/>
              </a:ext>
            </a:extLst>
          </p:cNvPr>
          <p:cNvCxnSpPr>
            <a:cxnSpLocks/>
          </p:cNvCxnSpPr>
          <p:nvPr/>
        </p:nvCxnSpPr>
        <p:spPr>
          <a:xfrm flipV="1">
            <a:off x="2311881" y="1512307"/>
            <a:ext cx="1078300" cy="5571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577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117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TPC Completion Schedule</vt:lpstr>
      <vt:lpstr>Outer Field Cage Completion</vt:lpstr>
      <vt:lpstr>Central Membrane</vt:lpstr>
      <vt:lpstr>Not Yet Scheduled to be Started.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Completion Schedule</dc:title>
  <dc:creator>Thomas Hemmick</dc:creator>
  <cp:lastModifiedBy>Thomas Hemmick</cp:lastModifiedBy>
  <cp:revision>6</cp:revision>
  <dcterms:created xsi:type="dcterms:W3CDTF">2022-06-23T12:03:07Z</dcterms:created>
  <dcterms:modified xsi:type="dcterms:W3CDTF">2022-07-14T12:48:32Z</dcterms:modified>
</cp:coreProperties>
</file>