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</p:sldMasterIdLst>
  <p:notesMasterIdLst>
    <p:notesMasterId r:id="rId24"/>
  </p:notesMasterIdLst>
  <p:handoutMasterIdLst>
    <p:handoutMasterId r:id="rId25"/>
  </p:handoutMasterIdLst>
  <p:sldIdLst>
    <p:sldId id="328" r:id="rId3"/>
    <p:sldId id="836" r:id="rId4"/>
    <p:sldId id="837" r:id="rId5"/>
    <p:sldId id="849" r:id="rId6"/>
    <p:sldId id="838" r:id="rId7"/>
    <p:sldId id="839" r:id="rId8"/>
    <p:sldId id="840" r:id="rId9"/>
    <p:sldId id="841" r:id="rId10"/>
    <p:sldId id="842" r:id="rId11"/>
    <p:sldId id="843" r:id="rId12"/>
    <p:sldId id="844" r:id="rId13"/>
    <p:sldId id="851" r:id="rId14"/>
    <p:sldId id="852" r:id="rId15"/>
    <p:sldId id="855" r:id="rId16"/>
    <p:sldId id="854" r:id="rId17"/>
    <p:sldId id="853" r:id="rId18"/>
    <p:sldId id="850" r:id="rId19"/>
    <p:sldId id="857" r:id="rId20"/>
    <p:sldId id="859" r:id="rId21"/>
    <p:sldId id="858" r:id="rId22"/>
    <p:sldId id="834" r:id="rId23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FFFF"/>
    <a:srgbClr val="00FF00"/>
    <a:srgbClr val="0099FF"/>
    <a:srgbClr val="0000CC"/>
    <a:srgbClr val="1F89D7"/>
    <a:srgbClr val="0070C0"/>
    <a:srgbClr val="FFFFFF"/>
    <a:srgbClr val="0000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5C3772-F471-4932-B3F3-17B979FEEEFD}" v="22" dt="2022-07-29T12:20:17.3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658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mmer, Roland" userId="fe1cf32f-0736-4257-8055-1eb5ae05692b" providerId="ADAL" clId="{4B5C3772-F471-4932-B3F3-17B979FEEEFD}"/>
    <pc:docChg chg="undo custSel addSld modSld sldOrd">
      <pc:chgData name="Wimmer, Roland" userId="fe1cf32f-0736-4257-8055-1eb5ae05692b" providerId="ADAL" clId="{4B5C3772-F471-4932-B3F3-17B979FEEEFD}" dt="2022-07-29T13:53:48.823" v="1502" actId="20577"/>
      <pc:docMkLst>
        <pc:docMk/>
      </pc:docMkLst>
      <pc:sldChg chg="modSp mod">
        <pc:chgData name="Wimmer, Roland" userId="fe1cf32f-0736-4257-8055-1eb5ae05692b" providerId="ADAL" clId="{4B5C3772-F471-4932-B3F3-17B979FEEEFD}" dt="2022-07-28T22:17:08.522" v="243" actId="14100"/>
        <pc:sldMkLst>
          <pc:docMk/>
          <pc:sldMk cId="3537221593" sldId="838"/>
        </pc:sldMkLst>
        <pc:spChg chg="mod">
          <ac:chgData name="Wimmer, Roland" userId="fe1cf32f-0736-4257-8055-1eb5ae05692b" providerId="ADAL" clId="{4B5C3772-F471-4932-B3F3-17B979FEEEFD}" dt="2022-07-28T22:17:08.522" v="243" actId="14100"/>
          <ac:spMkLst>
            <pc:docMk/>
            <pc:sldMk cId="3537221593" sldId="838"/>
            <ac:spMk id="3" creationId="{9EA95F71-AE8F-4357-80A0-D3B45CF62204}"/>
          </ac:spMkLst>
        </pc:spChg>
      </pc:sldChg>
      <pc:sldChg chg="modSp mod">
        <pc:chgData name="Wimmer, Roland" userId="fe1cf32f-0736-4257-8055-1eb5ae05692b" providerId="ADAL" clId="{4B5C3772-F471-4932-B3F3-17B979FEEEFD}" dt="2022-07-28T22:17:04.167" v="242" actId="14100"/>
        <pc:sldMkLst>
          <pc:docMk/>
          <pc:sldMk cId="3505314631" sldId="849"/>
        </pc:sldMkLst>
        <pc:spChg chg="mod">
          <ac:chgData name="Wimmer, Roland" userId="fe1cf32f-0736-4257-8055-1eb5ae05692b" providerId="ADAL" clId="{4B5C3772-F471-4932-B3F3-17B979FEEEFD}" dt="2022-07-28T22:17:04.167" v="242" actId="14100"/>
          <ac:spMkLst>
            <pc:docMk/>
            <pc:sldMk cId="3505314631" sldId="849"/>
            <ac:spMk id="3" creationId="{9EA95F71-AE8F-4357-80A0-D3B45CF62204}"/>
          </ac:spMkLst>
        </pc:spChg>
      </pc:sldChg>
      <pc:sldChg chg="addSp delSp modSp mod">
        <pc:chgData name="Wimmer, Roland" userId="fe1cf32f-0736-4257-8055-1eb5ae05692b" providerId="ADAL" clId="{4B5C3772-F471-4932-B3F3-17B979FEEEFD}" dt="2022-07-29T13:53:48.823" v="1502" actId="20577"/>
        <pc:sldMkLst>
          <pc:docMk/>
          <pc:sldMk cId="1497679942" sldId="857"/>
        </pc:sldMkLst>
        <pc:spChg chg="mod">
          <ac:chgData name="Wimmer, Roland" userId="fe1cf32f-0736-4257-8055-1eb5ae05692b" providerId="ADAL" clId="{4B5C3772-F471-4932-B3F3-17B979FEEEFD}" dt="2022-07-29T13:53:48.823" v="1502" actId="20577"/>
          <ac:spMkLst>
            <pc:docMk/>
            <pc:sldMk cId="1497679942" sldId="857"/>
            <ac:spMk id="3" creationId="{9EA95F71-AE8F-4357-80A0-D3B45CF62204}"/>
          </ac:spMkLst>
        </pc:spChg>
        <pc:spChg chg="add del mod">
          <ac:chgData name="Wimmer, Roland" userId="fe1cf32f-0736-4257-8055-1eb5ae05692b" providerId="ADAL" clId="{4B5C3772-F471-4932-B3F3-17B979FEEEFD}" dt="2022-07-29T12:25:07.929" v="625" actId="478"/>
          <ac:spMkLst>
            <pc:docMk/>
            <pc:sldMk cId="1497679942" sldId="857"/>
            <ac:spMk id="5" creationId="{6268A5F8-DBA4-4AD3-97E0-C6D6487E5063}"/>
          </ac:spMkLst>
        </pc:spChg>
        <pc:spChg chg="add del mod">
          <ac:chgData name="Wimmer, Roland" userId="fe1cf32f-0736-4257-8055-1eb5ae05692b" providerId="ADAL" clId="{4B5C3772-F471-4932-B3F3-17B979FEEEFD}" dt="2022-07-29T12:25:07.929" v="625" actId="478"/>
          <ac:spMkLst>
            <pc:docMk/>
            <pc:sldMk cId="1497679942" sldId="857"/>
            <ac:spMk id="9" creationId="{03E62D58-D298-4F0C-A76E-00FCF4E57FF3}"/>
          </ac:spMkLst>
        </pc:spChg>
        <pc:spChg chg="add del mod">
          <ac:chgData name="Wimmer, Roland" userId="fe1cf32f-0736-4257-8055-1eb5ae05692b" providerId="ADAL" clId="{4B5C3772-F471-4932-B3F3-17B979FEEEFD}" dt="2022-07-29T12:25:07.929" v="625" actId="478"/>
          <ac:spMkLst>
            <pc:docMk/>
            <pc:sldMk cId="1497679942" sldId="857"/>
            <ac:spMk id="10" creationId="{56C4AD09-894E-405F-922A-9EFA4C1D4C3F}"/>
          </ac:spMkLst>
        </pc:spChg>
        <pc:spChg chg="add del mod">
          <ac:chgData name="Wimmer, Roland" userId="fe1cf32f-0736-4257-8055-1eb5ae05692b" providerId="ADAL" clId="{4B5C3772-F471-4932-B3F3-17B979FEEEFD}" dt="2022-07-29T12:25:07.929" v="625" actId="478"/>
          <ac:spMkLst>
            <pc:docMk/>
            <pc:sldMk cId="1497679942" sldId="857"/>
            <ac:spMk id="11" creationId="{47C5D624-0AB0-4CC6-BE75-2AFDCD8B22D4}"/>
          </ac:spMkLst>
        </pc:spChg>
        <pc:spChg chg="add del mod">
          <ac:chgData name="Wimmer, Roland" userId="fe1cf32f-0736-4257-8055-1eb5ae05692b" providerId="ADAL" clId="{4B5C3772-F471-4932-B3F3-17B979FEEEFD}" dt="2022-07-29T12:19:36.304" v="545" actId="478"/>
          <ac:spMkLst>
            <pc:docMk/>
            <pc:sldMk cId="1497679942" sldId="857"/>
            <ac:spMk id="12" creationId="{F733C9F6-F092-4B06-919A-E8A49F645070}"/>
          </ac:spMkLst>
        </pc:spChg>
        <pc:spChg chg="add del mod">
          <ac:chgData name="Wimmer, Roland" userId="fe1cf32f-0736-4257-8055-1eb5ae05692b" providerId="ADAL" clId="{4B5C3772-F471-4932-B3F3-17B979FEEEFD}" dt="2022-07-29T12:20:01.008" v="552" actId="478"/>
          <ac:spMkLst>
            <pc:docMk/>
            <pc:sldMk cId="1497679942" sldId="857"/>
            <ac:spMk id="13" creationId="{553C74F6-3A4E-4F4C-A2B2-2C531B3441AB}"/>
          </ac:spMkLst>
        </pc:spChg>
        <pc:spChg chg="add del mod">
          <ac:chgData name="Wimmer, Roland" userId="fe1cf32f-0736-4257-8055-1eb5ae05692b" providerId="ADAL" clId="{4B5C3772-F471-4932-B3F3-17B979FEEEFD}" dt="2022-07-29T12:25:07.929" v="625" actId="478"/>
          <ac:spMkLst>
            <pc:docMk/>
            <pc:sldMk cId="1497679942" sldId="857"/>
            <ac:spMk id="14" creationId="{F2C863B1-6BF1-4749-A31D-686E87B9FC58}"/>
          </ac:spMkLst>
        </pc:spChg>
        <pc:spChg chg="add del mod">
          <ac:chgData name="Wimmer, Roland" userId="fe1cf32f-0736-4257-8055-1eb5ae05692b" providerId="ADAL" clId="{4B5C3772-F471-4932-B3F3-17B979FEEEFD}" dt="2022-07-29T12:20:12.896" v="555" actId="478"/>
          <ac:spMkLst>
            <pc:docMk/>
            <pc:sldMk cId="1497679942" sldId="857"/>
            <ac:spMk id="15" creationId="{2A7CE861-3612-4CDD-BDA1-0F5A9A078B76}"/>
          </ac:spMkLst>
        </pc:spChg>
        <pc:spChg chg="add del mod">
          <ac:chgData name="Wimmer, Roland" userId="fe1cf32f-0736-4257-8055-1eb5ae05692b" providerId="ADAL" clId="{4B5C3772-F471-4932-B3F3-17B979FEEEFD}" dt="2022-07-29T12:20:14.260" v="556" actId="478"/>
          <ac:spMkLst>
            <pc:docMk/>
            <pc:sldMk cId="1497679942" sldId="857"/>
            <ac:spMk id="17" creationId="{606A0AE2-5144-47D6-A5DF-4B25641ABA47}"/>
          </ac:spMkLst>
        </pc:spChg>
        <pc:spChg chg="add del mod">
          <ac:chgData name="Wimmer, Roland" userId="fe1cf32f-0736-4257-8055-1eb5ae05692b" providerId="ADAL" clId="{4B5C3772-F471-4932-B3F3-17B979FEEEFD}" dt="2022-07-29T12:25:07.929" v="625" actId="478"/>
          <ac:spMkLst>
            <pc:docMk/>
            <pc:sldMk cId="1497679942" sldId="857"/>
            <ac:spMk id="18" creationId="{B2226429-A2F5-4C41-A2D8-96E946288E86}"/>
          </ac:spMkLst>
        </pc:spChg>
        <pc:spChg chg="add del mod">
          <ac:chgData name="Wimmer, Roland" userId="fe1cf32f-0736-4257-8055-1eb5ae05692b" providerId="ADAL" clId="{4B5C3772-F471-4932-B3F3-17B979FEEEFD}" dt="2022-07-29T12:25:07.929" v="625" actId="478"/>
          <ac:spMkLst>
            <pc:docMk/>
            <pc:sldMk cId="1497679942" sldId="857"/>
            <ac:spMk id="19" creationId="{C4CF63DD-B2E6-419E-81D3-6CFDD9BDAACD}"/>
          </ac:spMkLst>
        </pc:spChg>
        <pc:spChg chg="add del mod">
          <ac:chgData name="Wimmer, Roland" userId="fe1cf32f-0736-4257-8055-1eb5ae05692b" providerId="ADAL" clId="{4B5C3772-F471-4932-B3F3-17B979FEEEFD}" dt="2022-07-29T12:25:07.929" v="625" actId="478"/>
          <ac:spMkLst>
            <pc:docMk/>
            <pc:sldMk cId="1497679942" sldId="857"/>
            <ac:spMk id="21" creationId="{C7AB19A0-B028-453B-8B2B-2F176EBFC381}"/>
          </ac:spMkLst>
        </pc:spChg>
        <pc:spChg chg="add del mod">
          <ac:chgData name="Wimmer, Roland" userId="fe1cf32f-0736-4257-8055-1eb5ae05692b" providerId="ADAL" clId="{4B5C3772-F471-4932-B3F3-17B979FEEEFD}" dt="2022-07-29T12:25:07.929" v="625" actId="478"/>
          <ac:spMkLst>
            <pc:docMk/>
            <pc:sldMk cId="1497679942" sldId="857"/>
            <ac:spMk id="22" creationId="{6785BF1C-81CD-45CA-92AD-D8CEF8675709}"/>
          </ac:spMkLst>
        </pc:spChg>
        <pc:spChg chg="add del mod">
          <ac:chgData name="Wimmer, Roland" userId="fe1cf32f-0736-4257-8055-1eb5ae05692b" providerId="ADAL" clId="{4B5C3772-F471-4932-B3F3-17B979FEEEFD}" dt="2022-07-29T12:25:07.929" v="625" actId="478"/>
          <ac:spMkLst>
            <pc:docMk/>
            <pc:sldMk cId="1497679942" sldId="857"/>
            <ac:spMk id="23" creationId="{E7A6EA28-9B51-42BC-9292-6DD610F3342B}"/>
          </ac:spMkLst>
        </pc:spChg>
        <pc:spChg chg="add del mod">
          <ac:chgData name="Wimmer, Roland" userId="fe1cf32f-0736-4257-8055-1eb5ae05692b" providerId="ADAL" clId="{4B5C3772-F471-4932-B3F3-17B979FEEEFD}" dt="2022-07-29T12:25:07.929" v="625" actId="478"/>
          <ac:spMkLst>
            <pc:docMk/>
            <pc:sldMk cId="1497679942" sldId="857"/>
            <ac:spMk id="24" creationId="{683109E2-B581-4E21-9864-DADC561471A7}"/>
          </ac:spMkLst>
        </pc:spChg>
        <pc:spChg chg="add del mod">
          <ac:chgData name="Wimmer, Roland" userId="fe1cf32f-0736-4257-8055-1eb5ae05692b" providerId="ADAL" clId="{4B5C3772-F471-4932-B3F3-17B979FEEEFD}" dt="2022-07-29T12:25:07.929" v="625" actId="478"/>
          <ac:spMkLst>
            <pc:docMk/>
            <pc:sldMk cId="1497679942" sldId="857"/>
            <ac:spMk id="25" creationId="{67023C16-28AA-43BF-9B05-6884C40BF2D8}"/>
          </ac:spMkLst>
        </pc:spChg>
        <pc:spChg chg="add del mod">
          <ac:chgData name="Wimmer, Roland" userId="fe1cf32f-0736-4257-8055-1eb5ae05692b" providerId="ADAL" clId="{4B5C3772-F471-4932-B3F3-17B979FEEEFD}" dt="2022-07-29T12:25:10.050" v="626" actId="478"/>
          <ac:spMkLst>
            <pc:docMk/>
            <pc:sldMk cId="1497679942" sldId="857"/>
            <ac:spMk id="26" creationId="{20854A2F-5D89-4F88-91BA-DF08A8E18637}"/>
          </ac:spMkLst>
        </pc:spChg>
        <pc:spChg chg="add del mod">
          <ac:chgData name="Wimmer, Roland" userId="fe1cf32f-0736-4257-8055-1eb5ae05692b" providerId="ADAL" clId="{4B5C3772-F471-4932-B3F3-17B979FEEEFD}" dt="2022-07-29T12:25:07.929" v="625" actId="478"/>
          <ac:spMkLst>
            <pc:docMk/>
            <pc:sldMk cId="1497679942" sldId="857"/>
            <ac:spMk id="27" creationId="{50B3033C-017F-4113-9A4A-DB35DA1D3DDD}"/>
          </ac:spMkLst>
        </pc:spChg>
        <pc:spChg chg="add del mod">
          <ac:chgData name="Wimmer, Roland" userId="fe1cf32f-0736-4257-8055-1eb5ae05692b" providerId="ADAL" clId="{4B5C3772-F471-4932-B3F3-17B979FEEEFD}" dt="2022-07-29T12:25:07.929" v="625" actId="478"/>
          <ac:spMkLst>
            <pc:docMk/>
            <pc:sldMk cId="1497679942" sldId="857"/>
            <ac:spMk id="28" creationId="{3629848C-DEA9-49CF-8A2D-3E204F457154}"/>
          </ac:spMkLst>
        </pc:spChg>
        <pc:spChg chg="add del mod">
          <ac:chgData name="Wimmer, Roland" userId="fe1cf32f-0736-4257-8055-1eb5ae05692b" providerId="ADAL" clId="{4B5C3772-F471-4932-B3F3-17B979FEEEFD}" dt="2022-07-29T12:25:07.929" v="625" actId="478"/>
          <ac:spMkLst>
            <pc:docMk/>
            <pc:sldMk cId="1497679942" sldId="857"/>
            <ac:spMk id="29" creationId="{E8F9DE7F-A2D8-4A98-AEEF-D4CB39C49E8B}"/>
          </ac:spMkLst>
        </pc:spChg>
        <pc:spChg chg="add del mod">
          <ac:chgData name="Wimmer, Roland" userId="fe1cf32f-0736-4257-8055-1eb5ae05692b" providerId="ADAL" clId="{4B5C3772-F471-4932-B3F3-17B979FEEEFD}" dt="2022-07-29T12:25:07.929" v="625" actId="478"/>
          <ac:spMkLst>
            <pc:docMk/>
            <pc:sldMk cId="1497679942" sldId="857"/>
            <ac:spMk id="30" creationId="{780D6EB6-C4FB-4F60-B685-2234CD303B3A}"/>
          </ac:spMkLst>
        </pc:spChg>
        <pc:spChg chg="add del mod">
          <ac:chgData name="Wimmer, Roland" userId="fe1cf32f-0736-4257-8055-1eb5ae05692b" providerId="ADAL" clId="{4B5C3772-F471-4932-B3F3-17B979FEEEFD}" dt="2022-07-29T12:25:07.929" v="625" actId="478"/>
          <ac:spMkLst>
            <pc:docMk/>
            <pc:sldMk cId="1497679942" sldId="857"/>
            <ac:spMk id="31" creationId="{8DC68712-42FB-4B20-BD08-600C87F64569}"/>
          </ac:spMkLst>
        </pc:spChg>
        <pc:picChg chg="add del mod modCrop">
          <ac:chgData name="Wimmer, Roland" userId="fe1cf32f-0736-4257-8055-1eb5ae05692b" providerId="ADAL" clId="{4B5C3772-F471-4932-B3F3-17B979FEEEFD}" dt="2022-07-29T12:18:45.619" v="515" actId="478"/>
          <ac:picMkLst>
            <pc:docMk/>
            <pc:sldMk cId="1497679942" sldId="857"/>
            <ac:picMk id="4" creationId="{86C6BCD2-237E-47E4-9033-252A4F352F11}"/>
          </ac:picMkLst>
        </pc:picChg>
        <pc:picChg chg="add del mod ord">
          <ac:chgData name="Wimmer, Roland" userId="fe1cf32f-0736-4257-8055-1eb5ae05692b" providerId="ADAL" clId="{4B5C3772-F471-4932-B3F3-17B979FEEEFD}" dt="2022-07-29T12:25:04.470" v="623" actId="478"/>
          <ac:picMkLst>
            <pc:docMk/>
            <pc:sldMk cId="1497679942" sldId="857"/>
            <ac:picMk id="6" creationId="{6F690382-9A18-48E1-9EFA-41CC13E36A4F}"/>
          </ac:picMkLst>
        </pc:picChg>
        <pc:picChg chg="add del mod">
          <ac:chgData name="Wimmer, Roland" userId="fe1cf32f-0736-4257-8055-1eb5ae05692b" providerId="ADAL" clId="{4B5C3772-F471-4932-B3F3-17B979FEEEFD}" dt="2022-07-29T12:25:05.107" v="624" actId="478"/>
          <ac:picMkLst>
            <pc:docMk/>
            <pc:sldMk cId="1497679942" sldId="857"/>
            <ac:picMk id="32" creationId="{6D5A0E22-D6E9-43E8-B35B-1EAD86EF2C60}"/>
          </ac:picMkLst>
        </pc:picChg>
        <pc:picChg chg="add mod">
          <ac:chgData name="Wimmer, Roland" userId="fe1cf32f-0736-4257-8055-1eb5ae05692b" providerId="ADAL" clId="{4B5C3772-F471-4932-B3F3-17B979FEEEFD}" dt="2022-07-29T13:53:35.938" v="1498" actId="1076"/>
          <ac:picMkLst>
            <pc:docMk/>
            <pc:sldMk cId="1497679942" sldId="857"/>
            <ac:picMk id="34" creationId="{1FBBB473-2F4A-4718-AA89-F06B9A9F412F}"/>
          </ac:picMkLst>
        </pc:picChg>
        <pc:picChg chg="add mod">
          <ac:chgData name="Wimmer, Roland" userId="fe1cf32f-0736-4257-8055-1eb5ae05692b" providerId="ADAL" clId="{4B5C3772-F471-4932-B3F3-17B979FEEEFD}" dt="2022-07-29T13:53:38.756" v="1499" actId="1076"/>
          <ac:picMkLst>
            <pc:docMk/>
            <pc:sldMk cId="1497679942" sldId="857"/>
            <ac:picMk id="36" creationId="{50F85C89-5711-4D93-90E5-9C05FB998DCD}"/>
          </ac:picMkLst>
        </pc:picChg>
        <pc:picChg chg="add mod">
          <ac:chgData name="Wimmer, Roland" userId="fe1cf32f-0736-4257-8055-1eb5ae05692b" providerId="ADAL" clId="{4B5C3772-F471-4932-B3F3-17B979FEEEFD}" dt="2022-07-29T13:53:38.756" v="1499" actId="1076"/>
          <ac:picMkLst>
            <pc:docMk/>
            <pc:sldMk cId="1497679942" sldId="857"/>
            <ac:picMk id="38" creationId="{E5D8EDA7-3688-454F-84B8-979208DC7E48}"/>
          </ac:picMkLst>
        </pc:picChg>
      </pc:sldChg>
      <pc:sldChg chg="delSp modSp add mod ord">
        <pc:chgData name="Wimmer, Roland" userId="fe1cf32f-0736-4257-8055-1eb5ae05692b" providerId="ADAL" clId="{4B5C3772-F471-4932-B3F3-17B979FEEEFD}" dt="2022-07-29T13:52:08.636" v="1439" actId="20577"/>
        <pc:sldMkLst>
          <pc:docMk/>
          <pc:sldMk cId="1834421542" sldId="858"/>
        </pc:sldMkLst>
        <pc:spChg chg="mod">
          <ac:chgData name="Wimmer, Roland" userId="fe1cf32f-0736-4257-8055-1eb5ae05692b" providerId="ADAL" clId="{4B5C3772-F471-4932-B3F3-17B979FEEEFD}" dt="2022-07-29T13:52:08.636" v="1439" actId="20577"/>
          <ac:spMkLst>
            <pc:docMk/>
            <pc:sldMk cId="1834421542" sldId="858"/>
            <ac:spMk id="3" creationId="{9EA95F71-AE8F-4357-80A0-D3B45CF62204}"/>
          </ac:spMkLst>
        </pc:spChg>
        <pc:spChg chg="mod">
          <ac:chgData name="Wimmer, Roland" userId="fe1cf32f-0736-4257-8055-1eb5ae05692b" providerId="ADAL" clId="{4B5C3772-F471-4932-B3F3-17B979FEEEFD}" dt="2022-07-29T13:41:34.513" v="1321" actId="207"/>
          <ac:spMkLst>
            <pc:docMk/>
            <pc:sldMk cId="1834421542" sldId="858"/>
            <ac:spMk id="21" creationId="{C7AB19A0-B028-453B-8B2B-2F176EBFC381}"/>
          </ac:spMkLst>
        </pc:spChg>
        <pc:spChg chg="mod">
          <ac:chgData name="Wimmer, Roland" userId="fe1cf32f-0736-4257-8055-1eb5ae05692b" providerId="ADAL" clId="{4B5C3772-F471-4932-B3F3-17B979FEEEFD}" dt="2022-07-29T13:41:34.513" v="1321" actId="207"/>
          <ac:spMkLst>
            <pc:docMk/>
            <pc:sldMk cId="1834421542" sldId="858"/>
            <ac:spMk id="22" creationId="{6785BF1C-81CD-45CA-92AD-D8CEF8675709}"/>
          </ac:spMkLst>
        </pc:spChg>
        <pc:spChg chg="mod">
          <ac:chgData name="Wimmer, Roland" userId="fe1cf32f-0736-4257-8055-1eb5ae05692b" providerId="ADAL" clId="{4B5C3772-F471-4932-B3F3-17B979FEEEFD}" dt="2022-07-29T13:41:22.689" v="1320" actId="207"/>
          <ac:spMkLst>
            <pc:docMk/>
            <pc:sldMk cId="1834421542" sldId="858"/>
            <ac:spMk id="23" creationId="{E7A6EA28-9B51-42BC-9292-6DD610F3342B}"/>
          </ac:spMkLst>
        </pc:spChg>
        <pc:spChg chg="mod">
          <ac:chgData name="Wimmer, Roland" userId="fe1cf32f-0736-4257-8055-1eb5ae05692b" providerId="ADAL" clId="{4B5C3772-F471-4932-B3F3-17B979FEEEFD}" dt="2022-07-29T13:41:22.689" v="1320" actId="207"/>
          <ac:spMkLst>
            <pc:docMk/>
            <pc:sldMk cId="1834421542" sldId="858"/>
            <ac:spMk id="26" creationId="{20854A2F-5D89-4F88-91BA-DF08A8E18637}"/>
          </ac:spMkLst>
        </pc:spChg>
        <pc:spChg chg="mod">
          <ac:chgData name="Wimmer, Roland" userId="fe1cf32f-0736-4257-8055-1eb5ae05692b" providerId="ADAL" clId="{4B5C3772-F471-4932-B3F3-17B979FEEEFD}" dt="2022-07-29T13:41:22.689" v="1320" actId="207"/>
          <ac:spMkLst>
            <pc:docMk/>
            <pc:sldMk cId="1834421542" sldId="858"/>
            <ac:spMk id="27" creationId="{50B3033C-017F-4113-9A4A-DB35DA1D3DDD}"/>
          </ac:spMkLst>
        </pc:spChg>
        <pc:picChg chg="mod">
          <ac:chgData name="Wimmer, Roland" userId="fe1cf32f-0736-4257-8055-1eb5ae05692b" providerId="ADAL" clId="{4B5C3772-F471-4932-B3F3-17B979FEEEFD}" dt="2022-07-29T13:41:55.172" v="1322" actId="1076"/>
          <ac:picMkLst>
            <pc:docMk/>
            <pc:sldMk cId="1834421542" sldId="858"/>
            <ac:picMk id="32" creationId="{6D5A0E22-D6E9-43E8-B35B-1EAD86EF2C60}"/>
          </ac:picMkLst>
        </pc:picChg>
        <pc:picChg chg="del">
          <ac:chgData name="Wimmer, Roland" userId="fe1cf32f-0736-4257-8055-1eb5ae05692b" providerId="ADAL" clId="{4B5C3772-F471-4932-B3F3-17B979FEEEFD}" dt="2022-07-29T13:09:23.958" v="824" actId="478"/>
          <ac:picMkLst>
            <pc:docMk/>
            <pc:sldMk cId="1834421542" sldId="858"/>
            <ac:picMk id="34" creationId="{1FBBB473-2F4A-4718-AA89-F06B9A9F412F}"/>
          </ac:picMkLst>
        </pc:picChg>
      </pc:sldChg>
      <pc:sldChg chg="addSp delSp modSp add mod">
        <pc:chgData name="Wimmer, Roland" userId="fe1cf32f-0736-4257-8055-1eb5ae05692b" providerId="ADAL" clId="{4B5C3772-F471-4932-B3F3-17B979FEEEFD}" dt="2022-07-29T13:01:21.825" v="644" actId="1076"/>
        <pc:sldMkLst>
          <pc:docMk/>
          <pc:sldMk cId="2242856631" sldId="859"/>
        </pc:sldMkLst>
        <pc:spChg chg="del">
          <ac:chgData name="Wimmer, Roland" userId="fe1cf32f-0736-4257-8055-1eb5ae05692b" providerId="ADAL" clId="{4B5C3772-F471-4932-B3F3-17B979FEEEFD}" dt="2022-07-29T12:43:29.241" v="632" actId="478"/>
          <ac:spMkLst>
            <pc:docMk/>
            <pc:sldMk cId="2242856631" sldId="859"/>
            <ac:spMk id="3" creationId="{9EA95F71-AE8F-4357-80A0-D3B45CF62204}"/>
          </ac:spMkLst>
        </pc:spChg>
        <pc:picChg chg="add mod">
          <ac:chgData name="Wimmer, Roland" userId="fe1cf32f-0736-4257-8055-1eb5ae05692b" providerId="ADAL" clId="{4B5C3772-F471-4932-B3F3-17B979FEEEFD}" dt="2022-07-29T13:01:14.068" v="641" actId="1076"/>
          <ac:picMkLst>
            <pc:docMk/>
            <pc:sldMk cId="2242856631" sldId="859"/>
            <ac:picMk id="4" creationId="{E356B803-AD9D-4FB3-AECC-876A310BDA0B}"/>
          </ac:picMkLst>
        </pc:picChg>
        <pc:picChg chg="add mod">
          <ac:chgData name="Wimmer, Roland" userId="fe1cf32f-0736-4257-8055-1eb5ae05692b" providerId="ADAL" clId="{4B5C3772-F471-4932-B3F3-17B979FEEEFD}" dt="2022-07-29T13:01:21.825" v="644" actId="1076"/>
          <ac:picMkLst>
            <pc:docMk/>
            <pc:sldMk cId="2242856631" sldId="859"/>
            <ac:picMk id="6" creationId="{B74E35EC-E4EB-437B-8A2A-6551BDF040A6}"/>
          </ac:picMkLst>
        </pc:picChg>
        <pc:picChg chg="del">
          <ac:chgData name="Wimmer, Roland" userId="fe1cf32f-0736-4257-8055-1eb5ae05692b" providerId="ADAL" clId="{4B5C3772-F471-4932-B3F3-17B979FEEEFD}" dt="2022-07-29T12:43:30.896" v="633" actId="478"/>
          <ac:picMkLst>
            <pc:docMk/>
            <pc:sldMk cId="2242856631" sldId="859"/>
            <ac:picMk id="34" creationId="{1FBBB473-2F4A-4718-AA89-F06B9A9F412F}"/>
          </ac:picMkLst>
        </pc:picChg>
      </pc:sldChg>
    </pc:docChg>
  </pc:docChgLst>
  <pc:docChgLst>
    <pc:chgData name="Wimmer, Roland" userId="fe1cf32f-0736-4257-8055-1eb5ae05692b" providerId="ADAL" clId="{E7FF4567-E315-490E-873B-1BB5B25F8B5E}"/>
    <pc:docChg chg="custSel addSld delSld modSld sldOrd">
      <pc:chgData name="Wimmer, Roland" userId="fe1cf32f-0736-4257-8055-1eb5ae05692b" providerId="ADAL" clId="{E7FF4567-E315-490E-873B-1BB5B25F8B5E}" dt="2022-07-27T14:18:13.660" v="185" actId="1076"/>
      <pc:docMkLst>
        <pc:docMk/>
      </pc:docMkLst>
      <pc:sldChg chg="addSp delSp modSp mod">
        <pc:chgData name="Wimmer, Roland" userId="fe1cf32f-0736-4257-8055-1eb5ae05692b" providerId="ADAL" clId="{E7FF4567-E315-490E-873B-1BB5B25F8B5E}" dt="2022-07-27T14:13:20.916" v="154" actId="1076"/>
        <pc:sldMkLst>
          <pc:docMk/>
          <pc:sldMk cId="892500932" sldId="836"/>
        </pc:sldMkLst>
        <pc:picChg chg="add mod ord">
          <ac:chgData name="Wimmer, Roland" userId="fe1cf32f-0736-4257-8055-1eb5ae05692b" providerId="ADAL" clId="{E7FF4567-E315-490E-873B-1BB5B25F8B5E}" dt="2022-07-27T14:13:11.268" v="151" actId="1076"/>
          <ac:picMkLst>
            <pc:docMk/>
            <pc:sldMk cId="892500932" sldId="836"/>
            <ac:picMk id="3" creationId="{A3E5D5E7-5CC5-EE3F-9EAA-4CE989ECA561}"/>
          </ac:picMkLst>
        </pc:picChg>
        <pc:picChg chg="del">
          <ac:chgData name="Wimmer, Roland" userId="fe1cf32f-0736-4257-8055-1eb5ae05692b" providerId="ADAL" clId="{E7FF4567-E315-490E-873B-1BB5B25F8B5E}" dt="2022-07-27T14:12:59.254" v="146" actId="478"/>
          <ac:picMkLst>
            <pc:docMk/>
            <pc:sldMk cId="892500932" sldId="836"/>
            <ac:picMk id="5" creationId="{AF5CE0A4-CA6E-42A5-B4C6-4E41FDBECDA7}"/>
          </ac:picMkLst>
        </pc:picChg>
        <pc:picChg chg="mod">
          <ac:chgData name="Wimmer, Roland" userId="fe1cf32f-0736-4257-8055-1eb5ae05692b" providerId="ADAL" clId="{E7FF4567-E315-490E-873B-1BB5B25F8B5E}" dt="2022-07-27T14:13:20.916" v="154" actId="1076"/>
          <ac:picMkLst>
            <pc:docMk/>
            <pc:sldMk cId="892500932" sldId="836"/>
            <ac:picMk id="10" creationId="{49FDE10B-4443-49EA-9414-ECB3300AA4D3}"/>
          </ac:picMkLst>
        </pc:picChg>
      </pc:sldChg>
      <pc:sldChg chg="addSp delSp modSp mod">
        <pc:chgData name="Wimmer, Roland" userId="fe1cf32f-0736-4257-8055-1eb5ae05692b" providerId="ADAL" clId="{E7FF4567-E315-490E-873B-1BB5B25F8B5E}" dt="2022-07-27T14:14:15.540" v="162" actId="1076"/>
        <pc:sldMkLst>
          <pc:docMk/>
          <pc:sldMk cId="1073884165" sldId="837"/>
        </pc:sldMkLst>
        <pc:spChg chg="mod">
          <ac:chgData name="Wimmer, Roland" userId="fe1cf32f-0736-4257-8055-1eb5ae05692b" providerId="ADAL" clId="{E7FF4567-E315-490E-873B-1BB5B25F8B5E}" dt="2022-07-26T14:50:48.983" v="95" actId="20577"/>
          <ac:spMkLst>
            <pc:docMk/>
            <pc:sldMk cId="1073884165" sldId="837"/>
            <ac:spMk id="3" creationId="{9EA95F71-AE8F-4357-80A0-D3B45CF62204}"/>
          </ac:spMkLst>
        </pc:spChg>
        <pc:picChg chg="add mod ord">
          <ac:chgData name="Wimmer, Roland" userId="fe1cf32f-0736-4257-8055-1eb5ae05692b" providerId="ADAL" clId="{E7FF4567-E315-490E-873B-1BB5B25F8B5E}" dt="2022-07-27T14:14:12.723" v="161" actId="1076"/>
          <ac:picMkLst>
            <pc:docMk/>
            <pc:sldMk cId="1073884165" sldId="837"/>
            <ac:picMk id="4" creationId="{2631DE10-3442-D4B7-3837-D5238A836CA1}"/>
          </ac:picMkLst>
        </pc:picChg>
        <pc:picChg chg="del">
          <ac:chgData name="Wimmer, Roland" userId="fe1cf32f-0736-4257-8055-1eb5ae05692b" providerId="ADAL" clId="{E7FF4567-E315-490E-873B-1BB5B25F8B5E}" dt="2022-07-27T14:13:57.470" v="155" actId="478"/>
          <ac:picMkLst>
            <pc:docMk/>
            <pc:sldMk cId="1073884165" sldId="837"/>
            <ac:picMk id="6" creationId="{189334AE-BCFA-4F57-80DE-8D4A17D74DB9}"/>
          </ac:picMkLst>
        </pc:picChg>
        <pc:picChg chg="mod">
          <ac:chgData name="Wimmer, Roland" userId="fe1cf32f-0736-4257-8055-1eb5ae05692b" providerId="ADAL" clId="{E7FF4567-E315-490E-873B-1BB5B25F8B5E}" dt="2022-07-27T14:14:15.540" v="162" actId="1076"/>
          <ac:picMkLst>
            <pc:docMk/>
            <pc:sldMk cId="1073884165" sldId="837"/>
            <ac:picMk id="9" creationId="{DFB5D080-831B-4140-84FC-44CFF71502B1}"/>
          </ac:picMkLst>
        </pc:picChg>
      </pc:sldChg>
      <pc:sldChg chg="modSp mod">
        <pc:chgData name="Wimmer, Roland" userId="fe1cf32f-0736-4257-8055-1eb5ae05692b" providerId="ADAL" clId="{E7FF4567-E315-490E-873B-1BB5B25F8B5E}" dt="2022-07-26T14:51:10.072" v="99" actId="20577"/>
        <pc:sldMkLst>
          <pc:docMk/>
          <pc:sldMk cId="3537221593" sldId="838"/>
        </pc:sldMkLst>
        <pc:spChg chg="mod">
          <ac:chgData name="Wimmer, Roland" userId="fe1cf32f-0736-4257-8055-1eb5ae05692b" providerId="ADAL" clId="{E7FF4567-E315-490E-873B-1BB5B25F8B5E}" dt="2022-07-26T14:51:10.072" v="99" actId="20577"/>
          <ac:spMkLst>
            <pc:docMk/>
            <pc:sldMk cId="3537221593" sldId="838"/>
            <ac:spMk id="3" creationId="{9EA95F71-AE8F-4357-80A0-D3B45CF62204}"/>
          </ac:spMkLst>
        </pc:spChg>
      </pc:sldChg>
      <pc:sldChg chg="addSp delSp modSp mod">
        <pc:chgData name="Wimmer, Roland" userId="fe1cf32f-0736-4257-8055-1eb5ae05692b" providerId="ADAL" clId="{E7FF4567-E315-490E-873B-1BB5B25F8B5E}" dt="2022-07-27T14:18:13.660" v="185" actId="1076"/>
        <pc:sldMkLst>
          <pc:docMk/>
          <pc:sldMk cId="1181756735" sldId="839"/>
        </pc:sldMkLst>
        <pc:spChg chg="mod">
          <ac:chgData name="Wimmer, Roland" userId="fe1cf32f-0736-4257-8055-1eb5ae05692b" providerId="ADAL" clId="{E7FF4567-E315-490E-873B-1BB5B25F8B5E}" dt="2022-07-27T14:18:11.508" v="184" actId="14100"/>
          <ac:spMkLst>
            <pc:docMk/>
            <pc:sldMk cId="1181756735" sldId="839"/>
            <ac:spMk id="3" creationId="{9EA95F71-AE8F-4357-80A0-D3B45CF62204}"/>
          </ac:spMkLst>
        </pc:spChg>
        <pc:picChg chg="del mod">
          <ac:chgData name="Wimmer, Roland" userId="fe1cf32f-0736-4257-8055-1eb5ae05692b" providerId="ADAL" clId="{E7FF4567-E315-490E-873B-1BB5B25F8B5E}" dt="2022-07-27T14:18:00.775" v="178" actId="478"/>
          <ac:picMkLst>
            <pc:docMk/>
            <pc:sldMk cId="1181756735" sldId="839"/>
            <ac:picMk id="4" creationId="{DBFCCD00-B443-9BB9-9ABF-0076A543C5B7}"/>
          </ac:picMkLst>
        </pc:picChg>
        <pc:picChg chg="add mod">
          <ac:chgData name="Wimmer, Roland" userId="fe1cf32f-0736-4257-8055-1eb5ae05692b" providerId="ADAL" clId="{E7FF4567-E315-490E-873B-1BB5B25F8B5E}" dt="2022-07-27T14:18:13.660" v="185" actId="1076"/>
          <ac:picMkLst>
            <pc:docMk/>
            <pc:sldMk cId="1181756735" sldId="839"/>
            <ac:picMk id="5" creationId="{F4C264AE-65AD-432E-E06E-2F10318C81DA}"/>
          </ac:picMkLst>
        </pc:picChg>
        <pc:picChg chg="del">
          <ac:chgData name="Wimmer, Roland" userId="fe1cf32f-0736-4257-8055-1eb5ae05692b" providerId="ADAL" clId="{E7FF4567-E315-490E-873B-1BB5B25F8B5E}" dt="2022-07-27T14:18:01.089" v="179" actId="478"/>
          <ac:picMkLst>
            <pc:docMk/>
            <pc:sldMk cId="1181756735" sldId="839"/>
            <ac:picMk id="6" creationId="{245BAC4A-6239-56B3-D025-E72A0FD85881}"/>
          </ac:picMkLst>
        </pc:picChg>
      </pc:sldChg>
      <pc:sldChg chg="modSp mod">
        <pc:chgData name="Wimmer, Roland" userId="fe1cf32f-0736-4257-8055-1eb5ae05692b" providerId="ADAL" clId="{E7FF4567-E315-490E-873B-1BB5B25F8B5E}" dt="2022-07-26T14:52:29.742" v="145" actId="20577"/>
        <pc:sldMkLst>
          <pc:docMk/>
          <pc:sldMk cId="1771445047" sldId="840"/>
        </pc:sldMkLst>
        <pc:spChg chg="mod">
          <ac:chgData name="Wimmer, Roland" userId="fe1cf32f-0736-4257-8055-1eb5ae05692b" providerId="ADAL" clId="{E7FF4567-E315-490E-873B-1BB5B25F8B5E}" dt="2022-07-26T14:52:29.742" v="145" actId="20577"/>
          <ac:spMkLst>
            <pc:docMk/>
            <pc:sldMk cId="1771445047" sldId="840"/>
            <ac:spMk id="3" creationId="{9EA95F71-AE8F-4357-80A0-D3B45CF62204}"/>
          </ac:spMkLst>
        </pc:spChg>
      </pc:sldChg>
      <pc:sldChg chg="addSp delSp modSp mod">
        <pc:chgData name="Wimmer, Roland" userId="fe1cf32f-0736-4257-8055-1eb5ae05692b" providerId="ADAL" clId="{E7FF4567-E315-490E-873B-1BB5B25F8B5E}" dt="2022-07-27T14:15:46.476" v="176" actId="14100"/>
        <pc:sldMkLst>
          <pc:docMk/>
          <pc:sldMk cId="3505314631" sldId="849"/>
        </pc:sldMkLst>
        <pc:spChg chg="mod">
          <ac:chgData name="Wimmer, Roland" userId="fe1cf32f-0736-4257-8055-1eb5ae05692b" providerId="ADAL" clId="{E7FF4567-E315-490E-873B-1BB5B25F8B5E}" dt="2022-07-27T14:15:29.149" v="171" actId="14100"/>
          <ac:spMkLst>
            <pc:docMk/>
            <pc:sldMk cId="3505314631" sldId="849"/>
            <ac:spMk id="3" creationId="{9EA95F71-AE8F-4357-80A0-D3B45CF62204}"/>
          </ac:spMkLst>
        </pc:spChg>
        <pc:spChg chg="mod">
          <ac:chgData name="Wimmer, Roland" userId="fe1cf32f-0736-4257-8055-1eb5ae05692b" providerId="ADAL" clId="{E7FF4567-E315-490E-873B-1BB5B25F8B5E}" dt="2022-07-27T14:15:38.518" v="173" actId="14100"/>
          <ac:spMkLst>
            <pc:docMk/>
            <pc:sldMk cId="3505314631" sldId="849"/>
            <ac:spMk id="17" creationId="{5184F2E2-B9A5-4467-89C8-7F09A4D1349B}"/>
          </ac:spMkLst>
        </pc:spChg>
        <pc:spChg chg="mod">
          <ac:chgData name="Wimmer, Roland" userId="fe1cf32f-0736-4257-8055-1eb5ae05692b" providerId="ADAL" clId="{E7FF4567-E315-490E-873B-1BB5B25F8B5E}" dt="2022-07-27T14:15:44.300" v="175" actId="1076"/>
          <ac:spMkLst>
            <pc:docMk/>
            <pc:sldMk cId="3505314631" sldId="849"/>
            <ac:spMk id="21" creationId="{0D1A8214-AD74-4743-ABB1-8749AB5597F1}"/>
          </ac:spMkLst>
        </pc:spChg>
        <pc:picChg chg="add mod ord">
          <ac:chgData name="Wimmer, Roland" userId="fe1cf32f-0736-4257-8055-1eb5ae05692b" providerId="ADAL" clId="{E7FF4567-E315-490E-873B-1BB5B25F8B5E}" dt="2022-07-27T14:15:26.940" v="170" actId="1076"/>
          <ac:picMkLst>
            <pc:docMk/>
            <pc:sldMk cId="3505314631" sldId="849"/>
            <ac:picMk id="4" creationId="{F9F2FBC6-A484-DDCA-AE34-EB5F0FC03E37}"/>
          </ac:picMkLst>
        </pc:picChg>
        <pc:picChg chg="del">
          <ac:chgData name="Wimmer, Roland" userId="fe1cf32f-0736-4257-8055-1eb5ae05692b" providerId="ADAL" clId="{E7FF4567-E315-490E-873B-1BB5B25F8B5E}" dt="2022-07-27T14:15:12.589" v="163" actId="478"/>
          <ac:picMkLst>
            <pc:docMk/>
            <pc:sldMk cId="3505314631" sldId="849"/>
            <ac:picMk id="15" creationId="{85F5F0F3-095D-4119-8C2E-97CAAFBC6B72}"/>
          </ac:picMkLst>
        </pc:picChg>
        <pc:cxnChg chg="mod">
          <ac:chgData name="Wimmer, Roland" userId="fe1cf32f-0736-4257-8055-1eb5ae05692b" providerId="ADAL" clId="{E7FF4567-E315-490E-873B-1BB5B25F8B5E}" dt="2022-07-27T14:15:46.476" v="176" actId="14100"/>
          <ac:cxnSpMkLst>
            <pc:docMk/>
            <pc:sldMk cId="3505314631" sldId="849"/>
            <ac:cxnSpMk id="19" creationId="{9FD4B94F-8435-4F66-82FE-20CFC8080009}"/>
          </ac:cxnSpMkLst>
        </pc:cxnChg>
      </pc:sldChg>
      <pc:sldChg chg="modSp mod">
        <pc:chgData name="Wimmer, Roland" userId="fe1cf32f-0736-4257-8055-1eb5ae05692b" providerId="ADAL" clId="{E7FF4567-E315-490E-873B-1BB5B25F8B5E}" dt="2022-07-25T12:48:19.829" v="3" actId="20577"/>
        <pc:sldMkLst>
          <pc:docMk/>
          <pc:sldMk cId="2569600269" sldId="850"/>
        </pc:sldMkLst>
        <pc:spChg chg="mod">
          <ac:chgData name="Wimmer, Roland" userId="fe1cf32f-0736-4257-8055-1eb5ae05692b" providerId="ADAL" clId="{E7FF4567-E315-490E-873B-1BB5B25F8B5E}" dt="2022-07-25T12:48:19.829" v="3" actId="20577"/>
          <ac:spMkLst>
            <pc:docMk/>
            <pc:sldMk cId="2569600269" sldId="850"/>
            <ac:spMk id="3" creationId="{9EA95F71-AE8F-4357-80A0-D3B45CF62204}"/>
          </ac:spMkLst>
        </pc:spChg>
      </pc:sldChg>
      <pc:sldChg chg="add del">
        <pc:chgData name="Wimmer, Roland" userId="fe1cf32f-0736-4257-8055-1eb5ae05692b" providerId="ADAL" clId="{E7FF4567-E315-490E-873B-1BB5B25F8B5E}" dt="2022-07-25T15:50:53.383" v="14" actId="47"/>
        <pc:sldMkLst>
          <pc:docMk/>
          <pc:sldMk cId="1520845518" sldId="856"/>
        </pc:sldMkLst>
      </pc:sldChg>
      <pc:sldChg chg="new del">
        <pc:chgData name="Wimmer, Roland" userId="fe1cf32f-0736-4257-8055-1eb5ae05692b" providerId="ADAL" clId="{E7FF4567-E315-490E-873B-1BB5B25F8B5E}" dt="2022-07-25T15:50:41.759" v="6" actId="47"/>
        <pc:sldMkLst>
          <pc:docMk/>
          <pc:sldMk cId="2302735672" sldId="856"/>
        </pc:sldMkLst>
      </pc:sldChg>
      <pc:sldChg chg="delSp modSp add mod ord">
        <pc:chgData name="Wimmer, Roland" userId="fe1cf32f-0736-4257-8055-1eb5ae05692b" providerId="ADAL" clId="{E7FF4567-E315-490E-873B-1BB5B25F8B5E}" dt="2022-07-25T15:51:11.950" v="54" actId="20577"/>
        <pc:sldMkLst>
          <pc:docMk/>
          <pc:sldMk cId="1497679942" sldId="857"/>
        </pc:sldMkLst>
        <pc:spChg chg="mod">
          <ac:chgData name="Wimmer, Roland" userId="fe1cf32f-0736-4257-8055-1eb5ae05692b" providerId="ADAL" clId="{E7FF4567-E315-490E-873B-1BB5B25F8B5E}" dt="2022-07-25T15:50:57.372" v="17" actId="20577"/>
          <ac:spMkLst>
            <pc:docMk/>
            <pc:sldMk cId="1497679942" sldId="857"/>
            <ac:spMk id="3" creationId="{9EA95F71-AE8F-4357-80A0-D3B45CF62204}"/>
          </ac:spMkLst>
        </pc:spChg>
        <pc:spChg chg="mod">
          <ac:chgData name="Wimmer, Roland" userId="fe1cf32f-0736-4257-8055-1eb5ae05692b" providerId="ADAL" clId="{E7FF4567-E315-490E-873B-1BB5B25F8B5E}" dt="2022-07-25T15:51:11.950" v="54" actId="20577"/>
          <ac:spMkLst>
            <pc:docMk/>
            <pc:sldMk cId="1497679942" sldId="857"/>
            <ac:spMk id="20" creationId="{8CE1DEB2-019C-46E1-8317-617065F647C8}"/>
          </ac:spMkLst>
        </pc:spChg>
        <pc:picChg chg="del">
          <ac:chgData name="Wimmer, Roland" userId="fe1cf32f-0736-4257-8055-1eb5ae05692b" providerId="ADAL" clId="{E7FF4567-E315-490E-873B-1BB5B25F8B5E}" dt="2022-07-25T15:50:54.785" v="15" actId="478"/>
          <ac:picMkLst>
            <pc:docMk/>
            <pc:sldMk cId="1497679942" sldId="857"/>
            <ac:picMk id="4" creationId="{00C44A2C-5D36-BA91-DBCF-40E343CEBE21}"/>
          </ac:picMkLst>
        </pc:picChg>
        <pc:picChg chg="del">
          <ac:chgData name="Wimmer, Roland" userId="fe1cf32f-0736-4257-8055-1eb5ae05692b" providerId="ADAL" clId="{E7FF4567-E315-490E-873B-1BB5B25F8B5E}" dt="2022-07-25T15:50:55.125" v="16" actId="478"/>
          <ac:picMkLst>
            <pc:docMk/>
            <pc:sldMk cId="1497679942" sldId="857"/>
            <ac:picMk id="6" creationId="{36E3E9DC-F219-B106-A83E-46044EBD599D}"/>
          </ac:picMkLst>
        </pc:picChg>
      </pc:sldChg>
      <pc:sldChg chg="new del">
        <pc:chgData name="Wimmer, Roland" userId="fe1cf32f-0736-4257-8055-1eb5ae05692b" providerId="ADAL" clId="{E7FF4567-E315-490E-873B-1BB5B25F8B5E}" dt="2022-07-25T15:50:42.779" v="7" actId="47"/>
        <pc:sldMkLst>
          <pc:docMk/>
          <pc:sldMk cId="1807511799" sldId="857"/>
        </pc:sldMkLst>
      </pc:sldChg>
      <pc:sldChg chg="add del">
        <pc:chgData name="Wimmer, Roland" userId="fe1cf32f-0736-4257-8055-1eb5ae05692b" providerId="ADAL" clId="{E7FF4567-E315-490E-873B-1BB5B25F8B5E}" dt="2022-07-25T15:50:52.497" v="13" actId="47"/>
        <pc:sldMkLst>
          <pc:docMk/>
          <pc:sldMk cId="782344086" sldId="858"/>
        </pc:sldMkLst>
      </pc:sldChg>
    </pc:docChg>
  </pc:docChgLst>
  <pc:docChgLst>
    <pc:chgData name="Wimmer, Roland" userId="fe1cf32f-0736-4257-8055-1eb5ae05692b" providerId="ADAL" clId="{C245A3FC-66BD-4ADA-8010-5AD04F31A1DF}"/>
    <pc:docChg chg="undo custSel modSld">
      <pc:chgData name="Wimmer, Roland" userId="fe1cf32f-0736-4257-8055-1eb5ae05692b" providerId="ADAL" clId="{C245A3FC-66BD-4ADA-8010-5AD04F31A1DF}" dt="2022-07-06T15:34:22.424" v="221" actId="1076"/>
      <pc:docMkLst>
        <pc:docMk/>
      </pc:docMkLst>
      <pc:sldChg chg="addSp modSp mod">
        <pc:chgData name="Wimmer, Roland" userId="fe1cf32f-0736-4257-8055-1eb5ae05692b" providerId="ADAL" clId="{C245A3FC-66BD-4ADA-8010-5AD04F31A1DF}" dt="2022-07-06T15:34:22.424" v="221" actId="1076"/>
        <pc:sldMkLst>
          <pc:docMk/>
          <pc:sldMk cId="1181756735" sldId="839"/>
        </pc:sldMkLst>
        <pc:spChg chg="mod">
          <ac:chgData name="Wimmer, Roland" userId="fe1cf32f-0736-4257-8055-1eb5ae05692b" providerId="ADAL" clId="{C245A3FC-66BD-4ADA-8010-5AD04F31A1DF}" dt="2022-07-06T15:34:21.210" v="220" actId="14100"/>
          <ac:spMkLst>
            <pc:docMk/>
            <pc:sldMk cId="1181756735" sldId="839"/>
            <ac:spMk id="3" creationId="{9EA95F71-AE8F-4357-80A0-D3B45CF62204}"/>
          </ac:spMkLst>
        </pc:spChg>
        <pc:picChg chg="add mod">
          <ac:chgData name="Wimmer, Roland" userId="fe1cf32f-0736-4257-8055-1eb5ae05692b" providerId="ADAL" clId="{C245A3FC-66BD-4ADA-8010-5AD04F31A1DF}" dt="2022-07-06T15:33:52.057" v="197" actId="1076"/>
          <ac:picMkLst>
            <pc:docMk/>
            <pc:sldMk cId="1181756735" sldId="839"/>
            <ac:picMk id="4" creationId="{DBFCCD00-B443-9BB9-9ABF-0076A543C5B7}"/>
          </ac:picMkLst>
        </pc:picChg>
        <pc:picChg chg="add mod">
          <ac:chgData name="Wimmer, Roland" userId="fe1cf32f-0736-4257-8055-1eb5ae05692b" providerId="ADAL" clId="{C245A3FC-66BD-4ADA-8010-5AD04F31A1DF}" dt="2022-07-06T15:34:22.424" v="221" actId="1076"/>
          <ac:picMkLst>
            <pc:docMk/>
            <pc:sldMk cId="1181756735" sldId="839"/>
            <ac:picMk id="6" creationId="{245BAC4A-6239-56B3-D025-E72A0FD85881}"/>
          </ac:picMkLst>
        </pc:picChg>
      </pc:sldChg>
      <pc:sldChg chg="addSp delSp modSp mod">
        <pc:chgData name="Wimmer, Roland" userId="fe1cf32f-0736-4257-8055-1eb5ae05692b" providerId="ADAL" clId="{C245A3FC-66BD-4ADA-8010-5AD04F31A1DF}" dt="2022-07-06T15:04:26.706" v="50" actId="1076"/>
        <pc:sldMkLst>
          <pc:docMk/>
          <pc:sldMk cId="4036255181" sldId="843"/>
        </pc:sldMkLst>
        <pc:picChg chg="add mod">
          <ac:chgData name="Wimmer, Roland" userId="fe1cf32f-0736-4257-8055-1eb5ae05692b" providerId="ADAL" clId="{C245A3FC-66BD-4ADA-8010-5AD04F31A1DF}" dt="2022-07-06T15:04:21.794" v="48" actId="1076"/>
          <ac:picMkLst>
            <pc:docMk/>
            <pc:sldMk cId="4036255181" sldId="843"/>
            <ac:picMk id="3" creationId="{C55D2C34-6AF4-485B-AAFD-3EC31F8C8D43}"/>
          </ac:picMkLst>
        </pc:picChg>
        <pc:picChg chg="add mod">
          <ac:chgData name="Wimmer, Roland" userId="fe1cf32f-0736-4257-8055-1eb5ae05692b" providerId="ADAL" clId="{C245A3FC-66BD-4ADA-8010-5AD04F31A1DF}" dt="2022-07-06T15:04:26.706" v="50" actId="1076"/>
          <ac:picMkLst>
            <pc:docMk/>
            <pc:sldMk cId="4036255181" sldId="843"/>
            <ac:picMk id="5" creationId="{1582B288-72FE-B79E-0AAA-CFC1CED2AA49}"/>
          </ac:picMkLst>
        </pc:picChg>
        <pc:picChg chg="del">
          <ac:chgData name="Wimmer, Roland" userId="fe1cf32f-0736-4257-8055-1eb5ae05692b" providerId="ADAL" clId="{C245A3FC-66BD-4ADA-8010-5AD04F31A1DF}" dt="2022-07-06T15:01:57.076" v="1" actId="478"/>
          <ac:picMkLst>
            <pc:docMk/>
            <pc:sldMk cId="4036255181" sldId="843"/>
            <ac:picMk id="6" creationId="{77B1CDAA-934F-4EE5-8ADC-1358DBE5B60F}"/>
          </ac:picMkLst>
        </pc:picChg>
      </pc:sldChg>
      <pc:sldChg chg="modSp mod">
        <pc:chgData name="Wimmer, Roland" userId="fe1cf32f-0736-4257-8055-1eb5ae05692b" providerId="ADAL" clId="{C245A3FC-66BD-4ADA-8010-5AD04F31A1DF}" dt="2022-07-06T13:49:56.823" v="0" actId="20577"/>
        <pc:sldMkLst>
          <pc:docMk/>
          <pc:sldMk cId="1358864254" sldId="844"/>
        </pc:sldMkLst>
        <pc:graphicFrameChg chg="modGraphic">
          <ac:chgData name="Wimmer, Roland" userId="fe1cf32f-0736-4257-8055-1eb5ae05692b" providerId="ADAL" clId="{C245A3FC-66BD-4ADA-8010-5AD04F31A1DF}" dt="2022-07-06T13:49:56.823" v="0" actId="20577"/>
          <ac:graphicFrameMkLst>
            <pc:docMk/>
            <pc:sldMk cId="1358864254" sldId="844"/>
            <ac:graphicFrameMk id="2" creationId="{4A6EB3B3-E720-490D-89D0-7EA351FF5062}"/>
          </ac:graphicFrameMkLst>
        </pc:graphicFrameChg>
      </pc:sldChg>
      <pc:sldChg chg="addSp modSp mod">
        <pc:chgData name="Wimmer, Roland" userId="fe1cf32f-0736-4257-8055-1eb5ae05692b" providerId="ADAL" clId="{C245A3FC-66BD-4ADA-8010-5AD04F31A1DF}" dt="2022-07-06T15:31:54.440" v="192" actId="1076"/>
        <pc:sldMkLst>
          <pc:docMk/>
          <pc:sldMk cId="2569600269" sldId="850"/>
        </pc:sldMkLst>
        <pc:picChg chg="add mod">
          <ac:chgData name="Wimmer, Roland" userId="fe1cf32f-0736-4257-8055-1eb5ae05692b" providerId="ADAL" clId="{C245A3FC-66BD-4ADA-8010-5AD04F31A1DF}" dt="2022-07-06T15:31:34.665" v="188" actId="1076"/>
          <ac:picMkLst>
            <pc:docMk/>
            <pc:sldMk cId="2569600269" sldId="850"/>
            <ac:picMk id="4" creationId="{00C44A2C-5D36-BA91-DBCF-40E343CEBE21}"/>
          </ac:picMkLst>
        </pc:picChg>
        <pc:picChg chg="add mod">
          <ac:chgData name="Wimmer, Roland" userId="fe1cf32f-0736-4257-8055-1eb5ae05692b" providerId="ADAL" clId="{C245A3FC-66BD-4ADA-8010-5AD04F31A1DF}" dt="2022-07-06T15:31:54.440" v="192" actId="1076"/>
          <ac:picMkLst>
            <pc:docMk/>
            <pc:sldMk cId="2569600269" sldId="850"/>
            <ac:picMk id="6" creationId="{36E3E9DC-F219-B106-A83E-46044EBD599D}"/>
          </ac:picMkLst>
        </pc:picChg>
      </pc:sldChg>
      <pc:sldChg chg="addSp modSp mod">
        <pc:chgData name="Wimmer, Roland" userId="fe1cf32f-0736-4257-8055-1eb5ae05692b" providerId="ADAL" clId="{C245A3FC-66BD-4ADA-8010-5AD04F31A1DF}" dt="2022-07-06T15:05:50.713" v="58" actId="1076"/>
        <pc:sldMkLst>
          <pc:docMk/>
          <pc:sldMk cId="50276346" sldId="851"/>
        </pc:sldMkLst>
        <pc:spChg chg="mod">
          <ac:chgData name="Wimmer, Roland" userId="fe1cf32f-0736-4257-8055-1eb5ae05692b" providerId="ADAL" clId="{C245A3FC-66BD-4ADA-8010-5AD04F31A1DF}" dt="2022-07-06T15:02:56.212" v="30" actId="20577"/>
          <ac:spMkLst>
            <pc:docMk/>
            <pc:sldMk cId="50276346" sldId="851"/>
            <ac:spMk id="3" creationId="{9EA95F71-AE8F-4357-80A0-D3B45CF62204}"/>
          </ac:spMkLst>
        </pc:spChg>
        <pc:picChg chg="add mod">
          <ac:chgData name="Wimmer, Roland" userId="fe1cf32f-0736-4257-8055-1eb5ae05692b" providerId="ADAL" clId="{C245A3FC-66BD-4ADA-8010-5AD04F31A1DF}" dt="2022-07-06T15:05:28.034" v="55" actId="1076"/>
          <ac:picMkLst>
            <pc:docMk/>
            <pc:sldMk cId="50276346" sldId="851"/>
            <ac:picMk id="4" creationId="{8ECE7004-B2A3-60A9-CED5-8690CDAFBD43}"/>
          </ac:picMkLst>
        </pc:picChg>
        <pc:picChg chg="add mod">
          <ac:chgData name="Wimmer, Roland" userId="fe1cf32f-0736-4257-8055-1eb5ae05692b" providerId="ADAL" clId="{C245A3FC-66BD-4ADA-8010-5AD04F31A1DF}" dt="2022-07-06T15:05:50.713" v="58" actId="1076"/>
          <ac:picMkLst>
            <pc:docMk/>
            <pc:sldMk cId="50276346" sldId="851"/>
            <ac:picMk id="6" creationId="{932C7320-106C-87FE-3EA5-FC58917AF9F2}"/>
          </ac:picMkLst>
        </pc:picChg>
      </pc:sldChg>
      <pc:sldChg chg="addSp modSp mod">
        <pc:chgData name="Wimmer, Roland" userId="fe1cf32f-0736-4257-8055-1eb5ae05692b" providerId="ADAL" clId="{C245A3FC-66BD-4ADA-8010-5AD04F31A1DF}" dt="2022-07-06T15:07:13.386" v="66" actId="1076"/>
        <pc:sldMkLst>
          <pc:docMk/>
          <pc:sldMk cId="3590582432" sldId="852"/>
        </pc:sldMkLst>
        <pc:spChg chg="mod">
          <ac:chgData name="Wimmer, Roland" userId="fe1cf32f-0736-4257-8055-1eb5ae05692b" providerId="ADAL" clId="{C245A3FC-66BD-4ADA-8010-5AD04F31A1DF}" dt="2022-07-06T15:02:47.586" v="27" actId="20577"/>
          <ac:spMkLst>
            <pc:docMk/>
            <pc:sldMk cId="3590582432" sldId="852"/>
            <ac:spMk id="3" creationId="{9EA95F71-AE8F-4357-80A0-D3B45CF62204}"/>
          </ac:spMkLst>
        </pc:spChg>
        <pc:picChg chg="add mod">
          <ac:chgData name="Wimmer, Roland" userId="fe1cf32f-0736-4257-8055-1eb5ae05692b" providerId="ADAL" clId="{C245A3FC-66BD-4ADA-8010-5AD04F31A1DF}" dt="2022-07-06T15:06:53.586" v="63" actId="1076"/>
          <ac:picMkLst>
            <pc:docMk/>
            <pc:sldMk cId="3590582432" sldId="852"/>
            <ac:picMk id="4" creationId="{2FC789B5-378B-2BDF-A4B0-DC570AB2B400}"/>
          </ac:picMkLst>
        </pc:picChg>
        <pc:picChg chg="add mod">
          <ac:chgData name="Wimmer, Roland" userId="fe1cf32f-0736-4257-8055-1eb5ae05692b" providerId="ADAL" clId="{C245A3FC-66BD-4ADA-8010-5AD04F31A1DF}" dt="2022-07-06T15:07:13.386" v="66" actId="1076"/>
          <ac:picMkLst>
            <pc:docMk/>
            <pc:sldMk cId="3590582432" sldId="852"/>
            <ac:picMk id="6" creationId="{AB80BDBA-BEDC-1F32-082C-99B36289AEC3}"/>
          </ac:picMkLst>
        </pc:picChg>
      </pc:sldChg>
      <pc:sldChg chg="addSp delSp modSp mod">
        <pc:chgData name="Wimmer, Roland" userId="fe1cf32f-0736-4257-8055-1eb5ae05692b" providerId="ADAL" clId="{C245A3FC-66BD-4ADA-8010-5AD04F31A1DF}" dt="2022-07-06T15:30:10.433" v="185" actId="1076"/>
        <pc:sldMkLst>
          <pc:docMk/>
          <pc:sldMk cId="2664903335" sldId="853"/>
        </pc:sldMkLst>
        <pc:spChg chg="mod">
          <ac:chgData name="Wimmer, Roland" userId="fe1cf32f-0736-4257-8055-1eb5ae05692b" providerId="ADAL" clId="{C245A3FC-66BD-4ADA-8010-5AD04F31A1DF}" dt="2022-07-06T15:03:09.922" v="40" actId="6549"/>
          <ac:spMkLst>
            <pc:docMk/>
            <pc:sldMk cId="2664903335" sldId="853"/>
            <ac:spMk id="3" creationId="{9EA95F71-AE8F-4357-80A0-D3B45CF62204}"/>
          </ac:spMkLst>
        </pc:spChg>
        <pc:picChg chg="add del mod">
          <ac:chgData name="Wimmer, Roland" userId="fe1cf32f-0736-4257-8055-1eb5ae05692b" providerId="ADAL" clId="{C245A3FC-66BD-4ADA-8010-5AD04F31A1DF}" dt="2022-07-06T15:29:28.411" v="173" actId="478"/>
          <ac:picMkLst>
            <pc:docMk/>
            <pc:sldMk cId="2664903335" sldId="853"/>
            <ac:picMk id="4" creationId="{068AC5CB-7968-B158-A869-C22B3F5C5B2E}"/>
          </ac:picMkLst>
        </pc:picChg>
        <pc:picChg chg="add mod ord">
          <ac:chgData name="Wimmer, Roland" userId="fe1cf32f-0736-4257-8055-1eb5ae05692b" providerId="ADAL" clId="{C245A3FC-66BD-4ADA-8010-5AD04F31A1DF}" dt="2022-07-06T15:30:10.433" v="185" actId="1076"/>
          <ac:picMkLst>
            <pc:docMk/>
            <pc:sldMk cId="2664903335" sldId="853"/>
            <ac:picMk id="6" creationId="{DF9ECFB1-FCC1-865C-8B0C-4B05F9A624D5}"/>
          </ac:picMkLst>
        </pc:picChg>
        <pc:picChg chg="add mod">
          <ac:chgData name="Wimmer, Roland" userId="fe1cf32f-0736-4257-8055-1eb5ae05692b" providerId="ADAL" clId="{C245A3FC-66BD-4ADA-8010-5AD04F31A1DF}" dt="2022-07-06T15:30:05.224" v="182" actId="1076"/>
          <ac:picMkLst>
            <pc:docMk/>
            <pc:sldMk cId="2664903335" sldId="853"/>
            <ac:picMk id="9" creationId="{3155D4EC-C2B4-5FE7-0E06-19390C1161E8}"/>
          </ac:picMkLst>
        </pc:picChg>
      </pc:sldChg>
      <pc:sldChg chg="addSp delSp modSp mod">
        <pc:chgData name="Wimmer, Roland" userId="fe1cf32f-0736-4257-8055-1eb5ae05692b" providerId="ADAL" clId="{C245A3FC-66BD-4ADA-8010-5AD04F31A1DF}" dt="2022-07-06T15:27:17.432" v="169" actId="14100"/>
        <pc:sldMkLst>
          <pc:docMk/>
          <pc:sldMk cId="3225800464" sldId="854"/>
        </pc:sldMkLst>
        <pc:spChg chg="mod">
          <ac:chgData name="Wimmer, Roland" userId="fe1cf32f-0736-4257-8055-1eb5ae05692b" providerId="ADAL" clId="{C245A3FC-66BD-4ADA-8010-5AD04F31A1DF}" dt="2022-07-06T15:24:44.931" v="159" actId="20577"/>
          <ac:spMkLst>
            <pc:docMk/>
            <pc:sldMk cId="3225800464" sldId="854"/>
            <ac:spMk id="3" creationId="{9EA95F71-AE8F-4357-80A0-D3B45CF62204}"/>
          </ac:spMkLst>
        </pc:spChg>
        <pc:picChg chg="del">
          <ac:chgData name="Wimmer, Roland" userId="fe1cf32f-0736-4257-8055-1eb5ae05692b" providerId="ADAL" clId="{C245A3FC-66BD-4ADA-8010-5AD04F31A1DF}" dt="2022-07-06T15:02:00.291" v="3" actId="478"/>
          <ac:picMkLst>
            <pc:docMk/>
            <pc:sldMk cId="3225800464" sldId="854"/>
            <ac:picMk id="4" creationId="{16C4AC2D-1AD0-4BE2-8960-BEBB95FDEFB9}"/>
          </ac:picMkLst>
        </pc:picChg>
        <pc:picChg chg="add mod">
          <ac:chgData name="Wimmer, Roland" userId="fe1cf32f-0736-4257-8055-1eb5ae05692b" providerId="ADAL" clId="{C245A3FC-66BD-4ADA-8010-5AD04F31A1DF}" dt="2022-07-06T15:26:51.577" v="164" actId="1076"/>
          <ac:picMkLst>
            <pc:docMk/>
            <pc:sldMk cId="3225800464" sldId="854"/>
            <ac:picMk id="5" creationId="{1AF84902-3B1E-0BEF-914E-2F88ACE0695C}"/>
          </ac:picMkLst>
        </pc:picChg>
        <pc:picChg chg="del">
          <ac:chgData name="Wimmer, Roland" userId="fe1cf32f-0736-4257-8055-1eb5ae05692b" providerId="ADAL" clId="{C245A3FC-66BD-4ADA-8010-5AD04F31A1DF}" dt="2022-07-06T15:01:59.665" v="2" actId="478"/>
          <ac:picMkLst>
            <pc:docMk/>
            <pc:sldMk cId="3225800464" sldId="854"/>
            <ac:picMk id="6" creationId="{057CA517-5EEC-4FF1-9AD5-19E77F339FB4}"/>
          </ac:picMkLst>
        </pc:picChg>
        <pc:picChg chg="add mod">
          <ac:chgData name="Wimmer, Roland" userId="fe1cf32f-0736-4257-8055-1eb5ae05692b" providerId="ADAL" clId="{C245A3FC-66BD-4ADA-8010-5AD04F31A1DF}" dt="2022-07-06T15:27:17.432" v="169" actId="14100"/>
          <ac:picMkLst>
            <pc:docMk/>
            <pc:sldMk cId="3225800464" sldId="854"/>
            <ac:picMk id="9" creationId="{795AC675-DEC1-39E0-A9AB-8EAF55305E62}"/>
          </ac:picMkLst>
        </pc:picChg>
      </pc:sldChg>
      <pc:sldChg chg="addSp modSp mod">
        <pc:chgData name="Wimmer, Roland" userId="fe1cf32f-0736-4257-8055-1eb5ae05692b" providerId="ADAL" clId="{C245A3FC-66BD-4ADA-8010-5AD04F31A1DF}" dt="2022-07-06T15:23:58.073" v="133" actId="1076"/>
        <pc:sldMkLst>
          <pc:docMk/>
          <pc:sldMk cId="908572011" sldId="855"/>
        </pc:sldMkLst>
        <pc:spChg chg="mod">
          <ac:chgData name="Wimmer, Roland" userId="fe1cf32f-0736-4257-8055-1eb5ae05692b" providerId="ADAL" clId="{C245A3FC-66BD-4ADA-8010-5AD04F31A1DF}" dt="2022-07-06T15:02:40.315" v="24" actId="20577"/>
          <ac:spMkLst>
            <pc:docMk/>
            <pc:sldMk cId="908572011" sldId="855"/>
            <ac:spMk id="3" creationId="{9EA95F71-AE8F-4357-80A0-D3B45CF62204}"/>
          </ac:spMkLst>
        </pc:spChg>
        <pc:picChg chg="add mod">
          <ac:chgData name="Wimmer, Roland" userId="fe1cf32f-0736-4257-8055-1eb5ae05692b" providerId="ADAL" clId="{C245A3FC-66BD-4ADA-8010-5AD04F31A1DF}" dt="2022-07-06T15:23:58.073" v="133" actId="1076"/>
          <ac:picMkLst>
            <pc:docMk/>
            <pc:sldMk cId="908572011" sldId="855"/>
            <ac:picMk id="4" creationId="{8AB71EF6-70C9-B3D3-90F6-433093F64604}"/>
          </ac:picMkLst>
        </pc:picChg>
        <pc:picChg chg="add mod">
          <ac:chgData name="Wimmer, Roland" userId="fe1cf32f-0736-4257-8055-1eb5ae05692b" providerId="ADAL" clId="{C245A3FC-66BD-4ADA-8010-5AD04F31A1DF}" dt="2022-07-06T15:23:56.312" v="132" actId="1076"/>
          <ac:picMkLst>
            <pc:docMk/>
            <pc:sldMk cId="908572011" sldId="855"/>
            <ac:picMk id="6" creationId="{4CBD5507-BC8B-4A20-0483-300375CC469F}"/>
          </ac:picMkLst>
        </pc:picChg>
      </pc:sldChg>
    </pc:docChg>
  </pc:docChgLst>
  <pc:docChgLst>
    <pc:chgData name="Wimmer, Roland" userId="S::rwimmer@bnl.gov::fe1cf32f-0736-4257-8055-1eb5ae05692b" providerId="AD" clId="Web-{9564E5F4-551C-4316-8A0E-F6A8BA548D3E}"/>
    <pc:docChg chg="modSld">
      <pc:chgData name="Wimmer, Roland" userId="S::rwimmer@bnl.gov::fe1cf32f-0736-4257-8055-1eb5ae05692b" providerId="AD" clId="Web-{9564E5F4-551C-4316-8A0E-F6A8BA548D3E}" dt="2022-07-07T19:31:08.501" v="1" actId="14100"/>
      <pc:docMkLst>
        <pc:docMk/>
      </pc:docMkLst>
      <pc:sldChg chg="modSp">
        <pc:chgData name="Wimmer, Roland" userId="S::rwimmer@bnl.gov::fe1cf32f-0736-4257-8055-1eb5ae05692b" providerId="AD" clId="Web-{9564E5F4-551C-4316-8A0E-F6A8BA548D3E}" dt="2022-07-07T19:31:08.501" v="1" actId="14100"/>
        <pc:sldMkLst>
          <pc:docMk/>
          <pc:sldMk cId="892500932" sldId="836"/>
        </pc:sldMkLst>
        <pc:picChg chg="mod">
          <ac:chgData name="Wimmer, Roland" userId="S::rwimmer@bnl.gov::fe1cf32f-0736-4257-8055-1eb5ae05692b" providerId="AD" clId="Web-{9564E5F4-551C-4316-8A0E-F6A8BA548D3E}" dt="2022-07-07T19:31:08.501" v="1" actId="14100"/>
          <ac:picMkLst>
            <pc:docMk/>
            <pc:sldMk cId="892500932" sldId="836"/>
            <ac:picMk id="10" creationId="{49FDE10B-4443-49EA-9414-ECB3300AA4D3}"/>
          </ac:picMkLst>
        </pc:picChg>
      </pc:sldChg>
    </pc:docChg>
  </pc:docChgLst>
  <pc:docChgLst>
    <pc:chgData name="Vasquez, Joel" userId="bf33a083-0c32-4346-ad93-788b8c3c8105" providerId="ADAL" clId="{C5815CD7-E56D-4014-9AED-62FFD414C266}"/>
    <pc:docChg chg="modSld">
      <pc:chgData name="Vasquez, Joel" userId="bf33a083-0c32-4346-ad93-788b8c3c8105" providerId="ADAL" clId="{C5815CD7-E56D-4014-9AED-62FFD414C266}" dt="2022-07-06T16:01:42.215" v="1" actId="1076"/>
      <pc:docMkLst>
        <pc:docMk/>
      </pc:docMkLst>
      <pc:sldChg chg="modSp mod">
        <pc:chgData name="Vasquez, Joel" userId="bf33a083-0c32-4346-ad93-788b8c3c8105" providerId="ADAL" clId="{C5815CD7-E56D-4014-9AED-62FFD414C266}" dt="2022-07-06T16:01:42.215" v="1" actId="1076"/>
        <pc:sldMkLst>
          <pc:docMk/>
          <pc:sldMk cId="892500932" sldId="836"/>
        </pc:sldMkLst>
        <pc:picChg chg="mod">
          <ac:chgData name="Vasquez, Joel" userId="bf33a083-0c32-4346-ad93-788b8c3c8105" providerId="ADAL" clId="{C5815CD7-E56D-4014-9AED-62FFD414C266}" dt="2022-07-06T15:47:43.084" v="0" actId="1076"/>
          <ac:picMkLst>
            <pc:docMk/>
            <pc:sldMk cId="892500932" sldId="836"/>
            <ac:picMk id="5" creationId="{AF5CE0A4-CA6E-42A5-B4C6-4E41FDBECDA7}"/>
          </ac:picMkLst>
        </pc:picChg>
        <pc:picChg chg="mod">
          <ac:chgData name="Vasquez, Joel" userId="bf33a083-0c32-4346-ad93-788b8c3c8105" providerId="ADAL" clId="{C5815CD7-E56D-4014-9AED-62FFD414C266}" dt="2022-07-06T16:01:42.215" v="1" actId="1076"/>
          <ac:picMkLst>
            <pc:docMk/>
            <pc:sldMk cId="892500932" sldId="836"/>
            <ac:picMk id="10" creationId="{49FDE10B-4443-49EA-9414-ECB3300AA4D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7/28/2022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7/28/2022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8754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7492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6240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7231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140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66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506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048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358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6397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2627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3466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9747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500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425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0452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962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0753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834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441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575E95E-493F-4F16-80C2-D4D1E37F9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March 2</a:t>
            </a:r>
            <a:r>
              <a:rPr lang="en-US" altLang="en-US" baseline="30000"/>
              <a:t>nd</a:t>
            </a:r>
            <a:r>
              <a:rPr lang="en-US" altLang="en-US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530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088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9319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94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567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20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8705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8CB2DC7-32D7-4B92-85E3-1D128B581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March 2</a:t>
            </a:r>
            <a:r>
              <a:rPr lang="en-US" altLang="en-US" baseline="30000"/>
              <a:t>nd</a:t>
            </a:r>
            <a:r>
              <a:rPr lang="en-US" altLang="en-US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352CFF3-2C6D-4BB9-A0EC-62DA5230CE79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March 2</a:t>
            </a:r>
            <a:r>
              <a:rPr lang="en-US" altLang="en-US" baseline="30000"/>
              <a:t>nd</a:t>
            </a:r>
            <a:r>
              <a:rPr lang="en-US" altLang="en-US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DA70405-78D8-44CA-A131-78D99C9C72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March 2</a:t>
            </a:r>
            <a:r>
              <a:rPr lang="en-US" altLang="en-US" baseline="30000"/>
              <a:t>nd</a:t>
            </a:r>
            <a:r>
              <a:rPr lang="en-US" altLang="en-US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F3BE2AA-0A2B-4E07-98C1-2246B3960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March 2</a:t>
            </a:r>
            <a:r>
              <a:rPr lang="en-US" altLang="en-US" baseline="30000"/>
              <a:t>nd</a:t>
            </a:r>
            <a:r>
              <a:rPr lang="en-US" altLang="en-US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980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963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86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6427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March 2</a:t>
            </a:r>
            <a:r>
              <a:rPr lang="en-US" altLang="en-US" baseline="30000"/>
              <a:t>nd</a:t>
            </a:r>
            <a:r>
              <a:rPr lang="en-US" altLang="en-US"/>
              <a:t>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83" r:id="rId4"/>
    <p:sldLayoutId id="2147483678" r:id="rId5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30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304800" y="710286"/>
            <a:ext cx="8610600" cy="697368"/>
          </a:xfrm>
          <a:solidFill>
            <a:srgbClr val="3399FF"/>
          </a:solidFill>
        </p:spPr>
        <p:txBody>
          <a:bodyPr/>
          <a:lstStyle/>
          <a:p>
            <a:pPr>
              <a:lnSpc>
                <a:spcPct val="150000"/>
              </a:lnSpc>
            </a:pPr>
            <a:br>
              <a:rPr lang="en-US" altLang="en-US" sz="3200" b="0"/>
            </a:br>
            <a:br>
              <a:rPr lang="en-US" sz="2800" b="0"/>
            </a:br>
            <a:br>
              <a:rPr lang="en-US" altLang="en-US" sz="3200" b="0">
                <a:solidFill>
                  <a:schemeClr val="bg1"/>
                </a:solidFill>
              </a:rPr>
            </a:br>
            <a:endParaRPr lang="en-US" altLang="en-US" sz="3200" b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0" y="3752350"/>
            <a:ext cx="9122800" cy="1192215"/>
          </a:xfrm>
        </p:spPr>
        <p:txBody>
          <a:bodyPr/>
          <a:lstStyle/>
          <a:p>
            <a:r>
              <a:rPr lang="en-US" altLang="en-US" sz="2400" b="0">
                <a:solidFill>
                  <a:srgbClr val="0099FF"/>
                </a:solidFill>
              </a:rPr>
              <a:t>Roland Wimmer</a:t>
            </a:r>
          </a:p>
          <a:p>
            <a:r>
              <a:rPr lang="en-US" altLang="en-US" sz="2400" b="0">
                <a:solidFill>
                  <a:srgbClr val="0099FF"/>
                </a:solidFill>
              </a:rPr>
              <a:t>BNL</a:t>
            </a:r>
          </a:p>
          <a:p>
            <a:r>
              <a:rPr lang="en-US" altLang="en-US" sz="1800" b="0">
                <a:solidFill>
                  <a:srgbClr val="0099FF"/>
                </a:solidFill>
              </a:rPr>
              <a:t>June 30</a:t>
            </a:r>
            <a:r>
              <a:rPr lang="en-US" altLang="en-US" sz="1800" b="0" baseline="30000">
                <a:solidFill>
                  <a:srgbClr val="0099FF"/>
                </a:solidFill>
              </a:rPr>
              <a:t>th</a:t>
            </a:r>
            <a:r>
              <a:rPr lang="en-US" altLang="en-US" sz="1800" b="0">
                <a:solidFill>
                  <a:srgbClr val="0099FF"/>
                </a:solidFill>
              </a:rPr>
              <a:t> , 2022</a:t>
            </a: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F8AB44D-0D00-4315-8AFB-22C42398BCAD}"/>
              </a:ext>
            </a:extLst>
          </p:cNvPr>
          <p:cNvSpPr txBox="1">
            <a:spLocks/>
          </p:cNvSpPr>
          <p:nvPr/>
        </p:nvSpPr>
        <p:spPr bwMode="auto">
          <a:xfrm>
            <a:off x="304800" y="810682"/>
            <a:ext cx="8610600" cy="4953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br>
              <a:rPr lang="en-US" altLang="en-US" sz="3200" b="0"/>
            </a:br>
            <a:r>
              <a:rPr lang="en-US" altLang="en-US" sz="2200" b="0"/>
              <a:t>Review of the Gas &amp; Cooling</a:t>
            </a:r>
            <a:br>
              <a:rPr lang="en-US" altLang="en-US" sz="2200" b="0">
                <a:solidFill>
                  <a:srgbClr val="FF0000"/>
                </a:solidFill>
              </a:rPr>
            </a:br>
            <a:endParaRPr lang="en-US" altLang="en-US" sz="2200" b="0">
              <a:solidFill>
                <a:srgbClr val="FF0000"/>
              </a:solidFill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9B8E84A4-79E5-4D33-B68A-76731FE21166}"/>
              </a:ext>
            </a:extLst>
          </p:cNvPr>
          <p:cNvSpPr txBox="1">
            <a:spLocks/>
          </p:cNvSpPr>
          <p:nvPr/>
        </p:nvSpPr>
        <p:spPr bwMode="auto">
          <a:xfrm>
            <a:off x="10600" y="1429115"/>
            <a:ext cx="9144000" cy="17275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br>
              <a:rPr lang="en-US" altLang="en-US" sz="2800" b="0">
                <a:solidFill>
                  <a:schemeClr val="tx1"/>
                </a:solidFill>
              </a:rPr>
            </a:br>
            <a:r>
              <a:rPr lang="en-US" altLang="en-US" sz="2800" b="0">
                <a:solidFill>
                  <a:schemeClr val="tx1"/>
                </a:solidFill>
              </a:rPr>
              <a:t>On Carriage </a:t>
            </a:r>
            <a:r>
              <a:rPr lang="en-US" altLang="en-US" sz="3200" b="0">
                <a:solidFill>
                  <a:schemeClr val="tx1"/>
                </a:solidFill>
              </a:rPr>
              <a:t>Gas &amp; Cooling Routing </a:t>
            </a:r>
            <a:br>
              <a:rPr lang="en-US" altLang="en-US" sz="3600" b="0">
                <a:solidFill>
                  <a:schemeClr val="tx1"/>
                </a:solidFill>
              </a:rPr>
            </a:br>
            <a:endParaRPr lang="en-US" altLang="en-US" sz="3600" b="0">
              <a:solidFill>
                <a:schemeClr val="tx1"/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08B91A3-3CB1-47FE-AF23-5F75879013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49339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June 30</a:t>
            </a:r>
            <a:r>
              <a:rPr lang="en-US" altLang="en-US" baseline="30000"/>
              <a:t>th</a:t>
            </a:r>
            <a:r>
              <a:rPr lang="en-US" altLang="en-US"/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99539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8794CC3-2EAB-488B-961F-DD9A2D29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8870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31" indent="-2857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972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348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378" eaLnBrk="1" hangingPunct="1">
              <a:defRPr/>
            </a:pPr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defTabSz="914378" eaLnBrk="1" hangingPunct="1">
                <a:defRPr/>
              </a:pPr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8CE1DEB2-019C-46E1-8317-617065F6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053"/>
            <a:ext cx="8229600" cy="546497"/>
          </a:xfrm>
        </p:spPr>
        <p:txBody>
          <a:bodyPr>
            <a:noAutofit/>
          </a:bodyPr>
          <a:lstStyle/>
          <a:p>
            <a:r>
              <a:rPr lang="en-US" sz="3000">
                <a:solidFill>
                  <a:srgbClr val="0099FF"/>
                </a:solidFill>
              </a:rPr>
              <a:t>Detector Gas Layout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E42D503-7C14-426C-B0BA-62738426CA11}"/>
              </a:ext>
            </a:extLst>
          </p:cNvPr>
          <p:cNvSpPr txBox="1">
            <a:spLocks/>
          </p:cNvSpPr>
          <p:nvPr/>
        </p:nvSpPr>
        <p:spPr bwMode="auto">
          <a:xfrm>
            <a:off x="0" y="4933950"/>
            <a:ext cx="1143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/>
              <a:t>June 30</a:t>
            </a:r>
            <a:r>
              <a:rPr lang="en-US" altLang="en-US" baseline="30000"/>
              <a:t>th</a:t>
            </a:r>
            <a:r>
              <a:rPr lang="en-US" altLang="en-US"/>
              <a:t>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5D2C34-6AF4-485B-AAFD-3EC31F8C8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742950"/>
            <a:ext cx="4530945" cy="4194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82B288-72FE-B79E-0AAA-CFC1CED2A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291035"/>
            <a:ext cx="4114801" cy="309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55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8794CC3-2EAB-488B-961F-DD9A2D29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8870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31" indent="-2857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972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348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378" eaLnBrk="1" hangingPunct="1">
              <a:defRPr/>
            </a:pPr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defTabSz="914378" eaLnBrk="1" hangingPunct="1">
                <a:defRPr/>
              </a:pPr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8CE1DEB2-019C-46E1-8317-617065F6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053"/>
            <a:ext cx="8229600" cy="546497"/>
          </a:xfrm>
        </p:spPr>
        <p:txBody>
          <a:bodyPr>
            <a:noAutofit/>
          </a:bodyPr>
          <a:lstStyle/>
          <a:p>
            <a:r>
              <a:rPr lang="en-US" sz="3000">
                <a:solidFill>
                  <a:srgbClr val="0099FF"/>
                </a:solidFill>
              </a:rPr>
              <a:t>Main N2 Panel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E42D503-7C14-426C-B0BA-62738426CA11}"/>
              </a:ext>
            </a:extLst>
          </p:cNvPr>
          <p:cNvSpPr txBox="1">
            <a:spLocks/>
          </p:cNvSpPr>
          <p:nvPr/>
        </p:nvSpPr>
        <p:spPr bwMode="auto">
          <a:xfrm>
            <a:off x="0" y="4933950"/>
            <a:ext cx="1143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/>
              <a:t>June 30</a:t>
            </a:r>
            <a:r>
              <a:rPr lang="en-US" altLang="en-US" baseline="30000"/>
              <a:t>th</a:t>
            </a:r>
            <a:r>
              <a:rPr lang="en-US" altLang="en-US"/>
              <a:t>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95F71-AE8F-4357-80A0-D3B45CF62204}"/>
              </a:ext>
            </a:extLst>
          </p:cNvPr>
          <p:cNvSpPr txBox="1"/>
          <p:nvPr/>
        </p:nvSpPr>
        <p:spPr>
          <a:xfrm>
            <a:off x="457200" y="895350"/>
            <a:ext cx="449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(2) Main gas panels located at the NE &amp; SE corners of the carriage, outside the pole tip doors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Most gas lines will feed into these panels then out to their destinations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6EB3B3-E720-490D-89D0-7EA351FF50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00222"/>
              </p:ext>
            </p:extLst>
          </p:nvPr>
        </p:nvGraphicFramePr>
        <p:xfrm>
          <a:off x="571500" y="2571750"/>
          <a:ext cx="4038600" cy="21509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6556">
                  <a:extLst>
                    <a:ext uri="{9D8B030D-6E8A-4147-A177-3AD203B41FA5}">
                      <a16:colId xmlns:a16="http://schemas.microsoft.com/office/drawing/2014/main" val="576373631"/>
                    </a:ext>
                  </a:extLst>
                </a:gridCol>
                <a:gridCol w="766044">
                  <a:extLst>
                    <a:ext uri="{9D8B030D-6E8A-4147-A177-3AD203B41FA5}">
                      <a16:colId xmlns:a16="http://schemas.microsoft.com/office/drawing/2014/main" val="249290318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52138017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7254362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28776527"/>
                    </a:ext>
                  </a:extLst>
                </a:gridCol>
              </a:tblGrid>
              <a:tr h="628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Subsystem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Service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Flow Meters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Lines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Sizes</a:t>
                      </a:r>
                    </a:p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I.D.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45592573"/>
                  </a:ext>
                </a:extLst>
              </a:tr>
              <a:tr h="304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EMCAL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1/4"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95796431"/>
                  </a:ext>
                </a:extLst>
              </a:tr>
              <a:tr h="304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INTT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1/4"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75784157"/>
                  </a:ext>
                </a:extLst>
              </a:tr>
              <a:tr h="304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MVTX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N2 (air?)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1/4"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75706205"/>
                  </a:ext>
                </a:extLst>
              </a:tr>
              <a:tr h="304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TPC Laser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1/4"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9477562"/>
                  </a:ext>
                </a:extLst>
              </a:tr>
              <a:tr h="304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MBD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Dry Air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1/2"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9627487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C7E7A71-8D36-445D-93D0-974A9675B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619" y="1072156"/>
            <a:ext cx="4007268" cy="345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64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8794CC3-2EAB-488B-961F-DD9A2D29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8870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31" indent="-2857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972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348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378" eaLnBrk="1" hangingPunct="1">
              <a:defRPr/>
            </a:pPr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defTabSz="914378" eaLnBrk="1" hangingPunct="1">
                <a:defRPr/>
              </a:pPr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8CE1DEB2-019C-46E1-8317-617065F6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053"/>
            <a:ext cx="8229600" cy="546497"/>
          </a:xfrm>
        </p:spPr>
        <p:txBody>
          <a:bodyPr>
            <a:noAutofit/>
          </a:bodyPr>
          <a:lstStyle/>
          <a:p>
            <a:r>
              <a:rPr lang="en-US" sz="3000">
                <a:solidFill>
                  <a:srgbClr val="0099FF"/>
                </a:solidFill>
              </a:rPr>
              <a:t>EMCAL N2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E42D503-7C14-426C-B0BA-62738426CA11}"/>
              </a:ext>
            </a:extLst>
          </p:cNvPr>
          <p:cNvSpPr txBox="1">
            <a:spLocks/>
          </p:cNvSpPr>
          <p:nvPr/>
        </p:nvSpPr>
        <p:spPr bwMode="auto">
          <a:xfrm>
            <a:off x="0" y="4933950"/>
            <a:ext cx="1143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/>
              <a:t>June 30</a:t>
            </a:r>
            <a:r>
              <a:rPr lang="en-US" altLang="en-US" baseline="30000"/>
              <a:t>th</a:t>
            </a:r>
            <a:r>
              <a:rPr lang="en-US" altLang="en-US"/>
              <a:t>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95F71-AE8F-4357-80A0-D3B45CF62204}"/>
              </a:ext>
            </a:extLst>
          </p:cNvPr>
          <p:cNvSpPr txBox="1"/>
          <p:nvPr/>
        </p:nvSpPr>
        <p:spPr>
          <a:xfrm>
            <a:off x="457200" y="895350"/>
            <a:ext cx="449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Located on the 2 main gas panels on the NE &amp; SE corners of the carriage, outside the pole tip doors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(32) ¼” lines on each 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E7004-B2A3-60A9-CED5-8690CDAFB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123950"/>
            <a:ext cx="4103324" cy="3409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2C7320-106C-87FE-3EA5-FC58917AF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2117885"/>
            <a:ext cx="2394982" cy="277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6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8794CC3-2EAB-488B-961F-DD9A2D29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8870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31" indent="-2857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972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348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378" eaLnBrk="1" hangingPunct="1">
              <a:defRPr/>
            </a:pPr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defTabSz="914378" eaLnBrk="1" hangingPunct="1">
                <a:defRPr/>
              </a:pPr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8CE1DEB2-019C-46E1-8317-617065F6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053"/>
            <a:ext cx="8229600" cy="546497"/>
          </a:xfrm>
        </p:spPr>
        <p:txBody>
          <a:bodyPr>
            <a:noAutofit/>
          </a:bodyPr>
          <a:lstStyle/>
          <a:p>
            <a:r>
              <a:rPr lang="en-US" sz="3000">
                <a:solidFill>
                  <a:srgbClr val="0099FF"/>
                </a:solidFill>
              </a:rPr>
              <a:t>INTT N2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E42D503-7C14-426C-B0BA-62738426CA11}"/>
              </a:ext>
            </a:extLst>
          </p:cNvPr>
          <p:cNvSpPr txBox="1">
            <a:spLocks/>
          </p:cNvSpPr>
          <p:nvPr/>
        </p:nvSpPr>
        <p:spPr bwMode="auto">
          <a:xfrm>
            <a:off x="0" y="4933950"/>
            <a:ext cx="1143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/>
              <a:t>June 30</a:t>
            </a:r>
            <a:r>
              <a:rPr lang="en-US" altLang="en-US" baseline="30000"/>
              <a:t>th</a:t>
            </a:r>
            <a:r>
              <a:rPr lang="en-US" altLang="en-US"/>
              <a:t>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95F71-AE8F-4357-80A0-D3B45CF62204}"/>
              </a:ext>
            </a:extLst>
          </p:cNvPr>
          <p:cNvSpPr txBox="1"/>
          <p:nvPr/>
        </p:nvSpPr>
        <p:spPr>
          <a:xfrm>
            <a:off x="457200" y="895350"/>
            <a:ext cx="449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Located on the 2 main gas panels on the NE &amp; SE corners of the carriage, outside the pole tip doors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(8) ¼” lines on each 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C789B5-378B-2BDF-A4B0-DC570AB2B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971550"/>
            <a:ext cx="3996794" cy="3790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80BDBA-BEDC-1F32-082C-99B36289A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53" y="2355801"/>
            <a:ext cx="3590948" cy="240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82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8794CC3-2EAB-488B-961F-DD9A2D29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8870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31" indent="-2857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972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348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378" eaLnBrk="1" hangingPunct="1">
              <a:defRPr/>
            </a:pPr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defTabSz="914378" eaLnBrk="1" hangingPunct="1">
                <a:defRPr/>
              </a:pPr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8CE1DEB2-019C-46E1-8317-617065F6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053"/>
            <a:ext cx="8229600" cy="546497"/>
          </a:xfrm>
        </p:spPr>
        <p:txBody>
          <a:bodyPr>
            <a:noAutofit/>
          </a:bodyPr>
          <a:lstStyle/>
          <a:p>
            <a:r>
              <a:rPr lang="en-US" sz="3000">
                <a:solidFill>
                  <a:srgbClr val="0099FF"/>
                </a:solidFill>
              </a:rPr>
              <a:t>MVTX N2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E42D503-7C14-426C-B0BA-62738426CA11}"/>
              </a:ext>
            </a:extLst>
          </p:cNvPr>
          <p:cNvSpPr txBox="1">
            <a:spLocks/>
          </p:cNvSpPr>
          <p:nvPr/>
        </p:nvSpPr>
        <p:spPr bwMode="auto">
          <a:xfrm>
            <a:off x="0" y="4933950"/>
            <a:ext cx="1143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/>
              <a:t>June 30</a:t>
            </a:r>
            <a:r>
              <a:rPr lang="en-US" altLang="en-US" baseline="30000"/>
              <a:t>th</a:t>
            </a:r>
            <a:r>
              <a:rPr lang="en-US" altLang="en-US"/>
              <a:t>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95F71-AE8F-4357-80A0-D3B45CF62204}"/>
              </a:ext>
            </a:extLst>
          </p:cNvPr>
          <p:cNvSpPr txBox="1"/>
          <p:nvPr/>
        </p:nvSpPr>
        <p:spPr>
          <a:xfrm>
            <a:off x="457200" y="895350"/>
            <a:ext cx="449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Located on the 2 main gas panels on the NE &amp; SE corners of the carriage, outside the pole tip doors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(12) ¼” lines on the south end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71EF6-70C9-B3D3-90F6-433093F64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190750"/>
            <a:ext cx="3757714" cy="2419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BD5507-BC8B-4A20-0483-300375CC4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019175"/>
            <a:ext cx="1690814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72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8794CC3-2EAB-488B-961F-DD9A2D29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8870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31" indent="-2857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972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348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378" eaLnBrk="1" hangingPunct="1">
              <a:defRPr/>
            </a:pPr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defTabSz="914378" eaLnBrk="1" hangingPunct="1">
                <a:defRPr/>
              </a:pPr>
              <a:t>15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8CE1DEB2-019C-46E1-8317-617065F6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053"/>
            <a:ext cx="8229600" cy="546497"/>
          </a:xfrm>
        </p:spPr>
        <p:txBody>
          <a:bodyPr>
            <a:noAutofit/>
          </a:bodyPr>
          <a:lstStyle/>
          <a:p>
            <a:r>
              <a:rPr lang="en-US" sz="3000">
                <a:solidFill>
                  <a:srgbClr val="0099FF"/>
                </a:solidFill>
              </a:rPr>
              <a:t>TPC Laser N2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E42D503-7C14-426C-B0BA-62738426CA11}"/>
              </a:ext>
            </a:extLst>
          </p:cNvPr>
          <p:cNvSpPr txBox="1">
            <a:spLocks/>
          </p:cNvSpPr>
          <p:nvPr/>
        </p:nvSpPr>
        <p:spPr bwMode="auto">
          <a:xfrm>
            <a:off x="0" y="4933950"/>
            <a:ext cx="1143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/>
              <a:t>June 30</a:t>
            </a:r>
            <a:r>
              <a:rPr lang="en-US" altLang="en-US" baseline="30000"/>
              <a:t>th</a:t>
            </a:r>
            <a:r>
              <a:rPr lang="en-US" altLang="en-US"/>
              <a:t>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95F71-AE8F-4357-80A0-D3B45CF62204}"/>
              </a:ext>
            </a:extLst>
          </p:cNvPr>
          <p:cNvSpPr txBox="1"/>
          <p:nvPr/>
        </p:nvSpPr>
        <p:spPr>
          <a:xfrm>
            <a:off x="457200" y="895350"/>
            <a:ext cx="449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Located on the 2 main gas panels on the NE &amp; SE corners of the carriage, outside the pole tip doors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(4) ¼” lines on each end going to the Laser boxes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F84902-3B1E-0BEF-914E-2F88ACE06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917" y="976095"/>
            <a:ext cx="3505200" cy="3572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5AC675-DEC1-39E0-A9AB-8EAF55305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2315362"/>
            <a:ext cx="3069004" cy="250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00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8794CC3-2EAB-488B-961F-DD9A2D29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8870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31" indent="-2857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972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348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378" eaLnBrk="1" hangingPunct="1">
              <a:defRPr/>
            </a:pPr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defTabSz="914378" eaLnBrk="1" hangingPunct="1">
                <a:defRPr/>
              </a:pPr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8CE1DEB2-019C-46E1-8317-617065F6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053"/>
            <a:ext cx="8229600" cy="546497"/>
          </a:xfrm>
        </p:spPr>
        <p:txBody>
          <a:bodyPr>
            <a:noAutofit/>
          </a:bodyPr>
          <a:lstStyle/>
          <a:p>
            <a:r>
              <a:rPr lang="en-US" sz="3000">
                <a:solidFill>
                  <a:srgbClr val="0099FF"/>
                </a:solidFill>
              </a:rPr>
              <a:t>MBD Compressed Air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E42D503-7C14-426C-B0BA-62738426CA11}"/>
              </a:ext>
            </a:extLst>
          </p:cNvPr>
          <p:cNvSpPr txBox="1">
            <a:spLocks/>
          </p:cNvSpPr>
          <p:nvPr/>
        </p:nvSpPr>
        <p:spPr bwMode="auto">
          <a:xfrm>
            <a:off x="0" y="4933950"/>
            <a:ext cx="1143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/>
              <a:t>June 30</a:t>
            </a:r>
            <a:r>
              <a:rPr lang="en-US" altLang="en-US" baseline="30000"/>
              <a:t>th</a:t>
            </a:r>
            <a:r>
              <a:rPr lang="en-US" altLang="en-US"/>
              <a:t>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95F71-AE8F-4357-80A0-D3B45CF62204}"/>
              </a:ext>
            </a:extLst>
          </p:cNvPr>
          <p:cNvSpPr txBox="1"/>
          <p:nvPr/>
        </p:nvSpPr>
        <p:spPr>
          <a:xfrm>
            <a:off x="457200" y="895350"/>
            <a:ext cx="449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Located on the 2 main gas panels on the NE &amp; SE corners of the carriage, outside the pole tip doors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(2) ½” lines on each 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55D4EC-C2B4-5FE7-0E06-19390C116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463" y="819150"/>
            <a:ext cx="4239504" cy="2838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9ECFB1-FCC1-865C-8B0C-4B05F9A62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092567"/>
            <a:ext cx="3592166" cy="286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03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8794CC3-2EAB-488B-961F-DD9A2D29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8870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31" indent="-2857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972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348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378" eaLnBrk="1" hangingPunct="1">
              <a:defRPr/>
            </a:pPr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defTabSz="914378" eaLnBrk="1" hangingPunct="1">
                <a:defRPr/>
              </a:pPr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8CE1DEB2-019C-46E1-8317-617065F6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053"/>
            <a:ext cx="8229600" cy="546497"/>
          </a:xfrm>
        </p:spPr>
        <p:txBody>
          <a:bodyPr>
            <a:noAutofit/>
          </a:bodyPr>
          <a:lstStyle/>
          <a:p>
            <a:r>
              <a:rPr lang="en-US" sz="3000">
                <a:solidFill>
                  <a:srgbClr val="0099FF"/>
                </a:solidFill>
              </a:rPr>
              <a:t>TPC &amp; TPOT Gas Panels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E42D503-7C14-426C-B0BA-62738426CA11}"/>
              </a:ext>
            </a:extLst>
          </p:cNvPr>
          <p:cNvSpPr txBox="1">
            <a:spLocks/>
          </p:cNvSpPr>
          <p:nvPr/>
        </p:nvSpPr>
        <p:spPr bwMode="auto">
          <a:xfrm>
            <a:off x="0" y="4933950"/>
            <a:ext cx="1143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/>
              <a:t>June 30</a:t>
            </a:r>
            <a:r>
              <a:rPr lang="en-US" altLang="en-US" baseline="30000"/>
              <a:t>th</a:t>
            </a:r>
            <a:r>
              <a:rPr lang="en-US" altLang="en-US"/>
              <a:t>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95F71-AE8F-4357-80A0-D3B45CF62204}"/>
              </a:ext>
            </a:extLst>
          </p:cNvPr>
          <p:cNvSpPr txBox="1"/>
          <p:nvPr/>
        </p:nvSpPr>
        <p:spPr>
          <a:xfrm>
            <a:off x="457200" y="895350"/>
            <a:ext cx="4495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(2) TPC gas panels located at the NE &amp; SE corners of the mid level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panels will be shared between TPC &amp; TPOT cooling and 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TPC gets (1) 1” line of Ar-CF4 and (1) flow meter at each 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TPOT gets (8) lines of </a:t>
            </a:r>
            <a:r>
              <a:rPr lang="en-US" dirty="0" err="1"/>
              <a:t>Ar</a:t>
            </a:r>
            <a:r>
              <a:rPr lang="en-US" dirty="0"/>
              <a:t>-ISO and (8) flow meters at each end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(4) supply and (4) return lines at each 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C44A2C-5D36-BA91-DBCF-40E343CEB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666750"/>
            <a:ext cx="4039841" cy="2357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E3E9DC-F219-B106-A83E-46044EBD5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3061097"/>
            <a:ext cx="289404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00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8794CC3-2EAB-488B-961F-DD9A2D29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8870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31" indent="-2857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972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348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378" eaLnBrk="1" hangingPunct="1">
              <a:defRPr/>
            </a:pPr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defTabSz="914378" eaLnBrk="1" hangingPunct="1">
                <a:defRPr/>
              </a:pPr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8CE1DEB2-019C-46E1-8317-617065F6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053"/>
            <a:ext cx="8229600" cy="546497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rgbClr val="0099FF"/>
                </a:solidFill>
              </a:rPr>
              <a:t>Cooling, Cable &amp; Gas Supports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E42D503-7C14-426C-B0BA-62738426CA11}"/>
              </a:ext>
            </a:extLst>
          </p:cNvPr>
          <p:cNvSpPr txBox="1">
            <a:spLocks/>
          </p:cNvSpPr>
          <p:nvPr/>
        </p:nvSpPr>
        <p:spPr bwMode="auto">
          <a:xfrm>
            <a:off x="0" y="4933950"/>
            <a:ext cx="1143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/>
              <a:t>June 30</a:t>
            </a:r>
            <a:r>
              <a:rPr lang="en-US" altLang="en-US" baseline="30000"/>
              <a:t>th</a:t>
            </a:r>
            <a:r>
              <a:rPr lang="en-US" altLang="en-US"/>
              <a:t>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95F71-AE8F-4357-80A0-D3B45CF62204}"/>
              </a:ext>
            </a:extLst>
          </p:cNvPr>
          <p:cNvSpPr txBox="1"/>
          <p:nvPr/>
        </p:nvSpPr>
        <p:spPr>
          <a:xfrm>
            <a:off x="457200" y="895350"/>
            <a:ext cx="52023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Delrin supports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5-6 supports needed per corner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Tallest support would be 68”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will be broken up into 2 or 3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Plates will be used to hold cables and tubes in position for installation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Preliminary </a:t>
            </a:r>
            <a:r>
              <a:rPr lang="en-US" dirty="0" err="1"/>
              <a:t>Xometry</a:t>
            </a:r>
            <a:r>
              <a:rPr lang="en-US" dirty="0"/>
              <a:t> quote came in at ~$14,000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Looked at other more standard options but nothing else 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FBBB473-2F4A-4718-AA89-F06B9A9F4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053" y="751737"/>
            <a:ext cx="1463743" cy="40336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F85C89-5711-4D93-90E5-9C05FB998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47" y="3558483"/>
            <a:ext cx="2834886" cy="12269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5D8EDA7-3688-454F-84B8-979208DC7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662" y="3558483"/>
            <a:ext cx="2865368" cy="107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79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8794CC3-2EAB-488B-961F-DD9A2D29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8870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31" indent="-2857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972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348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378" eaLnBrk="1" hangingPunct="1">
              <a:defRPr/>
            </a:pPr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defTabSz="914378" eaLnBrk="1" hangingPunct="1">
                <a:defRPr/>
              </a:pPr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8CE1DEB2-019C-46E1-8317-617065F6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053"/>
            <a:ext cx="8229600" cy="546497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rgbClr val="0099FF"/>
                </a:solidFill>
              </a:rPr>
              <a:t>Cooling, Cable &amp; Gas Supports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E42D503-7C14-426C-B0BA-62738426CA11}"/>
              </a:ext>
            </a:extLst>
          </p:cNvPr>
          <p:cNvSpPr txBox="1">
            <a:spLocks/>
          </p:cNvSpPr>
          <p:nvPr/>
        </p:nvSpPr>
        <p:spPr bwMode="auto">
          <a:xfrm>
            <a:off x="0" y="4933950"/>
            <a:ext cx="1143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/>
              <a:t>June 30</a:t>
            </a:r>
            <a:r>
              <a:rPr lang="en-US" altLang="en-US" baseline="30000"/>
              <a:t>th</a:t>
            </a:r>
            <a:r>
              <a:rPr lang="en-US" altLang="en-US"/>
              <a:t>,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56B803-AD9D-4FB3-AECC-876A310BD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542" y="2422955"/>
            <a:ext cx="4646361" cy="2371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4E35EC-E4EB-437B-8A2A-6551BDF04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18" y="748551"/>
            <a:ext cx="5006926" cy="259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56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E5D5E7-5CC5-EE3F-9EAA-4CE989ECA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575" y="712816"/>
            <a:ext cx="4837231" cy="4175891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8794CC3-2EAB-488B-961F-DD9A2D29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8870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31" indent="-2857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972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348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378" eaLnBrk="1" hangingPunct="1">
              <a:defRPr/>
            </a:pPr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defTabSz="914378" eaLnBrk="1" hangingPunct="1">
                <a:defRPr/>
              </a:pPr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8CE1DEB2-019C-46E1-8317-617065F6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053"/>
            <a:ext cx="8229600" cy="546497"/>
          </a:xfrm>
        </p:spPr>
        <p:txBody>
          <a:bodyPr>
            <a:noAutofit/>
          </a:bodyPr>
          <a:lstStyle/>
          <a:p>
            <a:r>
              <a:rPr lang="en-US" sz="3000">
                <a:solidFill>
                  <a:srgbClr val="0099FF"/>
                </a:solidFill>
              </a:rPr>
              <a:t>Detector Cooling Layout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E42D503-7C14-426C-B0BA-62738426CA11}"/>
              </a:ext>
            </a:extLst>
          </p:cNvPr>
          <p:cNvSpPr txBox="1">
            <a:spLocks/>
          </p:cNvSpPr>
          <p:nvPr/>
        </p:nvSpPr>
        <p:spPr bwMode="auto">
          <a:xfrm>
            <a:off x="0" y="4933950"/>
            <a:ext cx="1143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/>
              <a:t>June 30</a:t>
            </a:r>
            <a:r>
              <a:rPr lang="en-US" altLang="en-US" baseline="30000"/>
              <a:t>th</a:t>
            </a:r>
            <a:r>
              <a:rPr lang="en-US" altLang="en-US"/>
              <a:t>,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FDE10B-4443-49EA-9414-ECB3300AA4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78" r="8522"/>
          <a:stretch/>
        </p:blipFill>
        <p:spPr>
          <a:xfrm>
            <a:off x="304800" y="1400175"/>
            <a:ext cx="3190046" cy="272415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6A82216-1101-410A-A6B6-9AC97F8F9FBA}"/>
              </a:ext>
            </a:extLst>
          </p:cNvPr>
          <p:cNvCxnSpPr/>
          <p:nvPr/>
        </p:nvCxnSpPr>
        <p:spPr>
          <a:xfrm flipV="1">
            <a:off x="7086600" y="1200150"/>
            <a:ext cx="762000" cy="533400"/>
          </a:xfrm>
          <a:prstGeom prst="straightConnector1">
            <a:avLst/>
          </a:prstGeom>
          <a:ln w="762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A536A46-81B5-4CA7-B07D-7D43CC88CFB0}"/>
              </a:ext>
            </a:extLst>
          </p:cNvPr>
          <p:cNvSpPr txBox="1"/>
          <p:nvPr/>
        </p:nvSpPr>
        <p:spPr>
          <a:xfrm rot="19550446">
            <a:off x="6904764" y="1160754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FF00"/>
                </a:solidFill>
              </a:rPr>
              <a:t>North</a:t>
            </a:r>
          </a:p>
        </p:txBody>
      </p:sp>
    </p:spTree>
    <p:extLst>
      <p:ext uri="{BB962C8B-B14F-4D97-AF65-F5344CB8AC3E}">
        <p14:creationId xmlns:p14="http://schemas.microsoft.com/office/powerpoint/2010/main" val="892500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690382-9A18-48E1-9EFA-41CC13E36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660" y="636984"/>
            <a:ext cx="3969243" cy="4462463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8794CC3-2EAB-488B-961F-DD9A2D29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8870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31" indent="-2857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972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348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378" eaLnBrk="1" hangingPunct="1">
              <a:defRPr/>
            </a:pPr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defTabSz="914378" eaLnBrk="1" hangingPunct="1">
                <a:defRPr/>
              </a:pPr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8CE1DEB2-019C-46E1-8317-617065F6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053"/>
            <a:ext cx="8229600" cy="546497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rgbClr val="0099FF"/>
                </a:solidFill>
              </a:rPr>
              <a:t>Cooling, Cable &amp; Gas Supports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E42D503-7C14-426C-B0BA-62738426CA11}"/>
              </a:ext>
            </a:extLst>
          </p:cNvPr>
          <p:cNvSpPr txBox="1">
            <a:spLocks/>
          </p:cNvSpPr>
          <p:nvPr/>
        </p:nvSpPr>
        <p:spPr bwMode="auto">
          <a:xfrm>
            <a:off x="0" y="4933950"/>
            <a:ext cx="1143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/>
              <a:t>June 30</a:t>
            </a:r>
            <a:r>
              <a:rPr lang="en-US" altLang="en-US" baseline="30000"/>
              <a:t>th</a:t>
            </a:r>
            <a:r>
              <a:rPr lang="en-US" altLang="en-US"/>
              <a:t>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95F71-AE8F-4357-80A0-D3B45CF62204}"/>
              </a:ext>
            </a:extLst>
          </p:cNvPr>
          <p:cNvSpPr txBox="1"/>
          <p:nvPr/>
        </p:nvSpPr>
        <p:spPr>
          <a:xfrm>
            <a:off x="457200" y="895350"/>
            <a:ext cx="45217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Southeast corner mock support layout shown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 corner has MVTX cooling and fibers which no other corner has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East side has the gas lines and SEPD fibers which the west side does 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Approximately 40 </a:t>
            </a:r>
            <a:r>
              <a:rPr lang="en-US" dirty="0" err="1"/>
              <a:t>lbs</a:t>
            </a:r>
            <a:r>
              <a:rPr lang="en-US" dirty="0"/>
              <a:t>/ft at heaviest spot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Yellow is every corner, pink is Southeast corner only, teal is East corners only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68A5F8-DBA4-4AD3-97E0-C6D6487E5063}"/>
              </a:ext>
            </a:extLst>
          </p:cNvPr>
          <p:cNvSpPr txBox="1"/>
          <p:nvPr/>
        </p:nvSpPr>
        <p:spPr>
          <a:xfrm>
            <a:off x="6582070" y="797600"/>
            <a:ext cx="10358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TPC Cooling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E62D58-D298-4F0C-A76E-00FCF4E57FF3}"/>
              </a:ext>
            </a:extLst>
          </p:cNvPr>
          <p:cNvSpPr txBox="1"/>
          <p:nvPr/>
        </p:nvSpPr>
        <p:spPr>
          <a:xfrm>
            <a:off x="6582069" y="1054804"/>
            <a:ext cx="10358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SIMP Cooling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C4AD09-894E-405F-922A-9EFA4C1D4C3F}"/>
              </a:ext>
            </a:extLst>
          </p:cNvPr>
          <p:cNvSpPr txBox="1"/>
          <p:nvPr/>
        </p:nvSpPr>
        <p:spPr>
          <a:xfrm>
            <a:off x="6593742" y="3249021"/>
            <a:ext cx="10358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TPC Cooling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C5D624-0AB0-4CC6-BE75-2AFDCD8B22D4}"/>
              </a:ext>
            </a:extLst>
          </p:cNvPr>
          <p:cNvSpPr txBox="1"/>
          <p:nvPr/>
        </p:nvSpPr>
        <p:spPr>
          <a:xfrm>
            <a:off x="6576359" y="1576780"/>
            <a:ext cx="1239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PREAMP Cooling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C863B1-6BF1-4749-A31D-686E87B9FC58}"/>
              </a:ext>
            </a:extLst>
          </p:cNvPr>
          <p:cNvSpPr txBox="1"/>
          <p:nvPr/>
        </p:nvSpPr>
        <p:spPr>
          <a:xfrm>
            <a:off x="6582069" y="1312008"/>
            <a:ext cx="10358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SIPM Cooling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226429-A2F5-4C41-A2D8-96E946288E86}"/>
              </a:ext>
            </a:extLst>
          </p:cNvPr>
          <p:cNvSpPr txBox="1"/>
          <p:nvPr/>
        </p:nvSpPr>
        <p:spPr>
          <a:xfrm>
            <a:off x="6590635" y="3533998"/>
            <a:ext cx="10358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Inner HCAL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CF63DD-B2E6-419E-81D3-6CFDD9BDAACD}"/>
              </a:ext>
            </a:extLst>
          </p:cNvPr>
          <p:cNvSpPr txBox="1"/>
          <p:nvPr/>
        </p:nvSpPr>
        <p:spPr>
          <a:xfrm>
            <a:off x="6590635" y="3726536"/>
            <a:ext cx="10358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Inner HCAL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AB19A0-B028-453B-8B2B-2F176EBFC381}"/>
              </a:ext>
            </a:extLst>
          </p:cNvPr>
          <p:cNvSpPr txBox="1"/>
          <p:nvPr/>
        </p:nvSpPr>
        <p:spPr>
          <a:xfrm>
            <a:off x="6582069" y="2250950"/>
            <a:ext cx="10358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FF"/>
                </a:solidFill>
              </a:rPr>
              <a:t>MVTX Fiber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85BF1C-81CD-45CA-92AD-D8CEF8675709}"/>
              </a:ext>
            </a:extLst>
          </p:cNvPr>
          <p:cNvSpPr txBox="1"/>
          <p:nvPr/>
        </p:nvSpPr>
        <p:spPr>
          <a:xfrm>
            <a:off x="6582069" y="2111473"/>
            <a:ext cx="10358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FF"/>
                </a:solidFill>
              </a:rPr>
              <a:t>MVTX Cooling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A6EA28-9B51-42BC-9292-6DD610F3342B}"/>
              </a:ext>
            </a:extLst>
          </p:cNvPr>
          <p:cNvSpPr txBox="1"/>
          <p:nvPr/>
        </p:nvSpPr>
        <p:spPr>
          <a:xfrm>
            <a:off x="6590635" y="3999752"/>
            <a:ext cx="10358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FFFF"/>
                </a:solidFill>
              </a:rPr>
              <a:t>SEPD Fiber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3109E2-B581-4E21-9864-DADC561471A7}"/>
              </a:ext>
            </a:extLst>
          </p:cNvPr>
          <p:cNvSpPr txBox="1"/>
          <p:nvPr/>
        </p:nvSpPr>
        <p:spPr>
          <a:xfrm>
            <a:off x="6590634" y="4295492"/>
            <a:ext cx="10358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TPOT Cooling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023C16-28AA-43BF-9B05-6884C40BF2D8}"/>
              </a:ext>
            </a:extLst>
          </p:cNvPr>
          <p:cNvSpPr txBox="1"/>
          <p:nvPr/>
        </p:nvSpPr>
        <p:spPr>
          <a:xfrm>
            <a:off x="6595796" y="4436964"/>
            <a:ext cx="10358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INTT Cooling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854A2F-5D89-4F88-91BA-DF08A8E18637}"/>
              </a:ext>
            </a:extLst>
          </p:cNvPr>
          <p:cNvSpPr txBox="1"/>
          <p:nvPr/>
        </p:nvSpPr>
        <p:spPr>
          <a:xfrm>
            <a:off x="6590368" y="4569572"/>
            <a:ext cx="16263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FFFF"/>
                </a:solidFill>
              </a:rPr>
              <a:t>TPC, TPOT, MBD Gas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B3033C-017F-4113-9A4A-DB35DA1D3DDD}"/>
              </a:ext>
            </a:extLst>
          </p:cNvPr>
          <p:cNvSpPr txBox="1"/>
          <p:nvPr/>
        </p:nvSpPr>
        <p:spPr>
          <a:xfrm>
            <a:off x="6595796" y="4717732"/>
            <a:ext cx="14153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FFFF"/>
                </a:solidFill>
              </a:rPr>
              <a:t>All N2 Gas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29848C-DEA9-49CF-8A2D-3E204F457154}"/>
              </a:ext>
            </a:extLst>
          </p:cNvPr>
          <p:cNvSpPr txBox="1"/>
          <p:nvPr/>
        </p:nvSpPr>
        <p:spPr>
          <a:xfrm>
            <a:off x="6563247" y="1871193"/>
            <a:ext cx="1239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PREAMP Cooling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F9DE7F-A2D8-4A98-AEEF-D4CB39C49E8B}"/>
              </a:ext>
            </a:extLst>
          </p:cNvPr>
          <p:cNvSpPr txBox="1"/>
          <p:nvPr/>
        </p:nvSpPr>
        <p:spPr>
          <a:xfrm>
            <a:off x="6576359" y="2415704"/>
            <a:ext cx="1239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PREAMP Cooling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0D6EB6-C4FB-4F60-B685-2234CD303B3A}"/>
              </a:ext>
            </a:extLst>
          </p:cNvPr>
          <p:cNvSpPr txBox="1"/>
          <p:nvPr/>
        </p:nvSpPr>
        <p:spPr>
          <a:xfrm>
            <a:off x="6590636" y="2983761"/>
            <a:ext cx="10358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SIPM Cooling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C68712-42FB-4B20-BD08-600C87F64569}"/>
              </a:ext>
            </a:extLst>
          </p:cNvPr>
          <p:cNvSpPr txBox="1"/>
          <p:nvPr/>
        </p:nvSpPr>
        <p:spPr>
          <a:xfrm>
            <a:off x="6590636" y="2688920"/>
            <a:ext cx="10358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SIPM Cooling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D5A0E22-D6E9-43E8-B35B-1EAD86EF2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609" y="684835"/>
            <a:ext cx="372406" cy="436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21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2E40F74B-5DFD-4E15-BD0D-19987C67CC0B}"/>
              </a:ext>
            </a:extLst>
          </p:cNvPr>
          <p:cNvSpPr txBox="1">
            <a:spLocks/>
          </p:cNvSpPr>
          <p:nvPr/>
        </p:nvSpPr>
        <p:spPr bwMode="auto">
          <a:xfrm>
            <a:off x="304800" y="4405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>
                <a:solidFill>
                  <a:srgbClr val="0099FF"/>
                </a:solidFill>
              </a:rPr>
              <a:t>Any Questions?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366948-6FFA-4560-BE09-2A7CF4C6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9331" y="4869656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CD719D-6AE8-4131-AE0D-4F8FAD2F73B8}"/>
              </a:ext>
            </a:extLst>
          </p:cNvPr>
          <p:cNvSpPr txBox="1">
            <a:spLocks/>
          </p:cNvSpPr>
          <p:nvPr/>
        </p:nvSpPr>
        <p:spPr bwMode="auto">
          <a:xfrm>
            <a:off x="0" y="4933950"/>
            <a:ext cx="12192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/>
              <a:t>June 30</a:t>
            </a:r>
            <a:r>
              <a:rPr lang="en-US" altLang="en-US" baseline="30000"/>
              <a:t>th</a:t>
            </a:r>
            <a:r>
              <a:rPr lang="en-US" altLang="en-US"/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1204227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31DE10-3442-D4B7-3837-D5238A836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479" y="689066"/>
            <a:ext cx="3218285" cy="3468647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8794CC3-2EAB-488B-961F-DD9A2D29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8870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31" indent="-2857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972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348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378" eaLnBrk="1" hangingPunct="1">
              <a:defRPr/>
            </a:pPr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defTabSz="914378" eaLnBrk="1" hangingPunct="1">
                <a:defRPr/>
              </a:pPr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8CE1DEB2-019C-46E1-8317-617065F6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053"/>
            <a:ext cx="8229600" cy="546497"/>
          </a:xfrm>
        </p:spPr>
        <p:txBody>
          <a:bodyPr>
            <a:noAutofit/>
          </a:bodyPr>
          <a:lstStyle/>
          <a:p>
            <a:r>
              <a:rPr lang="en-US" sz="3000" err="1">
                <a:solidFill>
                  <a:srgbClr val="0099FF"/>
                </a:solidFill>
              </a:rPr>
              <a:t>Emcal</a:t>
            </a:r>
            <a:r>
              <a:rPr lang="en-US" sz="3000">
                <a:solidFill>
                  <a:srgbClr val="0099FF"/>
                </a:solidFill>
              </a:rPr>
              <a:t> Cooling Layout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E42D503-7C14-426C-B0BA-62738426CA11}"/>
              </a:ext>
            </a:extLst>
          </p:cNvPr>
          <p:cNvSpPr txBox="1">
            <a:spLocks/>
          </p:cNvSpPr>
          <p:nvPr/>
        </p:nvSpPr>
        <p:spPr bwMode="auto">
          <a:xfrm>
            <a:off x="0" y="4933950"/>
            <a:ext cx="1143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/>
              <a:t>June 30</a:t>
            </a:r>
            <a:r>
              <a:rPr lang="en-US" altLang="en-US" baseline="30000"/>
              <a:t>th</a:t>
            </a:r>
            <a:r>
              <a:rPr lang="en-US" altLang="en-US"/>
              <a:t>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95F71-AE8F-4357-80A0-D3B45CF62204}"/>
              </a:ext>
            </a:extLst>
          </p:cNvPr>
          <p:cNvSpPr txBox="1"/>
          <p:nvPr/>
        </p:nvSpPr>
        <p:spPr>
          <a:xfrm>
            <a:off x="76200" y="895350"/>
            <a:ext cx="57090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(8) Cooling panels located at each corner on the 1</a:t>
            </a:r>
            <a:r>
              <a:rPr lang="en-US" baseline="30000" dirty="0"/>
              <a:t>st</a:t>
            </a:r>
            <a:r>
              <a:rPr lang="en-US" dirty="0"/>
              <a:t> level, (4) panels for SIPM loop and (4) panels for </a:t>
            </a:r>
            <a:r>
              <a:rPr lang="en-US" dirty="0" err="1"/>
              <a:t>PreAmp</a:t>
            </a:r>
            <a:r>
              <a:rPr lang="en-US" dirty="0"/>
              <a:t> loop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panels are mounted on a separate frame that will mount to the I-Beams in the corners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SIMP panel has (4) 1” supply and (4) 1” return lines. Each one of those lines feed (4) EMCAL sectors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</a:t>
            </a:r>
            <a:r>
              <a:rPr lang="en-US" dirty="0" err="1"/>
              <a:t>PreAmp</a:t>
            </a:r>
            <a:r>
              <a:rPr lang="en-US" dirty="0"/>
              <a:t> panel has (4) 3/4” supply and (4) 3/4” return lines. Each one of those lines also feeds (4) EMCAL sectors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B5D080-831B-4140-84FC-44CFF7150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528" y="2638879"/>
            <a:ext cx="2438401" cy="246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84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F2FBC6-A484-DDCA-AE34-EB5F0FC03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230" y="795814"/>
            <a:ext cx="5210245" cy="3777704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8794CC3-2EAB-488B-961F-DD9A2D29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8870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31" indent="-2857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972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348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378" eaLnBrk="1" hangingPunct="1">
              <a:defRPr/>
            </a:pPr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defTabSz="914378" eaLnBrk="1" hangingPunct="1">
                <a:defRPr/>
              </a:pPr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8CE1DEB2-019C-46E1-8317-617065F6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053"/>
            <a:ext cx="8229600" cy="546497"/>
          </a:xfrm>
        </p:spPr>
        <p:txBody>
          <a:bodyPr>
            <a:noAutofit/>
          </a:bodyPr>
          <a:lstStyle/>
          <a:p>
            <a:r>
              <a:rPr lang="en-US" sz="3000" err="1">
                <a:solidFill>
                  <a:srgbClr val="0099FF"/>
                </a:solidFill>
              </a:rPr>
              <a:t>Emcal</a:t>
            </a:r>
            <a:r>
              <a:rPr lang="en-US" sz="3000">
                <a:solidFill>
                  <a:srgbClr val="0099FF"/>
                </a:solidFill>
              </a:rPr>
              <a:t> Cooling Layout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E42D503-7C14-426C-B0BA-62738426CA11}"/>
              </a:ext>
            </a:extLst>
          </p:cNvPr>
          <p:cNvSpPr txBox="1">
            <a:spLocks/>
          </p:cNvSpPr>
          <p:nvPr/>
        </p:nvSpPr>
        <p:spPr bwMode="auto">
          <a:xfrm>
            <a:off x="0" y="4933950"/>
            <a:ext cx="1143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/>
              <a:t>June 30</a:t>
            </a:r>
            <a:r>
              <a:rPr lang="en-US" altLang="en-US" baseline="30000"/>
              <a:t>th</a:t>
            </a:r>
            <a:r>
              <a:rPr lang="en-US" altLang="en-US"/>
              <a:t>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95F71-AE8F-4357-80A0-D3B45CF62204}"/>
              </a:ext>
            </a:extLst>
          </p:cNvPr>
          <p:cNvSpPr txBox="1"/>
          <p:nvPr/>
        </p:nvSpPr>
        <p:spPr>
          <a:xfrm>
            <a:off x="133894" y="864394"/>
            <a:ext cx="35237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Due to the size of the EMCAL cooling lines similar lines will be insulated together to save space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vertical width is ~24” and is made up of (7) insulated “bundles”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Preamp doesn’t need insulation, but SIPM does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5184F2E2-B9A5-4467-89C8-7F09A4D1349B}"/>
              </a:ext>
            </a:extLst>
          </p:cNvPr>
          <p:cNvSpPr/>
          <p:nvPr/>
        </p:nvSpPr>
        <p:spPr>
          <a:xfrm>
            <a:off x="5943600" y="2383971"/>
            <a:ext cx="68580" cy="389165"/>
          </a:xfrm>
          <a:prstGeom prst="leftBrac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FD4B94F-8435-4F66-82FE-20CFC8080009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600700" y="1603058"/>
            <a:ext cx="342900" cy="975496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D1A8214-AD74-4743-ABB1-8749AB5597F1}"/>
              </a:ext>
            </a:extLst>
          </p:cNvPr>
          <p:cNvSpPr txBox="1"/>
          <p:nvPr/>
        </p:nvSpPr>
        <p:spPr>
          <a:xfrm>
            <a:off x="5480957" y="936129"/>
            <a:ext cx="2438400" cy="646331"/>
          </a:xfrm>
          <a:prstGeom prst="rect">
            <a:avLst/>
          </a:prstGeom>
          <a:noFill/>
          <a:ln w="1905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FF00"/>
                </a:solidFill>
              </a:rPr>
              <a:t>Example: 4 SIPM Lines insulated together</a:t>
            </a:r>
          </a:p>
        </p:txBody>
      </p:sp>
    </p:spTree>
    <p:extLst>
      <p:ext uri="{BB962C8B-B14F-4D97-AF65-F5344CB8AC3E}">
        <p14:creationId xmlns:p14="http://schemas.microsoft.com/office/powerpoint/2010/main" val="3505314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8794CC3-2EAB-488B-961F-DD9A2D29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8870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31" indent="-2857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972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348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378" eaLnBrk="1" hangingPunct="1">
              <a:defRPr/>
            </a:pPr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defTabSz="914378" eaLnBrk="1" hangingPunct="1">
                <a:defRPr/>
              </a:pPr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8CE1DEB2-019C-46E1-8317-617065F6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053"/>
            <a:ext cx="8229600" cy="546497"/>
          </a:xfrm>
        </p:spPr>
        <p:txBody>
          <a:bodyPr>
            <a:noAutofit/>
          </a:bodyPr>
          <a:lstStyle/>
          <a:p>
            <a:r>
              <a:rPr lang="en-US" sz="3000">
                <a:solidFill>
                  <a:srgbClr val="0099FF"/>
                </a:solidFill>
              </a:rPr>
              <a:t>TPC Cooling Layout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E42D503-7C14-426C-B0BA-62738426CA11}"/>
              </a:ext>
            </a:extLst>
          </p:cNvPr>
          <p:cNvSpPr txBox="1">
            <a:spLocks/>
          </p:cNvSpPr>
          <p:nvPr/>
        </p:nvSpPr>
        <p:spPr bwMode="auto">
          <a:xfrm>
            <a:off x="0" y="4933950"/>
            <a:ext cx="1143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/>
              <a:t>June 30</a:t>
            </a:r>
            <a:r>
              <a:rPr lang="en-US" altLang="en-US" baseline="30000"/>
              <a:t>th</a:t>
            </a:r>
            <a:r>
              <a:rPr lang="en-US" altLang="en-US"/>
              <a:t>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95F71-AE8F-4357-80A0-D3B45CF62204}"/>
              </a:ext>
            </a:extLst>
          </p:cNvPr>
          <p:cNvSpPr txBox="1"/>
          <p:nvPr/>
        </p:nvSpPr>
        <p:spPr>
          <a:xfrm>
            <a:off x="123035" y="895350"/>
            <a:ext cx="8792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(4) Cooling panels located at each corner on the 2</a:t>
            </a:r>
            <a:r>
              <a:rPr lang="en-US" baseline="30000" dirty="0"/>
              <a:t>nd</a:t>
            </a:r>
            <a:r>
              <a:rPr lang="en-US" dirty="0"/>
              <a:t> level, mounted on the railings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two east panels will also be used for 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panel feeds (2) 1” supply and (2) 1” return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NW panel will be mounted slightly differently to accommodate the altered stairs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E35AE7-EC6F-4095-8B3D-5B1E321CA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038350"/>
            <a:ext cx="5972965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21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8794CC3-2EAB-488B-961F-DD9A2D29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8870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31" indent="-2857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972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348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378" eaLnBrk="1" hangingPunct="1">
              <a:defRPr/>
            </a:pPr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defTabSz="914378" eaLnBrk="1" hangingPunct="1">
                <a:defRPr/>
              </a:pPr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8CE1DEB2-019C-46E1-8317-617065F6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053"/>
            <a:ext cx="8229600" cy="546497"/>
          </a:xfrm>
        </p:spPr>
        <p:txBody>
          <a:bodyPr>
            <a:noAutofit/>
          </a:bodyPr>
          <a:lstStyle/>
          <a:p>
            <a:r>
              <a:rPr lang="en-US" sz="3000">
                <a:solidFill>
                  <a:srgbClr val="0099FF"/>
                </a:solidFill>
              </a:rPr>
              <a:t>TPOT Cooling Layout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E42D503-7C14-426C-B0BA-62738426CA11}"/>
              </a:ext>
            </a:extLst>
          </p:cNvPr>
          <p:cNvSpPr txBox="1">
            <a:spLocks/>
          </p:cNvSpPr>
          <p:nvPr/>
        </p:nvSpPr>
        <p:spPr bwMode="auto">
          <a:xfrm>
            <a:off x="0" y="4933950"/>
            <a:ext cx="1143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/>
              <a:t>June 30</a:t>
            </a:r>
            <a:r>
              <a:rPr lang="en-US" altLang="en-US" baseline="30000"/>
              <a:t>th</a:t>
            </a:r>
            <a:r>
              <a:rPr lang="en-US" altLang="en-US"/>
              <a:t>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95F71-AE8F-4357-80A0-D3B45CF62204}"/>
              </a:ext>
            </a:extLst>
          </p:cNvPr>
          <p:cNvSpPr txBox="1"/>
          <p:nvPr/>
        </p:nvSpPr>
        <p:spPr>
          <a:xfrm>
            <a:off x="101237" y="895350"/>
            <a:ext cx="37131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Parasitic to the TPC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TPOT gets (2)  ¼” supply and (2)  ¼” return lines at each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C264AE-65AD-432E-E06E-2F10318C8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020" y="950053"/>
            <a:ext cx="5327624" cy="345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56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8794CC3-2EAB-488B-961F-DD9A2D29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8870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31" indent="-2857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972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348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378" eaLnBrk="1" hangingPunct="1">
              <a:defRPr/>
            </a:pPr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defTabSz="914378" eaLnBrk="1" hangingPunct="1">
                <a:defRPr/>
              </a:pPr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8CE1DEB2-019C-46E1-8317-617065F6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053"/>
            <a:ext cx="8229600" cy="546497"/>
          </a:xfrm>
        </p:spPr>
        <p:txBody>
          <a:bodyPr>
            <a:noAutofit/>
          </a:bodyPr>
          <a:lstStyle/>
          <a:p>
            <a:r>
              <a:rPr lang="en-US" sz="3000">
                <a:solidFill>
                  <a:srgbClr val="0099FF"/>
                </a:solidFill>
              </a:rPr>
              <a:t>INTT Cooling Layout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E42D503-7C14-426C-B0BA-62738426CA11}"/>
              </a:ext>
            </a:extLst>
          </p:cNvPr>
          <p:cNvSpPr txBox="1">
            <a:spLocks/>
          </p:cNvSpPr>
          <p:nvPr/>
        </p:nvSpPr>
        <p:spPr bwMode="auto">
          <a:xfrm>
            <a:off x="0" y="4933950"/>
            <a:ext cx="1143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/>
              <a:t>June 30</a:t>
            </a:r>
            <a:r>
              <a:rPr lang="en-US" altLang="en-US" baseline="30000"/>
              <a:t>th</a:t>
            </a:r>
            <a:r>
              <a:rPr lang="en-US" altLang="en-US"/>
              <a:t>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95F71-AE8F-4357-80A0-D3B45CF62204}"/>
              </a:ext>
            </a:extLst>
          </p:cNvPr>
          <p:cNvSpPr txBox="1"/>
          <p:nvPr/>
        </p:nvSpPr>
        <p:spPr>
          <a:xfrm>
            <a:off x="250428" y="898564"/>
            <a:ext cx="45958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(2) Detector cooling panels located on the NE &amp; SE corners on the 1</a:t>
            </a:r>
            <a:r>
              <a:rPr lang="en-US" baseline="30000" dirty="0"/>
              <a:t>st</a:t>
            </a:r>
            <a:r>
              <a:rPr lang="en-US" dirty="0"/>
              <a:t>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panels will be mounted to the I-Beams on the corners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south panel feeds (8) 1/4” supply lines and the north panel receives (8) return lines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(2) ECW cooling panels located on the NW &amp; SW corners on the 1</a:t>
            </a:r>
            <a:r>
              <a:rPr lang="en-US" baseline="30000" dirty="0"/>
              <a:t>st</a:t>
            </a:r>
            <a:r>
              <a:rPr lang="en-US" dirty="0"/>
              <a:t>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panel feeds (8) 1/4” supply lines  and (8) 1/4” return lines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8D245D-C880-44BE-8354-116E55058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242" y="733545"/>
            <a:ext cx="4030661" cy="2343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8E73CA-92DF-446E-95A9-C5F6963094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06"/>
          <a:stretch/>
        </p:blipFill>
        <p:spPr>
          <a:xfrm>
            <a:off x="4648200" y="2619848"/>
            <a:ext cx="2417141" cy="252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45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8794CC3-2EAB-488B-961F-DD9A2D29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8870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31" indent="-2857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972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348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378" eaLnBrk="1" hangingPunct="1">
              <a:defRPr/>
            </a:pPr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defTabSz="914378" eaLnBrk="1" hangingPunct="1">
                <a:defRPr/>
              </a:pPr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8CE1DEB2-019C-46E1-8317-617065F6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053"/>
            <a:ext cx="8229600" cy="546497"/>
          </a:xfrm>
        </p:spPr>
        <p:txBody>
          <a:bodyPr>
            <a:noAutofit/>
          </a:bodyPr>
          <a:lstStyle/>
          <a:p>
            <a:r>
              <a:rPr lang="en-US" sz="3000">
                <a:solidFill>
                  <a:srgbClr val="0099FF"/>
                </a:solidFill>
              </a:rPr>
              <a:t>MVTX Cooling Layout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E42D503-7C14-426C-B0BA-62738426CA11}"/>
              </a:ext>
            </a:extLst>
          </p:cNvPr>
          <p:cNvSpPr txBox="1">
            <a:spLocks/>
          </p:cNvSpPr>
          <p:nvPr/>
        </p:nvSpPr>
        <p:spPr bwMode="auto">
          <a:xfrm>
            <a:off x="0" y="4933950"/>
            <a:ext cx="1143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/>
              <a:t>June 30</a:t>
            </a:r>
            <a:r>
              <a:rPr lang="en-US" altLang="en-US" baseline="30000"/>
              <a:t>th</a:t>
            </a:r>
            <a:r>
              <a:rPr lang="en-US" altLang="en-US"/>
              <a:t>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95F71-AE8F-4357-80A0-D3B45CF62204}"/>
              </a:ext>
            </a:extLst>
          </p:cNvPr>
          <p:cNvSpPr txBox="1"/>
          <p:nvPr/>
        </p:nvSpPr>
        <p:spPr>
          <a:xfrm>
            <a:off x="381000" y="895350"/>
            <a:ext cx="46857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(3) Panels located on the east side mid level platform in between the other racks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(72) ¼” Electronic cooling lines from the two 32” panels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(24) ¼” detector cooling lines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300593-1CDE-43F0-A947-7FCCC50D1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921" y="666750"/>
            <a:ext cx="3733982" cy="2151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00F532-88DC-41BB-98F0-2E888C467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497025"/>
            <a:ext cx="5097712" cy="260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63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8794CC3-2EAB-488B-961F-DD9A2D29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8870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31" indent="-2857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972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348" indent="-22859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378" eaLnBrk="1" hangingPunct="1">
              <a:defRPr/>
            </a:pPr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defTabSz="914378" eaLnBrk="1" hangingPunct="1">
                <a:defRPr/>
              </a:pPr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8CE1DEB2-019C-46E1-8317-617065F6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053"/>
            <a:ext cx="8229600" cy="546497"/>
          </a:xfrm>
        </p:spPr>
        <p:txBody>
          <a:bodyPr>
            <a:noAutofit/>
          </a:bodyPr>
          <a:lstStyle/>
          <a:p>
            <a:r>
              <a:rPr lang="en-US" sz="3000">
                <a:solidFill>
                  <a:srgbClr val="0099FF"/>
                </a:solidFill>
              </a:rPr>
              <a:t>SEPD Cooling Layout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E42D503-7C14-426C-B0BA-62738426CA11}"/>
              </a:ext>
            </a:extLst>
          </p:cNvPr>
          <p:cNvSpPr txBox="1">
            <a:spLocks/>
          </p:cNvSpPr>
          <p:nvPr/>
        </p:nvSpPr>
        <p:spPr bwMode="auto">
          <a:xfrm>
            <a:off x="0" y="4933950"/>
            <a:ext cx="1143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/>
              <a:t>June 30</a:t>
            </a:r>
            <a:r>
              <a:rPr lang="en-US" altLang="en-US" baseline="30000"/>
              <a:t>th</a:t>
            </a:r>
            <a:r>
              <a:rPr lang="en-US" altLang="en-US"/>
              <a:t>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95F71-AE8F-4357-80A0-D3B45CF62204}"/>
              </a:ext>
            </a:extLst>
          </p:cNvPr>
          <p:cNvSpPr txBox="1"/>
          <p:nvPr/>
        </p:nvSpPr>
        <p:spPr>
          <a:xfrm>
            <a:off x="316706" y="895350"/>
            <a:ext cx="47124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(2) SEPD Connection boxes located under the detector on the east side behind 1E1 &amp; 1E3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Each box feeds (1) ½” supply and (1) ½” return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Cooling is done via ECW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D4E96D-0C94-4763-982F-541A432D03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8" r="14932"/>
          <a:stretch/>
        </p:blipFill>
        <p:spPr>
          <a:xfrm>
            <a:off x="4953000" y="722076"/>
            <a:ext cx="3997279" cy="2747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8D9C94-0224-4134-9C27-BED7CAA2F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305" y="2420542"/>
            <a:ext cx="3582589" cy="259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44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1079</TotalTime>
  <Words>1064</Words>
  <Application>Microsoft Office PowerPoint</Application>
  <PresentationFormat>On-screen Show (16:9)</PresentationFormat>
  <Paragraphs>178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Office Theme</vt:lpstr>
      <vt:lpstr>1_Office Theme</vt:lpstr>
      <vt:lpstr>   </vt:lpstr>
      <vt:lpstr>Detector Cooling Layout</vt:lpstr>
      <vt:lpstr>Emcal Cooling Layout</vt:lpstr>
      <vt:lpstr>Emcal Cooling Layout</vt:lpstr>
      <vt:lpstr>TPC Cooling Layout</vt:lpstr>
      <vt:lpstr>TPOT Cooling Layout</vt:lpstr>
      <vt:lpstr>INTT Cooling Layout</vt:lpstr>
      <vt:lpstr>MVTX Cooling Layout</vt:lpstr>
      <vt:lpstr>SEPD Cooling Layout</vt:lpstr>
      <vt:lpstr>Detector Gas Layout</vt:lpstr>
      <vt:lpstr>Main N2 Panel </vt:lpstr>
      <vt:lpstr>EMCAL N2 </vt:lpstr>
      <vt:lpstr>INTT N2 </vt:lpstr>
      <vt:lpstr>MVTX N2 </vt:lpstr>
      <vt:lpstr>TPC Laser N2</vt:lpstr>
      <vt:lpstr>MBD Compressed Air </vt:lpstr>
      <vt:lpstr>TPC &amp; TPOT Gas Panels</vt:lpstr>
      <vt:lpstr>Cooling, Cable &amp; Gas Supports</vt:lpstr>
      <vt:lpstr>Cooling, Cable &amp; Gas Supports</vt:lpstr>
      <vt:lpstr>Cooling, Cable &amp; Gas Supports</vt:lpstr>
      <vt:lpstr>PowerPoint Presentation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Wimmer, Roland</cp:lastModifiedBy>
  <cp:revision>3</cp:revision>
  <cp:lastPrinted>2015-10-28T19:08:40Z</cp:lastPrinted>
  <dcterms:created xsi:type="dcterms:W3CDTF">2015-10-24T00:32:43Z</dcterms:created>
  <dcterms:modified xsi:type="dcterms:W3CDTF">2022-07-29T13:53:54Z</dcterms:modified>
</cp:coreProperties>
</file>