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76" r:id="rId5"/>
    <p:sldId id="277" r:id="rId6"/>
    <p:sldId id="278" r:id="rId7"/>
    <p:sldId id="279" r:id="rId8"/>
    <p:sldId id="280" r:id="rId9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FCDE"/>
    <a:srgbClr val="9A9B9D"/>
    <a:srgbClr val="AEB0AF"/>
    <a:srgbClr val="CEC7C1"/>
    <a:srgbClr val="8C8D90"/>
    <a:srgbClr val="D25350"/>
    <a:srgbClr val="808184"/>
    <a:srgbClr val="75767A"/>
    <a:srgbClr val="4E4F54"/>
    <a:srgbClr val="848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28727F-F3F1-4321-8B6C-486091C75D09}" v="3" dt="2022-08-04T11:47:01.7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88" autoAdjust="0"/>
    <p:restoredTop sz="95161" autoAdjust="0"/>
  </p:normalViewPr>
  <p:slideViewPr>
    <p:cSldViewPr snapToGrid="0" showGuides="1">
      <p:cViewPr varScale="1">
        <p:scale>
          <a:sx n="176" d="100"/>
          <a:sy n="176" d="100"/>
        </p:scale>
        <p:origin x="120" y="5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ambach, Jo" userId="e1d2a009-674c-404b-bec1-6e3441cce374" providerId="ADAL" clId="{7D358C66-F0A6-42F6-B7AB-35512CC818E9}"/>
    <pc:docChg chg="undo custSel addSld delSld modSld sldOrd">
      <pc:chgData name="Schambach, Jo" userId="e1d2a009-674c-404b-bec1-6e3441cce374" providerId="ADAL" clId="{7D358C66-F0A6-42F6-B7AB-35512CC818E9}" dt="2022-07-25T21:23:18.916" v="4716" actId="20577"/>
      <pc:docMkLst>
        <pc:docMk/>
      </pc:docMkLst>
      <pc:sldChg chg="modSp mod">
        <pc:chgData name="Schambach, Jo" userId="e1d2a009-674c-404b-bec1-6e3441cce374" providerId="ADAL" clId="{7D358C66-F0A6-42F6-B7AB-35512CC818E9}" dt="2022-07-25T21:00:08.945" v="4238" actId="113"/>
        <pc:sldMkLst>
          <pc:docMk/>
          <pc:sldMk cId="2264807472" sldId="257"/>
        </pc:sldMkLst>
        <pc:spChg chg="mod">
          <ac:chgData name="Schambach, Jo" userId="e1d2a009-674c-404b-bec1-6e3441cce374" providerId="ADAL" clId="{7D358C66-F0A6-42F6-B7AB-35512CC818E9}" dt="2022-07-25T21:00:08.945" v="4238" actId="113"/>
          <ac:spMkLst>
            <pc:docMk/>
            <pc:sldMk cId="2264807472" sldId="257"/>
            <ac:spMk id="3" creationId="{2D3A8150-8AE4-FD52-E56D-139DCCEBEDD6}"/>
          </ac:spMkLst>
        </pc:spChg>
      </pc:sldChg>
      <pc:sldChg chg="addSp modSp mod">
        <pc:chgData name="Schambach, Jo" userId="e1d2a009-674c-404b-bec1-6e3441cce374" providerId="ADAL" clId="{7D358C66-F0A6-42F6-B7AB-35512CC818E9}" dt="2022-07-25T21:01:46.796" v="4269" actId="20577"/>
        <pc:sldMkLst>
          <pc:docMk/>
          <pc:sldMk cId="2778043558" sldId="258"/>
        </pc:sldMkLst>
        <pc:spChg chg="add mod">
          <ac:chgData name="Schambach, Jo" userId="e1d2a009-674c-404b-bec1-6e3441cce374" providerId="ADAL" clId="{7D358C66-F0A6-42F6-B7AB-35512CC818E9}" dt="2022-07-25T21:01:17.938" v="4258" actId="20577"/>
          <ac:spMkLst>
            <pc:docMk/>
            <pc:sldMk cId="2778043558" sldId="258"/>
            <ac:spMk id="135" creationId="{CD275481-9438-535D-5688-612066B51163}"/>
          </ac:spMkLst>
        </pc:spChg>
        <pc:spChg chg="mod">
          <ac:chgData name="Schambach, Jo" userId="e1d2a009-674c-404b-bec1-6e3441cce374" providerId="ADAL" clId="{7D358C66-F0A6-42F6-B7AB-35512CC818E9}" dt="2022-07-25T21:00:52.882" v="4251" actId="20577"/>
          <ac:spMkLst>
            <pc:docMk/>
            <pc:sldMk cId="2778043558" sldId="258"/>
            <ac:spMk id="364" creationId="{8FFAE48A-5548-25BE-CA4A-A0E15448BF5C}"/>
          </ac:spMkLst>
        </pc:spChg>
        <pc:spChg chg="mod">
          <ac:chgData name="Schambach, Jo" userId="e1d2a009-674c-404b-bec1-6e3441cce374" providerId="ADAL" clId="{7D358C66-F0A6-42F6-B7AB-35512CC818E9}" dt="2022-07-25T21:01:41.221" v="4267" actId="20577"/>
          <ac:spMkLst>
            <pc:docMk/>
            <pc:sldMk cId="2778043558" sldId="258"/>
            <ac:spMk id="365" creationId="{74BB2CFC-3B6D-31AB-D81B-5A63F131B789}"/>
          </ac:spMkLst>
        </pc:spChg>
        <pc:spChg chg="mod">
          <ac:chgData name="Schambach, Jo" userId="e1d2a009-674c-404b-bec1-6e3441cce374" providerId="ADAL" clId="{7D358C66-F0A6-42F6-B7AB-35512CC818E9}" dt="2022-07-25T20:35:33.660" v="3881" actId="1038"/>
          <ac:spMkLst>
            <pc:docMk/>
            <pc:sldMk cId="2778043558" sldId="258"/>
            <ac:spMk id="366" creationId="{E30CE3A2-FFFE-4E8C-815A-2C0C0ECB54F2}"/>
          </ac:spMkLst>
        </pc:spChg>
        <pc:spChg chg="mod">
          <ac:chgData name="Schambach, Jo" userId="e1d2a009-674c-404b-bec1-6e3441cce374" providerId="ADAL" clId="{7D358C66-F0A6-42F6-B7AB-35512CC818E9}" dt="2022-07-25T21:01:46.796" v="4269" actId="20577"/>
          <ac:spMkLst>
            <pc:docMk/>
            <pc:sldMk cId="2778043558" sldId="258"/>
            <ac:spMk id="367" creationId="{7228F98A-C0C1-E88A-AECD-40687E0F9D10}"/>
          </ac:spMkLst>
        </pc:spChg>
      </pc:sldChg>
      <pc:sldChg chg="addSp delSp modSp mod modClrScheme chgLayout">
        <pc:chgData name="Schambach, Jo" userId="e1d2a009-674c-404b-bec1-6e3441cce374" providerId="ADAL" clId="{7D358C66-F0A6-42F6-B7AB-35512CC818E9}" dt="2022-07-25T21:12:02.144" v="4449" actId="1037"/>
        <pc:sldMkLst>
          <pc:docMk/>
          <pc:sldMk cId="117895913" sldId="259"/>
        </pc:sldMkLst>
        <pc:spChg chg="mod ord">
          <ac:chgData name="Schambach, Jo" userId="e1d2a009-674c-404b-bec1-6e3441cce374" providerId="ADAL" clId="{7D358C66-F0A6-42F6-B7AB-35512CC818E9}" dt="2022-07-25T20:39:48.898" v="3886" actId="20577"/>
          <ac:spMkLst>
            <pc:docMk/>
            <pc:sldMk cId="117895913" sldId="259"/>
            <ac:spMk id="2" creationId="{0BD3AFCC-CC79-D05E-45AA-6640480F2744}"/>
          </ac:spMkLst>
        </pc:spChg>
        <pc:spChg chg="mod ord">
          <ac:chgData name="Schambach, Jo" userId="e1d2a009-674c-404b-bec1-6e3441cce374" providerId="ADAL" clId="{7D358C66-F0A6-42F6-B7AB-35512CC818E9}" dt="2022-07-25T12:40:53.961" v="518" actId="700"/>
          <ac:spMkLst>
            <pc:docMk/>
            <pc:sldMk cId="117895913" sldId="259"/>
            <ac:spMk id="3" creationId="{E5129B2A-B2F2-CAF3-543D-87F1F5247489}"/>
          </ac:spMkLst>
        </pc:spChg>
        <pc:spChg chg="add mod">
          <ac:chgData name="Schambach, Jo" userId="e1d2a009-674c-404b-bec1-6e3441cce374" providerId="ADAL" clId="{7D358C66-F0A6-42F6-B7AB-35512CC818E9}" dt="2022-07-25T20:44:29.444" v="3964" actId="1038"/>
          <ac:spMkLst>
            <pc:docMk/>
            <pc:sldMk cId="117895913" sldId="259"/>
            <ac:spMk id="5" creationId="{D2C35685-1E10-04A3-541D-CD3043A9F3DB}"/>
          </ac:spMkLst>
        </pc:spChg>
        <pc:spChg chg="add mod">
          <ac:chgData name="Schambach, Jo" userId="e1d2a009-674c-404b-bec1-6e3441cce374" providerId="ADAL" clId="{7D358C66-F0A6-42F6-B7AB-35512CC818E9}" dt="2022-07-25T13:32:59.869" v="2216" actId="1076"/>
          <ac:spMkLst>
            <pc:docMk/>
            <pc:sldMk cId="117895913" sldId="259"/>
            <ac:spMk id="6" creationId="{57C9B359-D099-87B3-D955-A63019309442}"/>
          </ac:spMkLst>
        </pc:spChg>
        <pc:spChg chg="add mod ord">
          <ac:chgData name="Schambach, Jo" userId="e1d2a009-674c-404b-bec1-6e3441cce374" providerId="ADAL" clId="{7D358C66-F0A6-42F6-B7AB-35512CC818E9}" dt="2022-07-25T21:08:04.274" v="4351" actId="14100"/>
          <ac:spMkLst>
            <pc:docMk/>
            <pc:sldMk cId="117895913" sldId="259"/>
            <ac:spMk id="9" creationId="{E72D64FE-3E43-FC7B-F095-11DB1B339758}"/>
          </ac:spMkLst>
        </pc:spChg>
        <pc:spChg chg="add del mod">
          <ac:chgData name="Schambach, Jo" userId="e1d2a009-674c-404b-bec1-6e3441cce374" providerId="ADAL" clId="{7D358C66-F0A6-42F6-B7AB-35512CC818E9}" dt="2022-07-25T12:45:34.979" v="910"/>
          <ac:spMkLst>
            <pc:docMk/>
            <pc:sldMk cId="117895913" sldId="259"/>
            <ac:spMk id="10" creationId="{BF2719FD-CC61-4315-1813-540C9F2809A3}"/>
          </ac:spMkLst>
        </pc:spChg>
        <pc:spChg chg="add mod">
          <ac:chgData name="Schambach, Jo" userId="e1d2a009-674c-404b-bec1-6e3441cce374" providerId="ADAL" clId="{7D358C66-F0A6-42F6-B7AB-35512CC818E9}" dt="2022-07-25T21:10:56.805" v="4374" actId="1035"/>
          <ac:spMkLst>
            <pc:docMk/>
            <pc:sldMk cId="117895913" sldId="259"/>
            <ac:spMk id="11" creationId="{895AA8FA-46F1-258C-FA63-E17630D98A3A}"/>
          </ac:spMkLst>
        </pc:spChg>
        <pc:spChg chg="add mod">
          <ac:chgData name="Schambach, Jo" userId="e1d2a009-674c-404b-bec1-6e3441cce374" providerId="ADAL" clId="{7D358C66-F0A6-42F6-B7AB-35512CC818E9}" dt="2022-07-25T21:11:20.729" v="4409" actId="1035"/>
          <ac:spMkLst>
            <pc:docMk/>
            <pc:sldMk cId="117895913" sldId="259"/>
            <ac:spMk id="12" creationId="{967F0E7C-32C6-D585-D801-DE7EA505DA00}"/>
          </ac:spMkLst>
        </pc:spChg>
        <pc:spChg chg="add mod">
          <ac:chgData name="Schambach, Jo" userId="e1d2a009-674c-404b-bec1-6e3441cce374" providerId="ADAL" clId="{7D358C66-F0A6-42F6-B7AB-35512CC818E9}" dt="2022-07-25T12:58:35.519" v="1524" actId="1076"/>
          <ac:spMkLst>
            <pc:docMk/>
            <pc:sldMk cId="117895913" sldId="259"/>
            <ac:spMk id="13" creationId="{965C3FB1-E68E-9D87-5857-63898E099605}"/>
          </ac:spMkLst>
        </pc:spChg>
        <pc:spChg chg="add del mod">
          <ac:chgData name="Schambach, Jo" userId="e1d2a009-674c-404b-bec1-6e3441cce374" providerId="ADAL" clId="{7D358C66-F0A6-42F6-B7AB-35512CC818E9}" dt="2022-07-25T21:06:02.788" v="4350" actId="478"/>
          <ac:spMkLst>
            <pc:docMk/>
            <pc:sldMk cId="117895913" sldId="259"/>
            <ac:spMk id="16" creationId="{8B16D9B1-1054-3941-F171-A5EAE1DA16F0}"/>
          </ac:spMkLst>
        </pc:spChg>
        <pc:picChg chg="mod">
          <ac:chgData name="Schambach, Jo" userId="e1d2a009-674c-404b-bec1-6e3441cce374" providerId="ADAL" clId="{7D358C66-F0A6-42F6-B7AB-35512CC818E9}" dt="2022-07-25T21:11:09.866" v="4376" actId="14100"/>
          <ac:picMkLst>
            <pc:docMk/>
            <pc:sldMk cId="117895913" sldId="259"/>
            <ac:picMk id="4" creationId="{F8F99257-EDE4-53BA-E9EA-1BCDC8F0AD6B}"/>
          </ac:picMkLst>
        </pc:picChg>
        <pc:picChg chg="del">
          <ac:chgData name="Schambach, Jo" userId="e1d2a009-674c-404b-bec1-6e3441cce374" providerId="ADAL" clId="{7D358C66-F0A6-42F6-B7AB-35512CC818E9}" dt="2022-07-25T12:21:35.133" v="337" actId="478"/>
          <ac:picMkLst>
            <pc:docMk/>
            <pc:sldMk cId="117895913" sldId="259"/>
            <ac:picMk id="5" creationId="{7F46A1B9-75FA-6CC4-3EF9-A095393C3075}"/>
          </ac:picMkLst>
        </pc:picChg>
        <pc:picChg chg="mod">
          <ac:chgData name="Schambach, Jo" userId="e1d2a009-674c-404b-bec1-6e3441cce374" providerId="ADAL" clId="{7D358C66-F0A6-42F6-B7AB-35512CC818E9}" dt="2022-07-25T21:11:03.902" v="4375" actId="14100"/>
          <ac:picMkLst>
            <pc:docMk/>
            <pc:sldMk cId="117895913" sldId="259"/>
            <ac:picMk id="7" creationId="{C2444F59-3FBE-F28B-51CD-CED7FDBB5AAD}"/>
          </ac:picMkLst>
        </pc:picChg>
        <pc:picChg chg="add mod">
          <ac:chgData name="Schambach, Jo" userId="e1d2a009-674c-404b-bec1-6e3441cce374" providerId="ADAL" clId="{7D358C66-F0A6-42F6-B7AB-35512CC818E9}" dt="2022-07-25T13:32:53.005" v="2215" actId="1076"/>
          <ac:picMkLst>
            <pc:docMk/>
            <pc:sldMk cId="117895913" sldId="259"/>
            <ac:picMk id="8" creationId="{0A89A7AD-851B-0049-0BE5-9EBFAA15DA04}"/>
          </ac:picMkLst>
        </pc:picChg>
        <pc:picChg chg="add mod">
          <ac:chgData name="Schambach, Jo" userId="e1d2a009-674c-404b-bec1-6e3441cce374" providerId="ADAL" clId="{7D358C66-F0A6-42F6-B7AB-35512CC818E9}" dt="2022-07-25T21:12:02.144" v="4449" actId="1037"/>
          <ac:picMkLst>
            <pc:docMk/>
            <pc:sldMk cId="117895913" sldId="259"/>
            <ac:picMk id="14" creationId="{5E6C0317-CF92-AAD3-25FC-F3FF0397E34E}"/>
          </ac:picMkLst>
        </pc:picChg>
        <pc:picChg chg="add del mod ord">
          <ac:chgData name="Schambach, Jo" userId="e1d2a009-674c-404b-bec1-6e3441cce374" providerId="ADAL" clId="{7D358C66-F0A6-42F6-B7AB-35512CC818E9}" dt="2022-07-25T21:05:57.762" v="4349" actId="478"/>
          <ac:picMkLst>
            <pc:docMk/>
            <pc:sldMk cId="117895913" sldId="259"/>
            <ac:picMk id="15" creationId="{389D5CF8-F60A-2780-1CF0-CF72C78EC278}"/>
          </ac:picMkLst>
        </pc:picChg>
      </pc:sldChg>
      <pc:sldChg chg="addSp modSp mod">
        <pc:chgData name="Schambach, Jo" userId="e1d2a009-674c-404b-bec1-6e3441cce374" providerId="ADAL" clId="{7D358C66-F0A6-42F6-B7AB-35512CC818E9}" dt="2022-07-25T13:26:25.551" v="2030" actId="20577"/>
        <pc:sldMkLst>
          <pc:docMk/>
          <pc:sldMk cId="2684022205" sldId="260"/>
        </pc:sldMkLst>
        <pc:spChg chg="add mod">
          <ac:chgData name="Schambach, Jo" userId="e1d2a009-674c-404b-bec1-6e3441cce374" providerId="ADAL" clId="{7D358C66-F0A6-42F6-B7AB-35512CC818E9}" dt="2022-07-25T13:24:09.868" v="1964" actId="14100"/>
          <ac:spMkLst>
            <pc:docMk/>
            <pc:sldMk cId="2684022205" sldId="260"/>
            <ac:spMk id="4" creationId="{22A4D9DE-C666-6138-1E22-0EBDB6CF15AD}"/>
          </ac:spMkLst>
        </pc:spChg>
        <pc:spChg chg="add mod">
          <ac:chgData name="Schambach, Jo" userId="e1d2a009-674c-404b-bec1-6e3441cce374" providerId="ADAL" clId="{7D358C66-F0A6-42F6-B7AB-35512CC818E9}" dt="2022-07-25T13:23:44.915" v="1960" actId="20577"/>
          <ac:spMkLst>
            <pc:docMk/>
            <pc:sldMk cId="2684022205" sldId="260"/>
            <ac:spMk id="6" creationId="{9D7642BB-5053-44C3-BCA4-74FD82B20505}"/>
          </ac:spMkLst>
        </pc:spChg>
        <pc:spChg chg="add">
          <ac:chgData name="Schambach, Jo" userId="e1d2a009-674c-404b-bec1-6e3441cce374" providerId="ADAL" clId="{7D358C66-F0A6-42F6-B7AB-35512CC818E9}" dt="2022-07-25T13:20:22.816" v="1949" actId="11529"/>
          <ac:spMkLst>
            <pc:docMk/>
            <pc:sldMk cId="2684022205" sldId="260"/>
            <ac:spMk id="8" creationId="{E6C5E66E-C248-B1C5-FB08-71711C78AEFC}"/>
          </ac:spMkLst>
        </pc:spChg>
        <pc:spChg chg="add mod">
          <ac:chgData name="Schambach, Jo" userId="e1d2a009-674c-404b-bec1-6e3441cce374" providerId="ADAL" clId="{7D358C66-F0A6-42F6-B7AB-35512CC818E9}" dt="2022-07-25T13:26:25.551" v="2030" actId="20577"/>
          <ac:spMkLst>
            <pc:docMk/>
            <pc:sldMk cId="2684022205" sldId="260"/>
            <ac:spMk id="10" creationId="{2BA88387-27B0-B009-A88F-F8F986468949}"/>
          </ac:spMkLst>
        </pc:spChg>
        <pc:spChg chg="add mod">
          <ac:chgData name="Schambach, Jo" userId="e1d2a009-674c-404b-bec1-6e3441cce374" providerId="ADAL" clId="{7D358C66-F0A6-42F6-B7AB-35512CC818E9}" dt="2022-07-25T13:15:12.912" v="1854" actId="1076"/>
          <ac:spMkLst>
            <pc:docMk/>
            <pc:sldMk cId="2684022205" sldId="260"/>
            <ac:spMk id="12" creationId="{B9344304-057D-2879-6AEE-C4013647973B}"/>
          </ac:spMkLst>
        </pc:spChg>
        <pc:spChg chg="add mod">
          <ac:chgData name="Schambach, Jo" userId="e1d2a009-674c-404b-bec1-6e3441cce374" providerId="ADAL" clId="{7D358C66-F0A6-42F6-B7AB-35512CC818E9}" dt="2022-07-25T13:24:19.101" v="1965" actId="1076"/>
          <ac:spMkLst>
            <pc:docMk/>
            <pc:sldMk cId="2684022205" sldId="260"/>
            <ac:spMk id="14" creationId="{280D4684-B643-4B21-A63C-DB6E74B9386F}"/>
          </ac:spMkLst>
        </pc:spChg>
        <pc:spChg chg="add mod">
          <ac:chgData name="Schambach, Jo" userId="e1d2a009-674c-404b-bec1-6e3441cce374" providerId="ADAL" clId="{7D358C66-F0A6-42F6-B7AB-35512CC818E9}" dt="2022-07-25T13:25:36.101" v="2021" actId="688"/>
          <ac:spMkLst>
            <pc:docMk/>
            <pc:sldMk cId="2684022205" sldId="260"/>
            <ac:spMk id="16" creationId="{3DFC5A54-9C7F-7BFD-3C9A-F8C3B59069D6}"/>
          </ac:spMkLst>
        </pc:spChg>
        <pc:picChg chg="mod">
          <ac:chgData name="Schambach, Jo" userId="e1d2a009-674c-404b-bec1-6e3441cce374" providerId="ADAL" clId="{7D358C66-F0A6-42F6-B7AB-35512CC818E9}" dt="2022-07-25T13:11:19.830" v="1760" actId="1076"/>
          <ac:picMkLst>
            <pc:docMk/>
            <pc:sldMk cId="2684022205" sldId="260"/>
            <ac:picMk id="7" creationId="{C42D68B6-68C7-B018-3FD9-6F9FB585607D}"/>
          </ac:picMkLst>
        </pc:picChg>
        <pc:picChg chg="mod">
          <ac:chgData name="Schambach, Jo" userId="e1d2a009-674c-404b-bec1-6e3441cce374" providerId="ADAL" clId="{7D358C66-F0A6-42F6-B7AB-35512CC818E9}" dt="2022-07-25T13:11:25.659" v="1762" actId="1076"/>
          <ac:picMkLst>
            <pc:docMk/>
            <pc:sldMk cId="2684022205" sldId="260"/>
            <ac:picMk id="9" creationId="{71EEE06C-B4BC-3464-6A2C-7A0209AE5A12}"/>
          </ac:picMkLst>
        </pc:picChg>
        <pc:picChg chg="mod">
          <ac:chgData name="Schambach, Jo" userId="e1d2a009-674c-404b-bec1-6e3441cce374" providerId="ADAL" clId="{7D358C66-F0A6-42F6-B7AB-35512CC818E9}" dt="2022-07-25T13:14:27.783" v="1821" actId="1076"/>
          <ac:picMkLst>
            <pc:docMk/>
            <pc:sldMk cId="2684022205" sldId="260"/>
            <ac:picMk id="11" creationId="{30475738-1CCF-B21D-B64F-6A1C214FE9BF}"/>
          </ac:picMkLst>
        </pc:picChg>
        <pc:picChg chg="mod">
          <ac:chgData name="Schambach, Jo" userId="e1d2a009-674c-404b-bec1-6e3441cce374" providerId="ADAL" clId="{7D358C66-F0A6-42F6-B7AB-35512CC818E9}" dt="2022-07-25T13:14:27.783" v="1821" actId="1076"/>
          <ac:picMkLst>
            <pc:docMk/>
            <pc:sldMk cId="2684022205" sldId="260"/>
            <ac:picMk id="13" creationId="{07F17EA0-4638-27EF-13F8-CBD1D704C7D8}"/>
          </ac:picMkLst>
        </pc:picChg>
        <pc:picChg chg="mod">
          <ac:chgData name="Schambach, Jo" userId="e1d2a009-674c-404b-bec1-6e3441cce374" providerId="ADAL" clId="{7D358C66-F0A6-42F6-B7AB-35512CC818E9}" dt="2022-07-25T13:14:27.783" v="1821" actId="1076"/>
          <ac:picMkLst>
            <pc:docMk/>
            <pc:sldMk cId="2684022205" sldId="260"/>
            <ac:picMk id="15" creationId="{E529F056-51C3-567B-E2B3-94B141115AE6}"/>
          </ac:picMkLst>
        </pc:picChg>
      </pc:sldChg>
      <pc:sldChg chg="del">
        <pc:chgData name="Schambach, Jo" userId="e1d2a009-674c-404b-bec1-6e3441cce374" providerId="ADAL" clId="{7D358C66-F0A6-42F6-B7AB-35512CC818E9}" dt="2022-07-25T13:43:42.420" v="2303" actId="47"/>
        <pc:sldMkLst>
          <pc:docMk/>
          <pc:sldMk cId="125846212" sldId="261"/>
        </pc:sldMkLst>
      </pc:sldChg>
      <pc:sldChg chg="modSp mod">
        <pc:chgData name="Schambach, Jo" userId="e1d2a009-674c-404b-bec1-6e3441cce374" providerId="ADAL" clId="{7D358C66-F0A6-42F6-B7AB-35512CC818E9}" dt="2022-07-25T14:16:56.027" v="3413" actId="1076"/>
        <pc:sldMkLst>
          <pc:docMk/>
          <pc:sldMk cId="2124012394" sldId="262"/>
        </pc:sldMkLst>
        <pc:spChg chg="mod">
          <ac:chgData name="Schambach, Jo" userId="e1d2a009-674c-404b-bec1-6e3441cce374" providerId="ADAL" clId="{7D358C66-F0A6-42F6-B7AB-35512CC818E9}" dt="2022-07-25T13:10:50.616" v="1759" actId="20577"/>
          <ac:spMkLst>
            <pc:docMk/>
            <pc:sldMk cId="2124012394" sldId="262"/>
            <ac:spMk id="2" creationId="{76CCBCE3-2346-A4B5-B9F9-F1B94749CFCF}"/>
          </ac:spMkLst>
        </pc:spChg>
        <pc:picChg chg="mod">
          <ac:chgData name="Schambach, Jo" userId="e1d2a009-674c-404b-bec1-6e3441cce374" providerId="ADAL" clId="{7D358C66-F0A6-42F6-B7AB-35512CC818E9}" dt="2022-07-25T14:16:56.027" v="3413" actId="1076"/>
          <ac:picMkLst>
            <pc:docMk/>
            <pc:sldMk cId="2124012394" sldId="262"/>
            <ac:picMk id="9" creationId="{B096AB44-58AF-A2CA-BBB0-ED0C80A0A69A}"/>
          </ac:picMkLst>
        </pc:picChg>
      </pc:sldChg>
      <pc:sldChg chg="del">
        <pc:chgData name="Schambach, Jo" userId="e1d2a009-674c-404b-bec1-6e3441cce374" providerId="ADAL" clId="{7D358C66-F0A6-42F6-B7AB-35512CC818E9}" dt="2022-07-25T13:09:53.657" v="1747" actId="47"/>
        <pc:sldMkLst>
          <pc:docMk/>
          <pc:sldMk cId="3957275055" sldId="263"/>
        </pc:sldMkLst>
      </pc:sldChg>
      <pc:sldChg chg="addSp delSp modSp mod modClrScheme chgLayout">
        <pc:chgData name="Schambach, Jo" userId="e1d2a009-674c-404b-bec1-6e3441cce374" providerId="ADAL" clId="{7D358C66-F0A6-42F6-B7AB-35512CC818E9}" dt="2022-07-25T21:19:56.291" v="4661" actId="20577"/>
        <pc:sldMkLst>
          <pc:docMk/>
          <pc:sldMk cId="2468381983" sldId="264"/>
        </pc:sldMkLst>
        <pc:spChg chg="add del mod ord">
          <ac:chgData name="Schambach, Jo" userId="e1d2a009-674c-404b-bec1-6e3441cce374" providerId="ADAL" clId="{7D358C66-F0A6-42F6-B7AB-35512CC818E9}" dt="2022-07-25T21:18:47.140" v="4554" actId="700"/>
          <ac:spMkLst>
            <pc:docMk/>
            <pc:sldMk cId="2468381983" sldId="264"/>
            <ac:spMk id="2" creationId="{725EDA5E-EAB9-E0EE-A1D5-DCEF919277D7}"/>
          </ac:spMkLst>
        </pc:spChg>
        <pc:spChg chg="mod ord">
          <ac:chgData name="Schambach, Jo" userId="e1d2a009-674c-404b-bec1-6e3441cce374" providerId="ADAL" clId="{7D358C66-F0A6-42F6-B7AB-35512CC818E9}" dt="2022-07-25T21:18:59.896" v="4556" actId="700"/>
          <ac:spMkLst>
            <pc:docMk/>
            <pc:sldMk cId="2468381983" sldId="264"/>
            <ac:spMk id="3" creationId="{F8CA5675-29AC-4B02-2394-10480249A423}"/>
          </ac:spMkLst>
        </pc:spChg>
        <pc:spChg chg="add del mod ord">
          <ac:chgData name="Schambach, Jo" userId="e1d2a009-674c-404b-bec1-6e3441cce374" providerId="ADAL" clId="{7D358C66-F0A6-42F6-B7AB-35512CC818E9}" dt="2022-07-25T21:18:47.140" v="4554" actId="700"/>
          <ac:spMkLst>
            <pc:docMk/>
            <pc:sldMk cId="2468381983" sldId="264"/>
            <ac:spMk id="4" creationId="{33ED07A0-817C-F5D7-2C54-84ACA52F53EA}"/>
          </ac:spMkLst>
        </pc:spChg>
        <pc:spChg chg="add del mod ord">
          <ac:chgData name="Schambach, Jo" userId="e1d2a009-674c-404b-bec1-6e3441cce374" providerId="ADAL" clId="{7D358C66-F0A6-42F6-B7AB-35512CC818E9}" dt="2022-07-25T21:18:59.896" v="4556" actId="700"/>
          <ac:spMkLst>
            <pc:docMk/>
            <pc:sldMk cId="2468381983" sldId="264"/>
            <ac:spMk id="6" creationId="{0C5F122A-15BD-07CD-2D56-E4C559D8EEB1}"/>
          </ac:spMkLst>
        </pc:spChg>
        <pc:spChg chg="add del mod ord">
          <ac:chgData name="Schambach, Jo" userId="e1d2a009-674c-404b-bec1-6e3441cce374" providerId="ADAL" clId="{7D358C66-F0A6-42F6-B7AB-35512CC818E9}" dt="2022-07-25T21:18:59.896" v="4556" actId="700"/>
          <ac:spMkLst>
            <pc:docMk/>
            <pc:sldMk cId="2468381983" sldId="264"/>
            <ac:spMk id="7" creationId="{BF00A086-074C-6D9B-168A-ABE34FDCF929}"/>
          </ac:spMkLst>
        </pc:spChg>
        <pc:spChg chg="add del mod ord">
          <ac:chgData name="Schambach, Jo" userId="e1d2a009-674c-404b-bec1-6e3441cce374" providerId="ADAL" clId="{7D358C66-F0A6-42F6-B7AB-35512CC818E9}" dt="2022-07-25T21:18:59.896" v="4556" actId="700"/>
          <ac:spMkLst>
            <pc:docMk/>
            <pc:sldMk cId="2468381983" sldId="264"/>
            <ac:spMk id="8" creationId="{E0747536-6BCD-394B-1481-F23B53B62498}"/>
          </ac:spMkLst>
        </pc:spChg>
        <pc:spChg chg="add mod ord">
          <ac:chgData name="Schambach, Jo" userId="e1d2a009-674c-404b-bec1-6e3441cce374" providerId="ADAL" clId="{7D358C66-F0A6-42F6-B7AB-35512CC818E9}" dt="2022-07-25T21:19:56.291" v="4661" actId="20577"/>
          <ac:spMkLst>
            <pc:docMk/>
            <pc:sldMk cId="2468381983" sldId="264"/>
            <ac:spMk id="9" creationId="{7925D0EA-8185-182D-50F0-F0295CCF137F}"/>
          </ac:spMkLst>
        </pc:spChg>
        <pc:picChg chg="mod">
          <ac:chgData name="Schambach, Jo" userId="e1d2a009-674c-404b-bec1-6e3441cce374" providerId="ADAL" clId="{7D358C66-F0A6-42F6-B7AB-35512CC818E9}" dt="2022-07-25T21:19:47.572" v="4654" actId="1036"/>
          <ac:picMkLst>
            <pc:docMk/>
            <pc:sldMk cId="2468381983" sldId="264"/>
            <ac:picMk id="5" creationId="{E3BFE0E1-EA99-30B3-7C84-CB937A509103}"/>
          </ac:picMkLst>
        </pc:picChg>
      </pc:sldChg>
      <pc:sldChg chg="delSp del mod">
        <pc:chgData name="Schambach, Jo" userId="e1d2a009-674c-404b-bec1-6e3441cce374" providerId="ADAL" clId="{7D358C66-F0A6-42F6-B7AB-35512CC818E9}" dt="2022-07-25T13:09:52.168" v="1746" actId="47"/>
        <pc:sldMkLst>
          <pc:docMk/>
          <pc:sldMk cId="4116115313" sldId="265"/>
        </pc:sldMkLst>
        <pc:picChg chg="del">
          <ac:chgData name="Schambach, Jo" userId="e1d2a009-674c-404b-bec1-6e3441cce374" providerId="ADAL" clId="{7D358C66-F0A6-42F6-B7AB-35512CC818E9}" dt="2022-07-25T12:23:20.922" v="361" actId="21"/>
          <ac:picMkLst>
            <pc:docMk/>
            <pc:sldMk cId="4116115313" sldId="265"/>
            <ac:picMk id="7" creationId="{62A1C983-B8C6-CFB5-333D-698C53FA8763}"/>
          </ac:picMkLst>
        </pc:picChg>
        <pc:picChg chg="del">
          <ac:chgData name="Schambach, Jo" userId="e1d2a009-674c-404b-bec1-6e3441cce374" providerId="ADAL" clId="{7D358C66-F0A6-42F6-B7AB-35512CC818E9}" dt="2022-07-25T13:08:59.205" v="1741" actId="21"/>
          <ac:picMkLst>
            <pc:docMk/>
            <pc:sldMk cId="4116115313" sldId="265"/>
            <ac:picMk id="11" creationId="{267E182C-1236-D0B5-B6CB-550F47A4E3C7}"/>
          </ac:picMkLst>
        </pc:picChg>
      </pc:sldChg>
      <pc:sldChg chg="modSp mod ord">
        <pc:chgData name="Schambach, Jo" userId="e1d2a009-674c-404b-bec1-6e3441cce374" providerId="ADAL" clId="{7D358C66-F0A6-42F6-B7AB-35512CC818E9}" dt="2022-07-25T21:04:57.933" v="4347" actId="20577"/>
        <pc:sldMkLst>
          <pc:docMk/>
          <pc:sldMk cId="3982067834" sldId="266"/>
        </pc:sldMkLst>
        <pc:spChg chg="mod">
          <ac:chgData name="Schambach, Jo" userId="e1d2a009-674c-404b-bec1-6e3441cce374" providerId="ADAL" clId="{7D358C66-F0A6-42F6-B7AB-35512CC818E9}" dt="2022-07-25T21:04:57.933" v="4347" actId="20577"/>
          <ac:spMkLst>
            <pc:docMk/>
            <pc:sldMk cId="3982067834" sldId="266"/>
            <ac:spMk id="4" creationId="{07675AFF-3809-62A5-F2EE-9B7BEC1C4FB0}"/>
          </ac:spMkLst>
        </pc:spChg>
      </pc:sldChg>
      <pc:sldChg chg="addSp modSp new del mod">
        <pc:chgData name="Schambach, Jo" userId="e1d2a009-674c-404b-bec1-6e3441cce374" providerId="ADAL" clId="{7D358C66-F0A6-42F6-B7AB-35512CC818E9}" dt="2022-07-25T12:21:19.661" v="336" actId="47"/>
        <pc:sldMkLst>
          <pc:docMk/>
          <pc:sldMk cId="3374130606" sldId="267"/>
        </pc:sldMkLst>
        <pc:spChg chg="mod">
          <ac:chgData name="Schambach, Jo" userId="e1d2a009-674c-404b-bec1-6e3441cce374" providerId="ADAL" clId="{7D358C66-F0A6-42F6-B7AB-35512CC818E9}" dt="2022-07-25T11:44:03.208" v="83" actId="20577"/>
          <ac:spMkLst>
            <pc:docMk/>
            <pc:sldMk cId="3374130606" sldId="267"/>
            <ac:spMk id="2" creationId="{26C1485C-6C6D-BD6A-537C-EA616EB7986D}"/>
          </ac:spMkLst>
        </pc:spChg>
        <pc:picChg chg="add mod">
          <ac:chgData name="Schambach, Jo" userId="e1d2a009-674c-404b-bec1-6e3441cce374" providerId="ADAL" clId="{7D358C66-F0A6-42F6-B7AB-35512CC818E9}" dt="2022-07-25T11:30:05.567" v="24" actId="1076"/>
          <ac:picMkLst>
            <pc:docMk/>
            <pc:sldMk cId="3374130606" sldId="267"/>
            <ac:picMk id="5" creationId="{E7E5CE40-D7C0-9B42-4F40-186550B84FF6}"/>
          </ac:picMkLst>
        </pc:picChg>
      </pc:sldChg>
      <pc:sldChg chg="addSp delSp modSp new mod">
        <pc:chgData name="Schambach, Jo" userId="e1d2a009-674c-404b-bec1-6e3441cce374" providerId="ADAL" clId="{7D358C66-F0A6-42F6-B7AB-35512CC818E9}" dt="2022-07-25T21:13:38.396" v="4518" actId="478"/>
        <pc:sldMkLst>
          <pc:docMk/>
          <pc:sldMk cId="2889554107" sldId="268"/>
        </pc:sldMkLst>
        <pc:spChg chg="mod">
          <ac:chgData name="Schambach, Jo" userId="e1d2a009-674c-404b-bec1-6e3441cce374" providerId="ADAL" clId="{7D358C66-F0A6-42F6-B7AB-35512CC818E9}" dt="2022-07-25T12:06:03.500" v="232"/>
          <ac:spMkLst>
            <pc:docMk/>
            <pc:sldMk cId="2889554107" sldId="268"/>
            <ac:spMk id="2" creationId="{1C4DA03D-3263-7304-6B39-0958C27219F2}"/>
          </ac:spMkLst>
        </pc:spChg>
        <pc:spChg chg="mod">
          <ac:chgData name="Schambach, Jo" userId="e1d2a009-674c-404b-bec1-6e3441cce374" providerId="ADAL" clId="{7D358C66-F0A6-42F6-B7AB-35512CC818E9}" dt="2022-07-25T12:03:20.736" v="87"/>
          <ac:spMkLst>
            <pc:docMk/>
            <pc:sldMk cId="2889554107" sldId="268"/>
            <ac:spMk id="5" creationId="{7A740D95-7D39-ABB9-8231-9FFE164F8571}"/>
          </ac:spMkLst>
        </pc:spChg>
        <pc:spChg chg="mod">
          <ac:chgData name="Schambach, Jo" userId="e1d2a009-674c-404b-bec1-6e3441cce374" providerId="ADAL" clId="{7D358C66-F0A6-42F6-B7AB-35512CC818E9}" dt="2022-07-25T12:03:20.736" v="87"/>
          <ac:spMkLst>
            <pc:docMk/>
            <pc:sldMk cId="2889554107" sldId="268"/>
            <ac:spMk id="11" creationId="{5F106F98-F245-71FF-5A4B-B6740957B113}"/>
          </ac:spMkLst>
        </pc:spChg>
        <pc:spChg chg="mod">
          <ac:chgData name="Schambach, Jo" userId="e1d2a009-674c-404b-bec1-6e3441cce374" providerId="ADAL" clId="{7D358C66-F0A6-42F6-B7AB-35512CC818E9}" dt="2022-07-25T12:03:20.736" v="87"/>
          <ac:spMkLst>
            <pc:docMk/>
            <pc:sldMk cId="2889554107" sldId="268"/>
            <ac:spMk id="12" creationId="{BFE42EDC-483F-586B-E6CD-7E1F9A1E2603}"/>
          </ac:spMkLst>
        </pc:spChg>
        <pc:spChg chg="mod">
          <ac:chgData name="Schambach, Jo" userId="e1d2a009-674c-404b-bec1-6e3441cce374" providerId="ADAL" clId="{7D358C66-F0A6-42F6-B7AB-35512CC818E9}" dt="2022-07-25T12:03:20.736" v="87"/>
          <ac:spMkLst>
            <pc:docMk/>
            <pc:sldMk cId="2889554107" sldId="268"/>
            <ac:spMk id="13" creationId="{89B5B6E3-BC03-ECD7-1C6C-4863906C8B91}"/>
          </ac:spMkLst>
        </pc:spChg>
        <pc:spChg chg="mod">
          <ac:chgData name="Schambach, Jo" userId="e1d2a009-674c-404b-bec1-6e3441cce374" providerId="ADAL" clId="{7D358C66-F0A6-42F6-B7AB-35512CC818E9}" dt="2022-07-25T12:03:20.736" v="87"/>
          <ac:spMkLst>
            <pc:docMk/>
            <pc:sldMk cId="2889554107" sldId="268"/>
            <ac:spMk id="14" creationId="{5AD1F2C9-FB79-4ECF-91F9-03EC77C64AC0}"/>
          </ac:spMkLst>
        </pc:spChg>
        <pc:spChg chg="mod">
          <ac:chgData name="Schambach, Jo" userId="e1d2a009-674c-404b-bec1-6e3441cce374" providerId="ADAL" clId="{7D358C66-F0A6-42F6-B7AB-35512CC818E9}" dt="2022-07-25T12:03:20.736" v="87"/>
          <ac:spMkLst>
            <pc:docMk/>
            <pc:sldMk cId="2889554107" sldId="268"/>
            <ac:spMk id="15" creationId="{51C0546E-775E-054E-F4E3-E2E8A2FFB644}"/>
          </ac:spMkLst>
        </pc:spChg>
        <pc:spChg chg="mod">
          <ac:chgData name="Schambach, Jo" userId="e1d2a009-674c-404b-bec1-6e3441cce374" providerId="ADAL" clId="{7D358C66-F0A6-42F6-B7AB-35512CC818E9}" dt="2022-07-25T12:03:20.736" v="87"/>
          <ac:spMkLst>
            <pc:docMk/>
            <pc:sldMk cId="2889554107" sldId="268"/>
            <ac:spMk id="16" creationId="{97434C66-4766-8251-F6FA-B3A112074A15}"/>
          </ac:spMkLst>
        </pc:spChg>
        <pc:spChg chg="mod">
          <ac:chgData name="Schambach, Jo" userId="e1d2a009-674c-404b-bec1-6e3441cce374" providerId="ADAL" clId="{7D358C66-F0A6-42F6-B7AB-35512CC818E9}" dt="2022-07-25T12:03:20.736" v="87"/>
          <ac:spMkLst>
            <pc:docMk/>
            <pc:sldMk cId="2889554107" sldId="268"/>
            <ac:spMk id="17" creationId="{0C1AE046-A3BE-172C-D8DA-51DB5DEB4249}"/>
          </ac:spMkLst>
        </pc:spChg>
        <pc:spChg chg="mod">
          <ac:chgData name="Schambach, Jo" userId="e1d2a009-674c-404b-bec1-6e3441cce374" providerId="ADAL" clId="{7D358C66-F0A6-42F6-B7AB-35512CC818E9}" dt="2022-07-25T12:03:20.736" v="87"/>
          <ac:spMkLst>
            <pc:docMk/>
            <pc:sldMk cId="2889554107" sldId="268"/>
            <ac:spMk id="18" creationId="{6ED409C4-20D9-23A6-D6AF-8F246B536A2F}"/>
          </ac:spMkLst>
        </pc:spChg>
        <pc:spChg chg="mod">
          <ac:chgData name="Schambach, Jo" userId="e1d2a009-674c-404b-bec1-6e3441cce374" providerId="ADAL" clId="{7D358C66-F0A6-42F6-B7AB-35512CC818E9}" dt="2022-07-25T12:03:20.736" v="87"/>
          <ac:spMkLst>
            <pc:docMk/>
            <pc:sldMk cId="2889554107" sldId="268"/>
            <ac:spMk id="19" creationId="{CE38F0B8-4DF7-4EC2-AEB7-553886DCA9C3}"/>
          </ac:spMkLst>
        </pc:spChg>
        <pc:spChg chg="mod">
          <ac:chgData name="Schambach, Jo" userId="e1d2a009-674c-404b-bec1-6e3441cce374" providerId="ADAL" clId="{7D358C66-F0A6-42F6-B7AB-35512CC818E9}" dt="2022-07-25T12:03:20.736" v="87"/>
          <ac:spMkLst>
            <pc:docMk/>
            <pc:sldMk cId="2889554107" sldId="268"/>
            <ac:spMk id="20" creationId="{03AF5F6F-C6BD-D70A-BED4-73AF26053BC1}"/>
          </ac:spMkLst>
        </pc:spChg>
        <pc:spChg chg="mod">
          <ac:chgData name="Schambach, Jo" userId="e1d2a009-674c-404b-bec1-6e3441cce374" providerId="ADAL" clId="{7D358C66-F0A6-42F6-B7AB-35512CC818E9}" dt="2022-07-25T12:03:20.736" v="87"/>
          <ac:spMkLst>
            <pc:docMk/>
            <pc:sldMk cId="2889554107" sldId="268"/>
            <ac:spMk id="21" creationId="{D258EB88-4A97-DB7A-E3D0-BDFDEE2C5059}"/>
          </ac:spMkLst>
        </pc:spChg>
        <pc:spChg chg="mod">
          <ac:chgData name="Schambach, Jo" userId="e1d2a009-674c-404b-bec1-6e3441cce374" providerId="ADAL" clId="{7D358C66-F0A6-42F6-B7AB-35512CC818E9}" dt="2022-07-25T12:03:20.736" v="87"/>
          <ac:spMkLst>
            <pc:docMk/>
            <pc:sldMk cId="2889554107" sldId="268"/>
            <ac:spMk id="22" creationId="{29402BCC-8A31-BD51-90D2-C70903889F6A}"/>
          </ac:spMkLst>
        </pc:spChg>
        <pc:spChg chg="mod">
          <ac:chgData name="Schambach, Jo" userId="e1d2a009-674c-404b-bec1-6e3441cce374" providerId="ADAL" clId="{7D358C66-F0A6-42F6-B7AB-35512CC818E9}" dt="2022-07-25T12:03:20.736" v="87"/>
          <ac:spMkLst>
            <pc:docMk/>
            <pc:sldMk cId="2889554107" sldId="268"/>
            <ac:spMk id="23" creationId="{11D4C522-101B-A49F-572D-A1948EA90B26}"/>
          </ac:spMkLst>
        </pc:spChg>
        <pc:spChg chg="mod">
          <ac:chgData name="Schambach, Jo" userId="e1d2a009-674c-404b-bec1-6e3441cce374" providerId="ADAL" clId="{7D358C66-F0A6-42F6-B7AB-35512CC818E9}" dt="2022-07-25T12:03:20.736" v="87"/>
          <ac:spMkLst>
            <pc:docMk/>
            <pc:sldMk cId="2889554107" sldId="268"/>
            <ac:spMk id="24" creationId="{C53C07DE-1393-A914-0366-1176E1B90EA1}"/>
          </ac:spMkLst>
        </pc:spChg>
        <pc:spChg chg="mod">
          <ac:chgData name="Schambach, Jo" userId="e1d2a009-674c-404b-bec1-6e3441cce374" providerId="ADAL" clId="{7D358C66-F0A6-42F6-B7AB-35512CC818E9}" dt="2022-07-25T12:03:20.736" v="87"/>
          <ac:spMkLst>
            <pc:docMk/>
            <pc:sldMk cId="2889554107" sldId="268"/>
            <ac:spMk id="25" creationId="{A278A921-BA4F-57DB-2673-E2E2B981B205}"/>
          </ac:spMkLst>
        </pc:spChg>
        <pc:spChg chg="mod">
          <ac:chgData name="Schambach, Jo" userId="e1d2a009-674c-404b-bec1-6e3441cce374" providerId="ADAL" clId="{7D358C66-F0A6-42F6-B7AB-35512CC818E9}" dt="2022-07-25T12:03:20.736" v="87"/>
          <ac:spMkLst>
            <pc:docMk/>
            <pc:sldMk cId="2889554107" sldId="268"/>
            <ac:spMk id="26" creationId="{1AC803E7-5ABE-B2C0-40C2-219133DFD231}"/>
          </ac:spMkLst>
        </pc:spChg>
        <pc:spChg chg="mod">
          <ac:chgData name="Schambach, Jo" userId="e1d2a009-674c-404b-bec1-6e3441cce374" providerId="ADAL" clId="{7D358C66-F0A6-42F6-B7AB-35512CC818E9}" dt="2022-07-25T12:03:20.736" v="87"/>
          <ac:spMkLst>
            <pc:docMk/>
            <pc:sldMk cId="2889554107" sldId="268"/>
            <ac:spMk id="28" creationId="{E6936A61-22B1-95C7-651F-348D1D5BAB04}"/>
          </ac:spMkLst>
        </pc:spChg>
        <pc:spChg chg="mod">
          <ac:chgData name="Schambach, Jo" userId="e1d2a009-674c-404b-bec1-6e3441cce374" providerId="ADAL" clId="{7D358C66-F0A6-42F6-B7AB-35512CC818E9}" dt="2022-07-25T12:03:20.736" v="87"/>
          <ac:spMkLst>
            <pc:docMk/>
            <pc:sldMk cId="2889554107" sldId="268"/>
            <ac:spMk id="34" creationId="{D15B1CA2-9757-DC33-8A9A-DE495504BBF2}"/>
          </ac:spMkLst>
        </pc:spChg>
        <pc:spChg chg="mod">
          <ac:chgData name="Schambach, Jo" userId="e1d2a009-674c-404b-bec1-6e3441cce374" providerId="ADAL" clId="{7D358C66-F0A6-42F6-B7AB-35512CC818E9}" dt="2022-07-25T12:03:20.736" v="87"/>
          <ac:spMkLst>
            <pc:docMk/>
            <pc:sldMk cId="2889554107" sldId="268"/>
            <ac:spMk id="35" creationId="{E9B7A70A-BFD9-9295-FAA0-0AEC609C7CA7}"/>
          </ac:spMkLst>
        </pc:spChg>
        <pc:spChg chg="mod">
          <ac:chgData name="Schambach, Jo" userId="e1d2a009-674c-404b-bec1-6e3441cce374" providerId="ADAL" clId="{7D358C66-F0A6-42F6-B7AB-35512CC818E9}" dt="2022-07-25T12:03:20.736" v="87"/>
          <ac:spMkLst>
            <pc:docMk/>
            <pc:sldMk cId="2889554107" sldId="268"/>
            <ac:spMk id="36" creationId="{27A955A4-9D29-6885-8A87-0945E6DEA6BB}"/>
          </ac:spMkLst>
        </pc:spChg>
        <pc:spChg chg="mod">
          <ac:chgData name="Schambach, Jo" userId="e1d2a009-674c-404b-bec1-6e3441cce374" providerId="ADAL" clId="{7D358C66-F0A6-42F6-B7AB-35512CC818E9}" dt="2022-07-25T12:03:20.736" v="87"/>
          <ac:spMkLst>
            <pc:docMk/>
            <pc:sldMk cId="2889554107" sldId="268"/>
            <ac:spMk id="37" creationId="{BE7FA00A-C3A9-1F7A-3862-A62B290D09B3}"/>
          </ac:spMkLst>
        </pc:spChg>
        <pc:spChg chg="mod">
          <ac:chgData name="Schambach, Jo" userId="e1d2a009-674c-404b-bec1-6e3441cce374" providerId="ADAL" clId="{7D358C66-F0A6-42F6-B7AB-35512CC818E9}" dt="2022-07-25T12:03:20.736" v="87"/>
          <ac:spMkLst>
            <pc:docMk/>
            <pc:sldMk cId="2889554107" sldId="268"/>
            <ac:spMk id="38" creationId="{BAB22FF6-9080-E86A-5845-1D1EFCA4FCD7}"/>
          </ac:spMkLst>
        </pc:spChg>
        <pc:spChg chg="mod">
          <ac:chgData name="Schambach, Jo" userId="e1d2a009-674c-404b-bec1-6e3441cce374" providerId="ADAL" clId="{7D358C66-F0A6-42F6-B7AB-35512CC818E9}" dt="2022-07-25T12:03:20.736" v="87"/>
          <ac:spMkLst>
            <pc:docMk/>
            <pc:sldMk cId="2889554107" sldId="268"/>
            <ac:spMk id="39" creationId="{6F6ADDBD-CDC6-BD88-B6B6-A71A138056E2}"/>
          </ac:spMkLst>
        </pc:spChg>
        <pc:spChg chg="mod">
          <ac:chgData name="Schambach, Jo" userId="e1d2a009-674c-404b-bec1-6e3441cce374" providerId="ADAL" clId="{7D358C66-F0A6-42F6-B7AB-35512CC818E9}" dt="2022-07-25T12:03:20.736" v="87"/>
          <ac:spMkLst>
            <pc:docMk/>
            <pc:sldMk cId="2889554107" sldId="268"/>
            <ac:spMk id="40" creationId="{CD4F83F7-CD25-041A-817F-ACAB46645553}"/>
          </ac:spMkLst>
        </pc:spChg>
        <pc:spChg chg="mod">
          <ac:chgData name="Schambach, Jo" userId="e1d2a009-674c-404b-bec1-6e3441cce374" providerId="ADAL" clId="{7D358C66-F0A6-42F6-B7AB-35512CC818E9}" dt="2022-07-25T12:03:20.736" v="87"/>
          <ac:spMkLst>
            <pc:docMk/>
            <pc:sldMk cId="2889554107" sldId="268"/>
            <ac:spMk id="41" creationId="{4FE13C19-49A4-77DC-B850-7C75EEE61331}"/>
          </ac:spMkLst>
        </pc:spChg>
        <pc:spChg chg="mod">
          <ac:chgData name="Schambach, Jo" userId="e1d2a009-674c-404b-bec1-6e3441cce374" providerId="ADAL" clId="{7D358C66-F0A6-42F6-B7AB-35512CC818E9}" dt="2022-07-25T12:03:20.736" v="87"/>
          <ac:spMkLst>
            <pc:docMk/>
            <pc:sldMk cId="2889554107" sldId="268"/>
            <ac:spMk id="42" creationId="{4553BDE8-B994-14DA-2745-CA3D42573C2D}"/>
          </ac:spMkLst>
        </pc:spChg>
        <pc:spChg chg="mod">
          <ac:chgData name="Schambach, Jo" userId="e1d2a009-674c-404b-bec1-6e3441cce374" providerId="ADAL" clId="{7D358C66-F0A6-42F6-B7AB-35512CC818E9}" dt="2022-07-25T12:03:20.736" v="87"/>
          <ac:spMkLst>
            <pc:docMk/>
            <pc:sldMk cId="2889554107" sldId="268"/>
            <ac:spMk id="43" creationId="{E84E371D-B23A-1E64-A0CB-7E4E6AAA9D58}"/>
          </ac:spMkLst>
        </pc:spChg>
        <pc:spChg chg="mod">
          <ac:chgData name="Schambach, Jo" userId="e1d2a009-674c-404b-bec1-6e3441cce374" providerId="ADAL" clId="{7D358C66-F0A6-42F6-B7AB-35512CC818E9}" dt="2022-07-25T12:03:20.736" v="87"/>
          <ac:spMkLst>
            <pc:docMk/>
            <pc:sldMk cId="2889554107" sldId="268"/>
            <ac:spMk id="44" creationId="{5573B0A0-E584-E382-6E5E-FE30C82837C2}"/>
          </ac:spMkLst>
        </pc:spChg>
        <pc:spChg chg="mod">
          <ac:chgData name="Schambach, Jo" userId="e1d2a009-674c-404b-bec1-6e3441cce374" providerId="ADAL" clId="{7D358C66-F0A6-42F6-B7AB-35512CC818E9}" dt="2022-07-25T12:03:20.736" v="87"/>
          <ac:spMkLst>
            <pc:docMk/>
            <pc:sldMk cId="2889554107" sldId="268"/>
            <ac:spMk id="45" creationId="{36760DB7-B75C-FE32-5C82-0DB8126CDB8F}"/>
          </ac:spMkLst>
        </pc:spChg>
        <pc:spChg chg="mod">
          <ac:chgData name="Schambach, Jo" userId="e1d2a009-674c-404b-bec1-6e3441cce374" providerId="ADAL" clId="{7D358C66-F0A6-42F6-B7AB-35512CC818E9}" dt="2022-07-25T12:03:20.736" v="87"/>
          <ac:spMkLst>
            <pc:docMk/>
            <pc:sldMk cId="2889554107" sldId="268"/>
            <ac:spMk id="46" creationId="{161BF92B-6E02-2630-240B-18E4027E87CF}"/>
          </ac:spMkLst>
        </pc:spChg>
        <pc:spChg chg="mod">
          <ac:chgData name="Schambach, Jo" userId="e1d2a009-674c-404b-bec1-6e3441cce374" providerId="ADAL" clId="{7D358C66-F0A6-42F6-B7AB-35512CC818E9}" dt="2022-07-25T12:03:20.736" v="87"/>
          <ac:spMkLst>
            <pc:docMk/>
            <pc:sldMk cId="2889554107" sldId="268"/>
            <ac:spMk id="47" creationId="{4D4A6A49-37B1-8882-B13F-E2A08D9DB5BD}"/>
          </ac:spMkLst>
        </pc:spChg>
        <pc:spChg chg="mod">
          <ac:chgData name="Schambach, Jo" userId="e1d2a009-674c-404b-bec1-6e3441cce374" providerId="ADAL" clId="{7D358C66-F0A6-42F6-B7AB-35512CC818E9}" dt="2022-07-25T12:03:20.736" v="87"/>
          <ac:spMkLst>
            <pc:docMk/>
            <pc:sldMk cId="2889554107" sldId="268"/>
            <ac:spMk id="48" creationId="{215DB9BA-F5F2-50F8-B289-EF764B832623}"/>
          </ac:spMkLst>
        </pc:spChg>
        <pc:spChg chg="mod">
          <ac:chgData name="Schambach, Jo" userId="e1d2a009-674c-404b-bec1-6e3441cce374" providerId="ADAL" clId="{7D358C66-F0A6-42F6-B7AB-35512CC818E9}" dt="2022-07-25T12:03:20.736" v="87"/>
          <ac:spMkLst>
            <pc:docMk/>
            <pc:sldMk cId="2889554107" sldId="268"/>
            <ac:spMk id="49" creationId="{B5A8946D-3ADB-04E6-25C5-59C39048DAEE}"/>
          </ac:spMkLst>
        </pc:spChg>
        <pc:spChg chg="mod">
          <ac:chgData name="Schambach, Jo" userId="e1d2a009-674c-404b-bec1-6e3441cce374" providerId="ADAL" clId="{7D358C66-F0A6-42F6-B7AB-35512CC818E9}" dt="2022-07-25T12:03:20.736" v="87"/>
          <ac:spMkLst>
            <pc:docMk/>
            <pc:sldMk cId="2889554107" sldId="268"/>
            <ac:spMk id="51" creationId="{01D21C16-05DC-5DCD-C492-1212CE8F9B14}"/>
          </ac:spMkLst>
        </pc:spChg>
        <pc:spChg chg="mod">
          <ac:chgData name="Schambach, Jo" userId="e1d2a009-674c-404b-bec1-6e3441cce374" providerId="ADAL" clId="{7D358C66-F0A6-42F6-B7AB-35512CC818E9}" dt="2022-07-25T12:03:42.988" v="231" actId="14100"/>
          <ac:spMkLst>
            <pc:docMk/>
            <pc:sldMk cId="2889554107" sldId="268"/>
            <ac:spMk id="57" creationId="{EF3E7B83-DFBF-BA50-9799-C67CA5E03BCF}"/>
          </ac:spMkLst>
        </pc:spChg>
        <pc:spChg chg="mod">
          <ac:chgData name="Schambach, Jo" userId="e1d2a009-674c-404b-bec1-6e3441cce374" providerId="ADAL" clId="{7D358C66-F0A6-42F6-B7AB-35512CC818E9}" dt="2022-07-25T12:03:20.736" v="87"/>
          <ac:spMkLst>
            <pc:docMk/>
            <pc:sldMk cId="2889554107" sldId="268"/>
            <ac:spMk id="58" creationId="{45153591-94CC-C32F-4491-EA3BE531EBD6}"/>
          </ac:spMkLst>
        </pc:spChg>
        <pc:spChg chg="mod">
          <ac:chgData name="Schambach, Jo" userId="e1d2a009-674c-404b-bec1-6e3441cce374" providerId="ADAL" clId="{7D358C66-F0A6-42F6-B7AB-35512CC818E9}" dt="2022-07-25T12:03:20.736" v="87"/>
          <ac:spMkLst>
            <pc:docMk/>
            <pc:sldMk cId="2889554107" sldId="268"/>
            <ac:spMk id="59" creationId="{7B647ABA-CFD9-47D1-4800-CF05800AD075}"/>
          </ac:spMkLst>
        </pc:spChg>
        <pc:spChg chg="mod">
          <ac:chgData name="Schambach, Jo" userId="e1d2a009-674c-404b-bec1-6e3441cce374" providerId="ADAL" clId="{7D358C66-F0A6-42F6-B7AB-35512CC818E9}" dt="2022-07-25T12:03:20.736" v="87"/>
          <ac:spMkLst>
            <pc:docMk/>
            <pc:sldMk cId="2889554107" sldId="268"/>
            <ac:spMk id="60" creationId="{353407C0-7C45-7B77-ED01-80CA515AF9D1}"/>
          </ac:spMkLst>
        </pc:spChg>
        <pc:spChg chg="mod">
          <ac:chgData name="Schambach, Jo" userId="e1d2a009-674c-404b-bec1-6e3441cce374" providerId="ADAL" clId="{7D358C66-F0A6-42F6-B7AB-35512CC818E9}" dt="2022-07-25T12:03:20.736" v="87"/>
          <ac:spMkLst>
            <pc:docMk/>
            <pc:sldMk cId="2889554107" sldId="268"/>
            <ac:spMk id="61" creationId="{C5BF01CF-0400-4B72-4D81-94240295B533}"/>
          </ac:spMkLst>
        </pc:spChg>
        <pc:spChg chg="mod">
          <ac:chgData name="Schambach, Jo" userId="e1d2a009-674c-404b-bec1-6e3441cce374" providerId="ADAL" clId="{7D358C66-F0A6-42F6-B7AB-35512CC818E9}" dt="2022-07-25T12:03:20.736" v="87"/>
          <ac:spMkLst>
            <pc:docMk/>
            <pc:sldMk cId="2889554107" sldId="268"/>
            <ac:spMk id="62" creationId="{955449B1-AE4D-C7FF-2100-D2C7DC2E9D3D}"/>
          </ac:spMkLst>
        </pc:spChg>
        <pc:spChg chg="mod">
          <ac:chgData name="Schambach, Jo" userId="e1d2a009-674c-404b-bec1-6e3441cce374" providerId="ADAL" clId="{7D358C66-F0A6-42F6-B7AB-35512CC818E9}" dt="2022-07-25T12:03:20.736" v="87"/>
          <ac:spMkLst>
            <pc:docMk/>
            <pc:sldMk cId="2889554107" sldId="268"/>
            <ac:spMk id="63" creationId="{56A12DBE-F329-5404-545B-2190FF2A6AF7}"/>
          </ac:spMkLst>
        </pc:spChg>
        <pc:spChg chg="mod">
          <ac:chgData name="Schambach, Jo" userId="e1d2a009-674c-404b-bec1-6e3441cce374" providerId="ADAL" clId="{7D358C66-F0A6-42F6-B7AB-35512CC818E9}" dt="2022-07-25T12:03:20.736" v="87"/>
          <ac:spMkLst>
            <pc:docMk/>
            <pc:sldMk cId="2889554107" sldId="268"/>
            <ac:spMk id="64" creationId="{AAA89F98-C87E-6B26-1E8F-B28D03625A31}"/>
          </ac:spMkLst>
        </pc:spChg>
        <pc:spChg chg="mod">
          <ac:chgData name="Schambach, Jo" userId="e1d2a009-674c-404b-bec1-6e3441cce374" providerId="ADAL" clId="{7D358C66-F0A6-42F6-B7AB-35512CC818E9}" dt="2022-07-25T12:03:20.736" v="87"/>
          <ac:spMkLst>
            <pc:docMk/>
            <pc:sldMk cId="2889554107" sldId="268"/>
            <ac:spMk id="65" creationId="{79F4B61D-C37D-74DE-A38B-3129F7011A6C}"/>
          </ac:spMkLst>
        </pc:spChg>
        <pc:spChg chg="mod">
          <ac:chgData name="Schambach, Jo" userId="e1d2a009-674c-404b-bec1-6e3441cce374" providerId="ADAL" clId="{7D358C66-F0A6-42F6-B7AB-35512CC818E9}" dt="2022-07-25T12:03:20.736" v="87"/>
          <ac:spMkLst>
            <pc:docMk/>
            <pc:sldMk cId="2889554107" sldId="268"/>
            <ac:spMk id="66" creationId="{4571AE83-22FF-A413-F334-37F85B016472}"/>
          </ac:spMkLst>
        </pc:spChg>
        <pc:spChg chg="mod">
          <ac:chgData name="Schambach, Jo" userId="e1d2a009-674c-404b-bec1-6e3441cce374" providerId="ADAL" clId="{7D358C66-F0A6-42F6-B7AB-35512CC818E9}" dt="2022-07-25T12:03:20.736" v="87"/>
          <ac:spMkLst>
            <pc:docMk/>
            <pc:sldMk cId="2889554107" sldId="268"/>
            <ac:spMk id="67" creationId="{25667307-9F83-2A6A-FACE-11B30CE33F24}"/>
          </ac:spMkLst>
        </pc:spChg>
        <pc:spChg chg="mod">
          <ac:chgData name="Schambach, Jo" userId="e1d2a009-674c-404b-bec1-6e3441cce374" providerId="ADAL" clId="{7D358C66-F0A6-42F6-B7AB-35512CC818E9}" dt="2022-07-25T12:03:20.736" v="87"/>
          <ac:spMkLst>
            <pc:docMk/>
            <pc:sldMk cId="2889554107" sldId="268"/>
            <ac:spMk id="68" creationId="{DF4FE74F-C773-E333-7480-62D987E917C7}"/>
          </ac:spMkLst>
        </pc:spChg>
        <pc:spChg chg="mod">
          <ac:chgData name="Schambach, Jo" userId="e1d2a009-674c-404b-bec1-6e3441cce374" providerId="ADAL" clId="{7D358C66-F0A6-42F6-B7AB-35512CC818E9}" dt="2022-07-25T12:03:20.736" v="87"/>
          <ac:spMkLst>
            <pc:docMk/>
            <pc:sldMk cId="2889554107" sldId="268"/>
            <ac:spMk id="69" creationId="{1642E347-F39E-01CA-1C50-D2CAFA46E839}"/>
          </ac:spMkLst>
        </pc:spChg>
        <pc:spChg chg="mod">
          <ac:chgData name="Schambach, Jo" userId="e1d2a009-674c-404b-bec1-6e3441cce374" providerId="ADAL" clId="{7D358C66-F0A6-42F6-B7AB-35512CC818E9}" dt="2022-07-25T12:03:20.736" v="87"/>
          <ac:spMkLst>
            <pc:docMk/>
            <pc:sldMk cId="2889554107" sldId="268"/>
            <ac:spMk id="70" creationId="{8D8370A8-E7B4-18A0-60C8-D7573E652990}"/>
          </ac:spMkLst>
        </pc:spChg>
        <pc:spChg chg="mod">
          <ac:chgData name="Schambach, Jo" userId="e1d2a009-674c-404b-bec1-6e3441cce374" providerId="ADAL" clId="{7D358C66-F0A6-42F6-B7AB-35512CC818E9}" dt="2022-07-25T12:03:20.736" v="87"/>
          <ac:spMkLst>
            <pc:docMk/>
            <pc:sldMk cId="2889554107" sldId="268"/>
            <ac:spMk id="71" creationId="{84751646-E558-B2FD-7A2B-7B52DA286E8A}"/>
          </ac:spMkLst>
        </pc:spChg>
        <pc:spChg chg="mod">
          <ac:chgData name="Schambach, Jo" userId="e1d2a009-674c-404b-bec1-6e3441cce374" providerId="ADAL" clId="{7D358C66-F0A6-42F6-B7AB-35512CC818E9}" dt="2022-07-25T12:03:20.736" v="87"/>
          <ac:spMkLst>
            <pc:docMk/>
            <pc:sldMk cId="2889554107" sldId="268"/>
            <ac:spMk id="72" creationId="{E01D0FC9-DF90-4E33-B042-14CC14A96814}"/>
          </ac:spMkLst>
        </pc:spChg>
        <pc:spChg chg="add mod">
          <ac:chgData name="Schambach, Jo" userId="e1d2a009-674c-404b-bec1-6e3441cce374" providerId="ADAL" clId="{7D358C66-F0A6-42F6-B7AB-35512CC818E9}" dt="2022-07-25T21:13:29.353" v="4517" actId="1037"/>
          <ac:spMkLst>
            <pc:docMk/>
            <pc:sldMk cId="2889554107" sldId="268"/>
            <ac:spMk id="73" creationId="{F27506BE-1745-B447-9687-E0FDDD9E4798}"/>
          </ac:spMkLst>
        </pc:spChg>
        <pc:spChg chg="add mod">
          <ac:chgData name="Schambach, Jo" userId="e1d2a009-674c-404b-bec1-6e3441cce374" providerId="ADAL" clId="{7D358C66-F0A6-42F6-B7AB-35512CC818E9}" dt="2022-07-25T21:13:29.353" v="4517" actId="1037"/>
          <ac:spMkLst>
            <pc:docMk/>
            <pc:sldMk cId="2889554107" sldId="268"/>
            <ac:spMk id="74" creationId="{33D1F12E-8EC9-A05C-6EDA-A39724A003DE}"/>
          </ac:spMkLst>
        </pc:spChg>
        <pc:spChg chg="add mod">
          <ac:chgData name="Schambach, Jo" userId="e1d2a009-674c-404b-bec1-6e3441cce374" providerId="ADAL" clId="{7D358C66-F0A6-42F6-B7AB-35512CC818E9}" dt="2022-07-25T21:13:29.353" v="4517" actId="1037"/>
          <ac:spMkLst>
            <pc:docMk/>
            <pc:sldMk cId="2889554107" sldId="268"/>
            <ac:spMk id="75" creationId="{B4B9F64C-E72E-D7E7-CC5B-B76860E13DA8}"/>
          </ac:spMkLst>
        </pc:spChg>
        <pc:spChg chg="add mod">
          <ac:chgData name="Schambach, Jo" userId="e1d2a009-674c-404b-bec1-6e3441cce374" providerId="ADAL" clId="{7D358C66-F0A6-42F6-B7AB-35512CC818E9}" dt="2022-07-25T20:27:35.706" v="3868" actId="1037"/>
          <ac:spMkLst>
            <pc:docMk/>
            <pc:sldMk cId="2889554107" sldId="268"/>
            <ac:spMk id="76" creationId="{E47FCC69-5BAF-1C39-9C53-7508CF4F693E}"/>
          </ac:spMkLst>
        </pc:spChg>
        <pc:spChg chg="add mod">
          <ac:chgData name="Schambach, Jo" userId="e1d2a009-674c-404b-bec1-6e3441cce374" providerId="ADAL" clId="{7D358C66-F0A6-42F6-B7AB-35512CC818E9}" dt="2022-07-25T20:27:35.706" v="3868" actId="1037"/>
          <ac:spMkLst>
            <pc:docMk/>
            <pc:sldMk cId="2889554107" sldId="268"/>
            <ac:spMk id="77" creationId="{C848BD6F-FBE2-007A-41A5-70A7DB29BCC3}"/>
          </ac:spMkLst>
        </pc:spChg>
        <pc:spChg chg="add mod">
          <ac:chgData name="Schambach, Jo" userId="e1d2a009-674c-404b-bec1-6e3441cce374" providerId="ADAL" clId="{7D358C66-F0A6-42F6-B7AB-35512CC818E9}" dt="2022-07-25T20:27:35.706" v="3868" actId="1037"/>
          <ac:spMkLst>
            <pc:docMk/>
            <pc:sldMk cId="2889554107" sldId="268"/>
            <ac:spMk id="78" creationId="{C1C094B9-28C9-B58A-CD14-CA12C5679CA4}"/>
          </ac:spMkLst>
        </pc:spChg>
        <pc:spChg chg="add mod">
          <ac:chgData name="Schambach, Jo" userId="e1d2a009-674c-404b-bec1-6e3441cce374" providerId="ADAL" clId="{7D358C66-F0A6-42F6-B7AB-35512CC818E9}" dt="2022-07-25T21:12:27.642" v="4450" actId="20577"/>
          <ac:spMkLst>
            <pc:docMk/>
            <pc:sldMk cId="2889554107" sldId="268"/>
            <ac:spMk id="79" creationId="{AD8F9435-C84F-98FD-C758-957D6325E5DE}"/>
          </ac:spMkLst>
        </pc:spChg>
        <pc:spChg chg="add mod">
          <ac:chgData name="Schambach, Jo" userId="e1d2a009-674c-404b-bec1-6e3441cce374" providerId="ADAL" clId="{7D358C66-F0A6-42F6-B7AB-35512CC818E9}" dt="2022-07-25T21:12:43.206" v="4457" actId="20577"/>
          <ac:spMkLst>
            <pc:docMk/>
            <pc:sldMk cId="2889554107" sldId="268"/>
            <ac:spMk id="80" creationId="{15A58AF5-B36A-9612-8695-48B4B0C5FFEB}"/>
          </ac:spMkLst>
        </pc:spChg>
        <pc:spChg chg="add mod">
          <ac:chgData name="Schambach, Jo" userId="e1d2a009-674c-404b-bec1-6e3441cce374" providerId="ADAL" clId="{7D358C66-F0A6-42F6-B7AB-35512CC818E9}" dt="2022-07-25T21:12:52.874" v="4459" actId="20577"/>
          <ac:spMkLst>
            <pc:docMk/>
            <pc:sldMk cId="2889554107" sldId="268"/>
            <ac:spMk id="81" creationId="{E1D20E4D-5EF5-7EE3-3907-E1EA237A1142}"/>
          </ac:spMkLst>
        </pc:spChg>
        <pc:spChg chg="add del mod">
          <ac:chgData name="Schambach, Jo" userId="e1d2a009-674c-404b-bec1-6e3441cce374" providerId="ADAL" clId="{7D358C66-F0A6-42F6-B7AB-35512CC818E9}" dt="2022-07-25T21:13:17.028" v="4462" actId="478"/>
          <ac:spMkLst>
            <pc:docMk/>
            <pc:sldMk cId="2889554107" sldId="268"/>
            <ac:spMk id="82" creationId="{34545FAF-4635-5616-C4C8-6D4ED82DB4AD}"/>
          </ac:spMkLst>
        </pc:spChg>
        <pc:spChg chg="add del mod">
          <ac:chgData name="Schambach, Jo" userId="e1d2a009-674c-404b-bec1-6e3441cce374" providerId="ADAL" clId="{7D358C66-F0A6-42F6-B7AB-35512CC818E9}" dt="2022-07-25T21:13:01.598" v="4460" actId="478"/>
          <ac:spMkLst>
            <pc:docMk/>
            <pc:sldMk cId="2889554107" sldId="268"/>
            <ac:spMk id="83" creationId="{05DDFBDD-55C7-7D31-A435-CBFD6BD21890}"/>
          </ac:spMkLst>
        </pc:spChg>
        <pc:spChg chg="add mod">
          <ac:chgData name="Schambach, Jo" userId="e1d2a009-674c-404b-bec1-6e3441cce374" providerId="ADAL" clId="{7D358C66-F0A6-42F6-B7AB-35512CC818E9}" dt="2022-07-25T20:27:35.706" v="3868" actId="1037"/>
          <ac:spMkLst>
            <pc:docMk/>
            <pc:sldMk cId="2889554107" sldId="268"/>
            <ac:spMk id="84" creationId="{D01642A8-B598-EEC8-C87A-3F5AADA29564}"/>
          </ac:spMkLst>
        </pc:spChg>
        <pc:spChg chg="add mod">
          <ac:chgData name="Schambach, Jo" userId="e1d2a009-674c-404b-bec1-6e3441cce374" providerId="ADAL" clId="{7D358C66-F0A6-42F6-B7AB-35512CC818E9}" dt="2022-07-25T20:27:35.706" v="3868" actId="1037"/>
          <ac:spMkLst>
            <pc:docMk/>
            <pc:sldMk cId="2889554107" sldId="268"/>
            <ac:spMk id="85" creationId="{556B3337-C2E0-723C-9929-82133BC7F46E}"/>
          </ac:spMkLst>
        </pc:spChg>
        <pc:spChg chg="add mod">
          <ac:chgData name="Schambach, Jo" userId="e1d2a009-674c-404b-bec1-6e3441cce374" providerId="ADAL" clId="{7D358C66-F0A6-42F6-B7AB-35512CC818E9}" dt="2022-07-25T20:27:35.706" v="3868" actId="1037"/>
          <ac:spMkLst>
            <pc:docMk/>
            <pc:sldMk cId="2889554107" sldId="268"/>
            <ac:spMk id="86" creationId="{DB67333F-E448-A0E3-5C76-A57847A58226}"/>
          </ac:spMkLst>
        </pc:spChg>
        <pc:spChg chg="add mod">
          <ac:chgData name="Schambach, Jo" userId="e1d2a009-674c-404b-bec1-6e3441cce374" providerId="ADAL" clId="{7D358C66-F0A6-42F6-B7AB-35512CC818E9}" dt="2022-07-25T20:27:35.706" v="3868" actId="1037"/>
          <ac:spMkLst>
            <pc:docMk/>
            <pc:sldMk cId="2889554107" sldId="268"/>
            <ac:spMk id="87" creationId="{7D699EEF-7E43-D4B6-9FF2-51B7D8DC197E}"/>
          </ac:spMkLst>
        </pc:spChg>
        <pc:spChg chg="add mod">
          <ac:chgData name="Schambach, Jo" userId="e1d2a009-674c-404b-bec1-6e3441cce374" providerId="ADAL" clId="{7D358C66-F0A6-42F6-B7AB-35512CC818E9}" dt="2022-07-25T20:27:35.706" v="3868" actId="1037"/>
          <ac:spMkLst>
            <pc:docMk/>
            <pc:sldMk cId="2889554107" sldId="268"/>
            <ac:spMk id="88" creationId="{272D7436-CA4C-F6F9-984E-02CED85D36C4}"/>
          </ac:spMkLst>
        </pc:spChg>
        <pc:spChg chg="add del mod">
          <ac:chgData name="Schambach, Jo" userId="e1d2a009-674c-404b-bec1-6e3441cce374" providerId="ADAL" clId="{7D358C66-F0A6-42F6-B7AB-35512CC818E9}" dt="2022-07-25T21:13:12.175" v="4461" actId="478"/>
          <ac:spMkLst>
            <pc:docMk/>
            <pc:sldMk cId="2889554107" sldId="268"/>
            <ac:spMk id="89" creationId="{F745CEBD-20BE-B2D5-3E2F-FEA0F5063C4E}"/>
          </ac:spMkLst>
        </pc:spChg>
        <pc:spChg chg="add del mod">
          <ac:chgData name="Schambach, Jo" userId="e1d2a009-674c-404b-bec1-6e3441cce374" providerId="ADAL" clId="{7D358C66-F0A6-42F6-B7AB-35512CC818E9}" dt="2022-07-25T12:07:27.642" v="327" actId="478"/>
          <ac:spMkLst>
            <pc:docMk/>
            <pc:sldMk cId="2889554107" sldId="268"/>
            <ac:spMk id="90" creationId="{757016D3-5A5A-2F9A-9987-56D0B9DB8559}"/>
          </ac:spMkLst>
        </pc:spChg>
        <pc:spChg chg="add mod">
          <ac:chgData name="Schambach, Jo" userId="e1d2a009-674c-404b-bec1-6e3441cce374" providerId="ADAL" clId="{7D358C66-F0A6-42F6-B7AB-35512CC818E9}" dt="2022-07-25T21:13:29.353" v="4517" actId="1037"/>
          <ac:spMkLst>
            <pc:docMk/>
            <pc:sldMk cId="2889554107" sldId="268"/>
            <ac:spMk id="91" creationId="{0014B644-86C5-C064-E631-23A3C1DF52E7}"/>
          </ac:spMkLst>
        </pc:spChg>
        <pc:spChg chg="add mod">
          <ac:chgData name="Schambach, Jo" userId="e1d2a009-674c-404b-bec1-6e3441cce374" providerId="ADAL" clId="{7D358C66-F0A6-42F6-B7AB-35512CC818E9}" dt="2022-07-25T21:13:29.353" v="4517" actId="1037"/>
          <ac:spMkLst>
            <pc:docMk/>
            <pc:sldMk cId="2889554107" sldId="268"/>
            <ac:spMk id="92" creationId="{6444D4C5-B6FD-3D54-4E88-93EB2B026CE7}"/>
          </ac:spMkLst>
        </pc:spChg>
        <pc:spChg chg="add mod">
          <ac:chgData name="Schambach, Jo" userId="e1d2a009-674c-404b-bec1-6e3441cce374" providerId="ADAL" clId="{7D358C66-F0A6-42F6-B7AB-35512CC818E9}" dt="2022-07-25T21:13:29.353" v="4517" actId="1037"/>
          <ac:spMkLst>
            <pc:docMk/>
            <pc:sldMk cId="2889554107" sldId="268"/>
            <ac:spMk id="93" creationId="{35D60082-8DE8-D31B-70CD-A5D632F372A6}"/>
          </ac:spMkLst>
        </pc:spChg>
        <pc:spChg chg="add del mod">
          <ac:chgData name="Schambach, Jo" userId="e1d2a009-674c-404b-bec1-6e3441cce374" providerId="ADAL" clId="{7D358C66-F0A6-42F6-B7AB-35512CC818E9}" dt="2022-07-25T21:13:38.396" v="4518" actId="478"/>
          <ac:spMkLst>
            <pc:docMk/>
            <pc:sldMk cId="2889554107" sldId="268"/>
            <ac:spMk id="94" creationId="{56463B79-8C73-6748-6D94-3C2E4894670F}"/>
          </ac:spMkLst>
        </pc:spChg>
        <pc:spChg chg="add mod">
          <ac:chgData name="Schambach, Jo" userId="e1d2a009-674c-404b-bec1-6e3441cce374" providerId="ADAL" clId="{7D358C66-F0A6-42F6-B7AB-35512CC818E9}" dt="2022-07-25T12:08:00.020" v="335" actId="1076"/>
          <ac:spMkLst>
            <pc:docMk/>
            <pc:sldMk cId="2889554107" sldId="268"/>
            <ac:spMk id="95" creationId="{E43A37D1-A7F3-A11A-3D60-01317A9F04B7}"/>
          </ac:spMkLst>
        </pc:spChg>
        <pc:grpChg chg="add mod">
          <ac:chgData name="Schambach, Jo" userId="e1d2a009-674c-404b-bec1-6e3441cce374" providerId="ADAL" clId="{7D358C66-F0A6-42F6-B7AB-35512CC818E9}" dt="2022-07-25T21:13:29.353" v="4517" actId="1037"/>
          <ac:grpSpMkLst>
            <pc:docMk/>
            <pc:sldMk cId="2889554107" sldId="268"/>
            <ac:grpSpMk id="4" creationId="{A0914575-8446-904A-8EA8-5FB8C81D6DF3}"/>
          </ac:grpSpMkLst>
        </pc:grpChg>
        <pc:grpChg chg="mod">
          <ac:chgData name="Schambach, Jo" userId="e1d2a009-674c-404b-bec1-6e3441cce374" providerId="ADAL" clId="{7D358C66-F0A6-42F6-B7AB-35512CC818E9}" dt="2022-07-25T12:03:20.736" v="87"/>
          <ac:grpSpMkLst>
            <pc:docMk/>
            <pc:sldMk cId="2889554107" sldId="268"/>
            <ac:grpSpMk id="6" creationId="{40A87486-11D1-1AA4-D285-BEC4F38D3DA4}"/>
          </ac:grpSpMkLst>
        </pc:grpChg>
        <pc:grpChg chg="mod">
          <ac:chgData name="Schambach, Jo" userId="e1d2a009-674c-404b-bec1-6e3441cce374" providerId="ADAL" clId="{7D358C66-F0A6-42F6-B7AB-35512CC818E9}" dt="2022-07-25T12:03:20.736" v="87"/>
          <ac:grpSpMkLst>
            <pc:docMk/>
            <pc:sldMk cId="2889554107" sldId="268"/>
            <ac:grpSpMk id="7" creationId="{56655E6E-3E30-1C8E-6E90-DD3706F82B2C}"/>
          </ac:grpSpMkLst>
        </pc:grpChg>
        <pc:grpChg chg="mod">
          <ac:chgData name="Schambach, Jo" userId="e1d2a009-674c-404b-bec1-6e3441cce374" providerId="ADAL" clId="{7D358C66-F0A6-42F6-B7AB-35512CC818E9}" dt="2022-07-25T12:03:20.736" v="87"/>
          <ac:grpSpMkLst>
            <pc:docMk/>
            <pc:sldMk cId="2889554107" sldId="268"/>
            <ac:grpSpMk id="8" creationId="{A18CFA2F-5304-9531-E7D9-08EFE6A64D5D}"/>
          </ac:grpSpMkLst>
        </pc:grpChg>
        <pc:grpChg chg="mod">
          <ac:chgData name="Schambach, Jo" userId="e1d2a009-674c-404b-bec1-6e3441cce374" providerId="ADAL" clId="{7D358C66-F0A6-42F6-B7AB-35512CC818E9}" dt="2022-07-25T12:03:20.736" v="87"/>
          <ac:grpSpMkLst>
            <pc:docMk/>
            <pc:sldMk cId="2889554107" sldId="268"/>
            <ac:grpSpMk id="9" creationId="{28209237-69D7-2861-F99C-AE897EA396CE}"/>
          </ac:grpSpMkLst>
        </pc:grpChg>
        <pc:grpChg chg="mod">
          <ac:chgData name="Schambach, Jo" userId="e1d2a009-674c-404b-bec1-6e3441cce374" providerId="ADAL" clId="{7D358C66-F0A6-42F6-B7AB-35512CC818E9}" dt="2022-07-25T12:03:20.736" v="87"/>
          <ac:grpSpMkLst>
            <pc:docMk/>
            <pc:sldMk cId="2889554107" sldId="268"/>
            <ac:grpSpMk id="10" creationId="{0C2CDE23-6C6A-1935-CFBD-051CC8694247}"/>
          </ac:grpSpMkLst>
        </pc:grpChg>
        <pc:grpChg chg="add mod">
          <ac:chgData name="Schambach, Jo" userId="e1d2a009-674c-404b-bec1-6e3441cce374" providerId="ADAL" clId="{7D358C66-F0A6-42F6-B7AB-35512CC818E9}" dt="2022-07-25T21:13:29.353" v="4517" actId="1037"/>
          <ac:grpSpMkLst>
            <pc:docMk/>
            <pc:sldMk cId="2889554107" sldId="268"/>
            <ac:grpSpMk id="27" creationId="{1EB167E3-BE64-18B2-3D9F-20707637FC55}"/>
          </ac:grpSpMkLst>
        </pc:grpChg>
        <pc:grpChg chg="mod">
          <ac:chgData name="Schambach, Jo" userId="e1d2a009-674c-404b-bec1-6e3441cce374" providerId="ADAL" clId="{7D358C66-F0A6-42F6-B7AB-35512CC818E9}" dt="2022-07-25T12:03:20.736" v="87"/>
          <ac:grpSpMkLst>
            <pc:docMk/>
            <pc:sldMk cId="2889554107" sldId="268"/>
            <ac:grpSpMk id="29" creationId="{2D030EAB-1FD9-F07B-572D-B4CF8C019734}"/>
          </ac:grpSpMkLst>
        </pc:grpChg>
        <pc:grpChg chg="mod">
          <ac:chgData name="Schambach, Jo" userId="e1d2a009-674c-404b-bec1-6e3441cce374" providerId="ADAL" clId="{7D358C66-F0A6-42F6-B7AB-35512CC818E9}" dt="2022-07-25T12:03:20.736" v="87"/>
          <ac:grpSpMkLst>
            <pc:docMk/>
            <pc:sldMk cId="2889554107" sldId="268"/>
            <ac:grpSpMk id="30" creationId="{FC83A1D2-F011-8285-250F-EEF5D73E531B}"/>
          </ac:grpSpMkLst>
        </pc:grpChg>
        <pc:grpChg chg="mod">
          <ac:chgData name="Schambach, Jo" userId="e1d2a009-674c-404b-bec1-6e3441cce374" providerId="ADAL" clId="{7D358C66-F0A6-42F6-B7AB-35512CC818E9}" dt="2022-07-25T12:03:20.736" v="87"/>
          <ac:grpSpMkLst>
            <pc:docMk/>
            <pc:sldMk cId="2889554107" sldId="268"/>
            <ac:grpSpMk id="31" creationId="{A76478F8-50C8-C31E-AB5F-11C2FEA069BE}"/>
          </ac:grpSpMkLst>
        </pc:grpChg>
        <pc:grpChg chg="mod">
          <ac:chgData name="Schambach, Jo" userId="e1d2a009-674c-404b-bec1-6e3441cce374" providerId="ADAL" clId="{7D358C66-F0A6-42F6-B7AB-35512CC818E9}" dt="2022-07-25T12:03:20.736" v="87"/>
          <ac:grpSpMkLst>
            <pc:docMk/>
            <pc:sldMk cId="2889554107" sldId="268"/>
            <ac:grpSpMk id="32" creationId="{53170A4D-7EF0-8338-23DF-E360DFA5B024}"/>
          </ac:grpSpMkLst>
        </pc:grpChg>
        <pc:grpChg chg="mod">
          <ac:chgData name="Schambach, Jo" userId="e1d2a009-674c-404b-bec1-6e3441cce374" providerId="ADAL" clId="{7D358C66-F0A6-42F6-B7AB-35512CC818E9}" dt="2022-07-25T12:03:20.736" v="87"/>
          <ac:grpSpMkLst>
            <pc:docMk/>
            <pc:sldMk cId="2889554107" sldId="268"/>
            <ac:grpSpMk id="33" creationId="{C37A9120-DFFF-58BE-EE72-9E6A46E20BBE}"/>
          </ac:grpSpMkLst>
        </pc:grpChg>
        <pc:grpChg chg="add mod">
          <ac:chgData name="Schambach, Jo" userId="e1d2a009-674c-404b-bec1-6e3441cce374" providerId="ADAL" clId="{7D358C66-F0A6-42F6-B7AB-35512CC818E9}" dt="2022-07-25T21:13:29.353" v="4517" actId="1037"/>
          <ac:grpSpMkLst>
            <pc:docMk/>
            <pc:sldMk cId="2889554107" sldId="268"/>
            <ac:grpSpMk id="50" creationId="{CE75E629-2793-BF84-7C9F-23521F4896CA}"/>
          </ac:grpSpMkLst>
        </pc:grpChg>
        <pc:grpChg chg="mod">
          <ac:chgData name="Schambach, Jo" userId="e1d2a009-674c-404b-bec1-6e3441cce374" providerId="ADAL" clId="{7D358C66-F0A6-42F6-B7AB-35512CC818E9}" dt="2022-07-25T12:03:20.736" v="87"/>
          <ac:grpSpMkLst>
            <pc:docMk/>
            <pc:sldMk cId="2889554107" sldId="268"/>
            <ac:grpSpMk id="52" creationId="{15459030-ACE7-D59F-1A78-9BBB5356EF69}"/>
          </ac:grpSpMkLst>
        </pc:grpChg>
        <pc:grpChg chg="mod">
          <ac:chgData name="Schambach, Jo" userId="e1d2a009-674c-404b-bec1-6e3441cce374" providerId="ADAL" clId="{7D358C66-F0A6-42F6-B7AB-35512CC818E9}" dt="2022-07-25T12:03:20.736" v="87"/>
          <ac:grpSpMkLst>
            <pc:docMk/>
            <pc:sldMk cId="2889554107" sldId="268"/>
            <ac:grpSpMk id="53" creationId="{78739B7B-B2F6-EFEE-3577-FAC8DD2617C0}"/>
          </ac:grpSpMkLst>
        </pc:grpChg>
        <pc:grpChg chg="mod">
          <ac:chgData name="Schambach, Jo" userId="e1d2a009-674c-404b-bec1-6e3441cce374" providerId="ADAL" clId="{7D358C66-F0A6-42F6-B7AB-35512CC818E9}" dt="2022-07-25T12:03:20.736" v="87"/>
          <ac:grpSpMkLst>
            <pc:docMk/>
            <pc:sldMk cId="2889554107" sldId="268"/>
            <ac:grpSpMk id="54" creationId="{F7879911-53BA-BCAF-21D0-1ACDA8622321}"/>
          </ac:grpSpMkLst>
        </pc:grpChg>
        <pc:grpChg chg="mod">
          <ac:chgData name="Schambach, Jo" userId="e1d2a009-674c-404b-bec1-6e3441cce374" providerId="ADAL" clId="{7D358C66-F0A6-42F6-B7AB-35512CC818E9}" dt="2022-07-25T12:03:20.736" v="87"/>
          <ac:grpSpMkLst>
            <pc:docMk/>
            <pc:sldMk cId="2889554107" sldId="268"/>
            <ac:grpSpMk id="55" creationId="{41DCA296-289A-1314-F502-75DD0CA7FF2A}"/>
          </ac:grpSpMkLst>
        </pc:grpChg>
        <pc:grpChg chg="mod">
          <ac:chgData name="Schambach, Jo" userId="e1d2a009-674c-404b-bec1-6e3441cce374" providerId="ADAL" clId="{7D358C66-F0A6-42F6-B7AB-35512CC818E9}" dt="2022-07-25T12:03:20.736" v="87"/>
          <ac:grpSpMkLst>
            <pc:docMk/>
            <pc:sldMk cId="2889554107" sldId="268"/>
            <ac:grpSpMk id="56" creationId="{38C84F0B-ACAC-963B-4319-24D28BF81D03}"/>
          </ac:grpSpMkLst>
        </pc:grpChg>
      </pc:sldChg>
      <pc:sldChg chg="addSp modSp new mod modClrScheme chgLayout">
        <pc:chgData name="Schambach, Jo" userId="e1d2a009-674c-404b-bec1-6e3441cce374" providerId="ADAL" clId="{7D358C66-F0A6-42F6-B7AB-35512CC818E9}" dt="2022-07-25T21:17:41.231" v="4549" actId="20577"/>
        <pc:sldMkLst>
          <pc:docMk/>
          <pc:sldMk cId="268756043" sldId="269"/>
        </pc:sldMkLst>
        <pc:spChg chg="add mod">
          <ac:chgData name="Schambach, Jo" userId="e1d2a009-674c-404b-bec1-6e3441cce374" providerId="ADAL" clId="{7D358C66-F0A6-42F6-B7AB-35512CC818E9}" dt="2022-07-25T14:18:18.604" v="3429" actId="20577"/>
          <ac:spMkLst>
            <pc:docMk/>
            <pc:sldMk cId="268756043" sldId="269"/>
            <ac:spMk id="2" creationId="{44A9B975-AE43-9198-2315-2460BD5204F6}"/>
          </ac:spMkLst>
        </pc:spChg>
        <pc:spChg chg="add mod">
          <ac:chgData name="Schambach, Jo" userId="e1d2a009-674c-404b-bec1-6e3441cce374" providerId="ADAL" clId="{7D358C66-F0A6-42F6-B7AB-35512CC818E9}" dt="2022-07-25T13:41:16.522" v="2300"/>
          <ac:spMkLst>
            <pc:docMk/>
            <pc:sldMk cId="268756043" sldId="269"/>
            <ac:spMk id="5" creationId="{C46ECBB7-5DE7-2BFA-A6CA-2135A53CEB0B}"/>
          </ac:spMkLst>
        </pc:spChg>
        <pc:spChg chg="add mod">
          <ac:chgData name="Schambach, Jo" userId="e1d2a009-674c-404b-bec1-6e3441cce374" providerId="ADAL" clId="{7D358C66-F0A6-42F6-B7AB-35512CC818E9}" dt="2022-07-25T21:17:41.231" v="4549" actId="20577"/>
          <ac:spMkLst>
            <pc:docMk/>
            <pc:sldMk cId="268756043" sldId="269"/>
            <ac:spMk id="6" creationId="{CE5DB83D-79F3-D665-DFB9-E195F1BF0B11}"/>
          </ac:spMkLst>
        </pc:spChg>
        <pc:picChg chg="mod">
          <ac:chgData name="Schambach, Jo" userId="e1d2a009-674c-404b-bec1-6e3441cce374" providerId="ADAL" clId="{7D358C66-F0A6-42F6-B7AB-35512CC818E9}" dt="2022-07-25T13:40:44.019" v="2297" actId="14100"/>
          <ac:picMkLst>
            <pc:docMk/>
            <pc:sldMk cId="268756043" sldId="269"/>
            <ac:picMk id="3" creationId="{D511965B-07D9-8BE3-DE60-F7750A7AED4B}"/>
          </ac:picMkLst>
        </pc:picChg>
        <pc:picChg chg="add mod">
          <ac:chgData name="Schambach, Jo" userId="e1d2a009-674c-404b-bec1-6e3441cce374" providerId="ADAL" clId="{7D358C66-F0A6-42F6-B7AB-35512CC818E9}" dt="2022-07-25T13:40:59.806" v="2299" actId="14100"/>
          <ac:picMkLst>
            <pc:docMk/>
            <pc:sldMk cId="268756043" sldId="269"/>
            <ac:picMk id="4" creationId="{59244CBC-5F72-B706-87D7-6AE27175D07F}"/>
          </ac:picMkLst>
        </pc:picChg>
      </pc:sldChg>
      <pc:sldChg chg="addSp modSp new mod">
        <pc:chgData name="Schambach, Jo" userId="e1d2a009-674c-404b-bec1-6e3441cce374" providerId="ADAL" clId="{7D358C66-F0A6-42F6-B7AB-35512CC818E9}" dt="2022-07-25T21:23:18.916" v="4716" actId="20577"/>
        <pc:sldMkLst>
          <pc:docMk/>
          <pc:sldMk cId="1611322370" sldId="270"/>
        </pc:sldMkLst>
        <pc:spChg chg="mod">
          <ac:chgData name="Schambach, Jo" userId="e1d2a009-674c-404b-bec1-6e3441cce374" providerId="ADAL" clId="{7D358C66-F0A6-42F6-B7AB-35512CC818E9}" dt="2022-07-25T13:44:42.438" v="2329"/>
          <ac:spMkLst>
            <pc:docMk/>
            <pc:sldMk cId="1611322370" sldId="270"/>
            <ac:spMk id="2" creationId="{37E6A061-0FB2-B5DE-49C5-0B2B8798DDD7}"/>
          </ac:spMkLst>
        </pc:spChg>
        <pc:spChg chg="add mod">
          <ac:chgData name="Schambach, Jo" userId="e1d2a009-674c-404b-bec1-6e3441cce374" providerId="ADAL" clId="{7D358C66-F0A6-42F6-B7AB-35512CC818E9}" dt="2022-07-25T20:31:59.261" v="3876" actId="1076"/>
          <ac:spMkLst>
            <pc:docMk/>
            <pc:sldMk cId="1611322370" sldId="270"/>
            <ac:spMk id="5" creationId="{3B808132-AB99-733F-76A8-1843FC4906F2}"/>
          </ac:spMkLst>
        </pc:spChg>
        <pc:spChg chg="add mod">
          <ac:chgData name="Schambach, Jo" userId="e1d2a009-674c-404b-bec1-6e3441cce374" providerId="ADAL" clId="{7D358C66-F0A6-42F6-B7AB-35512CC818E9}" dt="2022-07-25T20:32:14.210" v="3877" actId="6549"/>
          <ac:spMkLst>
            <pc:docMk/>
            <pc:sldMk cId="1611322370" sldId="270"/>
            <ac:spMk id="6" creationId="{5EF04F5C-88E6-1119-C41C-F58A1431E917}"/>
          </ac:spMkLst>
        </pc:spChg>
        <pc:graphicFrameChg chg="add mod modGraphic">
          <ac:chgData name="Schambach, Jo" userId="e1d2a009-674c-404b-bec1-6e3441cce374" providerId="ADAL" clId="{7D358C66-F0A6-42F6-B7AB-35512CC818E9}" dt="2022-07-25T21:23:18.916" v="4716" actId="20577"/>
          <ac:graphicFrameMkLst>
            <pc:docMk/>
            <pc:sldMk cId="1611322370" sldId="270"/>
            <ac:graphicFrameMk id="4" creationId="{3973DB78-0088-1FDC-995D-B4F8B6E71F51}"/>
          </ac:graphicFrameMkLst>
        </pc:graphicFrameChg>
      </pc:sldChg>
      <pc:sldChg chg="addSp delSp modSp new mod">
        <pc:chgData name="Schambach, Jo" userId="e1d2a009-674c-404b-bec1-6e3441cce374" providerId="ADAL" clId="{7D358C66-F0A6-42F6-B7AB-35512CC818E9}" dt="2022-07-25T14:10:50.658" v="3372" actId="20577"/>
        <pc:sldMkLst>
          <pc:docMk/>
          <pc:sldMk cId="490806497" sldId="271"/>
        </pc:sldMkLst>
        <pc:spChg chg="mod">
          <ac:chgData name="Schambach, Jo" userId="e1d2a009-674c-404b-bec1-6e3441cce374" providerId="ADAL" clId="{7D358C66-F0A6-42F6-B7AB-35512CC818E9}" dt="2022-07-25T14:10:50.658" v="3372" actId="20577"/>
          <ac:spMkLst>
            <pc:docMk/>
            <pc:sldMk cId="490806497" sldId="271"/>
            <ac:spMk id="2" creationId="{269B826B-4B34-FDD8-8FFA-3A17E1646A54}"/>
          </ac:spMkLst>
        </pc:spChg>
        <pc:spChg chg="add mod">
          <ac:chgData name="Schambach, Jo" userId="e1d2a009-674c-404b-bec1-6e3441cce374" providerId="ADAL" clId="{7D358C66-F0A6-42F6-B7AB-35512CC818E9}" dt="2022-07-25T14:10:36.091" v="3327" actId="1076"/>
          <ac:spMkLst>
            <pc:docMk/>
            <pc:sldMk cId="490806497" sldId="271"/>
            <ac:spMk id="5" creationId="{65DDE46B-8DF3-0F04-FC56-BAEC396CFD74}"/>
          </ac:spMkLst>
        </pc:spChg>
        <pc:graphicFrameChg chg="add del mod">
          <ac:chgData name="Schambach, Jo" userId="e1d2a009-674c-404b-bec1-6e3441cce374" providerId="ADAL" clId="{7D358C66-F0A6-42F6-B7AB-35512CC818E9}" dt="2022-07-25T14:10:12.678" v="3323"/>
          <ac:graphicFrameMkLst>
            <pc:docMk/>
            <pc:sldMk cId="490806497" sldId="271"/>
            <ac:graphicFrameMk id="4" creationId="{3812C50B-6935-A77D-D505-F12B394AF562}"/>
          </ac:graphicFrameMkLst>
        </pc:graphicFrameChg>
      </pc:sldChg>
      <pc:sldChg chg="addSp modSp new mod">
        <pc:chgData name="Schambach, Jo" userId="e1d2a009-674c-404b-bec1-6e3441cce374" providerId="ADAL" clId="{7D358C66-F0A6-42F6-B7AB-35512CC818E9}" dt="2022-07-25T14:14:02.832" v="3412" actId="20577"/>
        <pc:sldMkLst>
          <pc:docMk/>
          <pc:sldMk cId="531786173" sldId="272"/>
        </pc:sldMkLst>
        <pc:spChg chg="mod">
          <ac:chgData name="Schambach, Jo" userId="e1d2a009-674c-404b-bec1-6e3441cce374" providerId="ADAL" clId="{7D358C66-F0A6-42F6-B7AB-35512CC818E9}" dt="2022-07-25T14:11:55.209" v="3388" actId="20577"/>
          <ac:spMkLst>
            <pc:docMk/>
            <pc:sldMk cId="531786173" sldId="272"/>
            <ac:spMk id="2" creationId="{4E768056-9923-E7BC-A875-B96C9A4DEA0D}"/>
          </ac:spMkLst>
        </pc:spChg>
        <pc:spChg chg="add mod">
          <ac:chgData name="Schambach, Jo" userId="e1d2a009-674c-404b-bec1-6e3441cce374" providerId="ADAL" clId="{7D358C66-F0A6-42F6-B7AB-35512CC818E9}" dt="2022-07-25T14:12:24.343" v="3403" actId="14100"/>
          <ac:spMkLst>
            <pc:docMk/>
            <pc:sldMk cId="531786173" sldId="272"/>
            <ac:spMk id="4" creationId="{E6DC55AC-92E2-AA58-3345-18BFB607126E}"/>
          </ac:spMkLst>
        </pc:spChg>
        <pc:spChg chg="add mod">
          <ac:chgData name="Schambach, Jo" userId="e1d2a009-674c-404b-bec1-6e3441cce374" providerId="ADAL" clId="{7D358C66-F0A6-42F6-B7AB-35512CC818E9}" dt="2022-07-25T14:12:24.343" v="3403" actId="14100"/>
          <ac:spMkLst>
            <pc:docMk/>
            <pc:sldMk cId="531786173" sldId="272"/>
            <ac:spMk id="5" creationId="{AA98439B-8697-4BDD-FC83-37DC5C0F7553}"/>
          </ac:spMkLst>
        </pc:spChg>
        <pc:spChg chg="add mod">
          <ac:chgData name="Schambach, Jo" userId="e1d2a009-674c-404b-bec1-6e3441cce374" providerId="ADAL" clId="{7D358C66-F0A6-42F6-B7AB-35512CC818E9}" dt="2022-07-25T14:14:02.832" v="3412" actId="20577"/>
          <ac:spMkLst>
            <pc:docMk/>
            <pc:sldMk cId="531786173" sldId="272"/>
            <ac:spMk id="8" creationId="{FA0CEECA-13B6-F708-92DC-D76D93746D3F}"/>
          </ac:spMkLst>
        </pc:spChg>
        <pc:spChg chg="add mod">
          <ac:chgData name="Schambach, Jo" userId="e1d2a009-674c-404b-bec1-6e3441cce374" providerId="ADAL" clId="{7D358C66-F0A6-42F6-B7AB-35512CC818E9}" dt="2022-07-25T14:13:09.330" v="3408" actId="14100"/>
          <ac:spMkLst>
            <pc:docMk/>
            <pc:sldMk cId="531786173" sldId="272"/>
            <ac:spMk id="9" creationId="{27B1C90A-4C70-74B7-08A4-2DD3E034109A}"/>
          </ac:spMkLst>
        </pc:spChg>
        <pc:spChg chg="add mod">
          <ac:chgData name="Schambach, Jo" userId="e1d2a009-674c-404b-bec1-6e3441cce374" providerId="ADAL" clId="{7D358C66-F0A6-42F6-B7AB-35512CC818E9}" dt="2022-07-25T14:13:03.571" v="3407" actId="14100"/>
          <ac:spMkLst>
            <pc:docMk/>
            <pc:sldMk cId="531786173" sldId="272"/>
            <ac:spMk id="10" creationId="{E694F9C2-0627-4FA1-A818-7613FF3E726D}"/>
          </ac:spMkLst>
        </pc:spChg>
        <pc:spChg chg="add mod">
          <ac:chgData name="Schambach, Jo" userId="e1d2a009-674c-404b-bec1-6e3441cce374" providerId="ADAL" clId="{7D358C66-F0A6-42F6-B7AB-35512CC818E9}" dt="2022-07-25T14:12:45.119" v="3405" actId="6549"/>
          <ac:spMkLst>
            <pc:docMk/>
            <pc:sldMk cId="531786173" sldId="272"/>
            <ac:spMk id="11" creationId="{AA0CE86B-53DE-DE0B-4B2A-43890BEBB447}"/>
          </ac:spMkLst>
        </pc:spChg>
        <pc:picChg chg="add mod">
          <ac:chgData name="Schambach, Jo" userId="e1d2a009-674c-404b-bec1-6e3441cce374" providerId="ADAL" clId="{7D358C66-F0A6-42F6-B7AB-35512CC818E9}" dt="2022-07-25T14:12:24.343" v="3403" actId="14100"/>
          <ac:picMkLst>
            <pc:docMk/>
            <pc:sldMk cId="531786173" sldId="272"/>
            <ac:picMk id="6" creationId="{947F23AD-7096-B532-B70B-C8CC4DD75940}"/>
          </ac:picMkLst>
        </pc:picChg>
        <pc:picChg chg="add mod">
          <ac:chgData name="Schambach, Jo" userId="e1d2a009-674c-404b-bec1-6e3441cce374" providerId="ADAL" clId="{7D358C66-F0A6-42F6-B7AB-35512CC818E9}" dt="2022-07-25T14:12:24.343" v="3403" actId="14100"/>
          <ac:picMkLst>
            <pc:docMk/>
            <pc:sldMk cId="531786173" sldId="272"/>
            <ac:picMk id="7" creationId="{56E0D255-A0B0-1460-1DE0-14BCDA635E84}"/>
          </ac:picMkLst>
        </pc:picChg>
      </pc:sldChg>
      <pc:sldChg chg="modSp new mod">
        <pc:chgData name="Schambach, Jo" userId="e1d2a009-674c-404b-bec1-6e3441cce374" providerId="ADAL" clId="{7D358C66-F0A6-42F6-B7AB-35512CC818E9}" dt="2022-07-25T15:34:35.585" v="3438" actId="20577"/>
        <pc:sldMkLst>
          <pc:docMk/>
          <pc:sldMk cId="1196363893" sldId="273"/>
        </pc:sldMkLst>
        <pc:spChg chg="mod">
          <ac:chgData name="Schambach, Jo" userId="e1d2a009-674c-404b-bec1-6e3441cce374" providerId="ADAL" clId="{7D358C66-F0A6-42F6-B7AB-35512CC818E9}" dt="2022-07-25T15:34:35.585" v="3438" actId="20577"/>
          <ac:spMkLst>
            <pc:docMk/>
            <pc:sldMk cId="1196363893" sldId="273"/>
            <ac:spMk id="2" creationId="{E8539DF7-6A28-2C47-D4B5-3E2417122747}"/>
          </ac:spMkLst>
        </pc:spChg>
      </pc:sldChg>
      <pc:sldChg chg="addSp delSp modSp new del mod modClrScheme chgLayout">
        <pc:chgData name="Schambach, Jo" userId="e1d2a009-674c-404b-bec1-6e3441cce374" providerId="ADAL" clId="{7D358C66-F0A6-42F6-B7AB-35512CC818E9}" dt="2022-07-25T15:43:15.783" v="3655" actId="47"/>
        <pc:sldMkLst>
          <pc:docMk/>
          <pc:sldMk cId="733101682" sldId="274"/>
        </pc:sldMkLst>
        <pc:spChg chg="del">
          <ac:chgData name="Schambach, Jo" userId="e1d2a009-674c-404b-bec1-6e3441cce374" providerId="ADAL" clId="{7D358C66-F0A6-42F6-B7AB-35512CC818E9}" dt="2022-07-25T15:39:50.222" v="3470" actId="700"/>
          <ac:spMkLst>
            <pc:docMk/>
            <pc:sldMk cId="733101682" sldId="274"/>
            <ac:spMk id="2" creationId="{1E4273C3-EFED-7536-11A4-F43C9443E1AA}"/>
          </ac:spMkLst>
        </pc:spChg>
        <pc:spChg chg="mod ord">
          <ac:chgData name="Schambach, Jo" userId="e1d2a009-674c-404b-bec1-6e3441cce374" providerId="ADAL" clId="{7D358C66-F0A6-42F6-B7AB-35512CC818E9}" dt="2022-07-25T15:40:18.909" v="3588" actId="1038"/>
          <ac:spMkLst>
            <pc:docMk/>
            <pc:sldMk cId="733101682" sldId="274"/>
            <ac:spMk id="3" creationId="{D499812F-26AD-EC21-0F31-FB1622A4A1EB}"/>
          </ac:spMkLst>
        </pc:spChg>
        <pc:spChg chg="add del mod ord">
          <ac:chgData name="Schambach, Jo" userId="e1d2a009-674c-404b-bec1-6e3441cce374" providerId="ADAL" clId="{7D358C66-F0A6-42F6-B7AB-35512CC818E9}" dt="2022-07-25T15:40:00.415" v="3471" actId="700"/>
          <ac:spMkLst>
            <pc:docMk/>
            <pc:sldMk cId="733101682" sldId="274"/>
            <ac:spMk id="5" creationId="{35A015EE-767A-F759-C650-D486CF65796F}"/>
          </ac:spMkLst>
        </pc:spChg>
        <pc:graphicFrameChg chg="add mod modGraphic">
          <ac:chgData name="Schambach, Jo" userId="e1d2a009-674c-404b-bec1-6e3441cce374" providerId="ADAL" clId="{7D358C66-F0A6-42F6-B7AB-35512CC818E9}" dt="2022-07-25T15:42:11.591" v="3650" actId="20577"/>
          <ac:graphicFrameMkLst>
            <pc:docMk/>
            <pc:sldMk cId="733101682" sldId="274"/>
            <ac:graphicFrameMk id="4" creationId="{E8B49BD0-73D3-133F-BB72-BDD452C3D9F9}"/>
          </ac:graphicFrameMkLst>
        </pc:graphicFrameChg>
      </pc:sldChg>
      <pc:sldChg chg="new del">
        <pc:chgData name="Schambach, Jo" userId="e1d2a009-674c-404b-bec1-6e3441cce374" providerId="ADAL" clId="{7D358C66-F0A6-42F6-B7AB-35512CC818E9}" dt="2022-07-25T15:43:18.590" v="3656" actId="47"/>
        <pc:sldMkLst>
          <pc:docMk/>
          <pc:sldMk cId="3512717007" sldId="275"/>
        </pc:sldMkLst>
      </pc:sldChg>
      <pc:sldChg chg="addSp delSp modSp new mod chgLayout">
        <pc:chgData name="Schambach, Jo" userId="e1d2a009-674c-404b-bec1-6e3441cce374" providerId="ADAL" clId="{7D358C66-F0A6-42F6-B7AB-35512CC818E9}" dt="2022-07-25T20:08:58.288" v="3829" actId="20577"/>
        <pc:sldMkLst>
          <pc:docMk/>
          <pc:sldMk cId="1756072584" sldId="276"/>
        </pc:sldMkLst>
        <pc:spChg chg="del">
          <ac:chgData name="Schambach, Jo" userId="e1d2a009-674c-404b-bec1-6e3441cce374" providerId="ADAL" clId="{7D358C66-F0A6-42F6-B7AB-35512CC818E9}" dt="2022-07-25T15:43:02.113" v="3653" actId="700"/>
          <ac:spMkLst>
            <pc:docMk/>
            <pc:sldMk cId="1756072584" sldId="276"/>
            <ac:spMk id="2" creationId="{191A0E2D-6594-FF6D-3EE8-B325912C93A8}"/>
          </ac:spMkLst>
        </pc:spChg>
        <pc:spChg chg="mod ord">
          <ac:chgData name="Schambach, Jo" userId="e1d2a009-674c-404b-bec1-6e3441cce374" providerId="ADAL" clId="{7D358C66-F0A6-42F6-B7AB-35512CC818E9}" dt="2022-07-25T15:43:02.113" v="3653" actId="700"/>
          <ac:spMkLst>
            <pc:docMk/>
            <pc:sldMk cId="1756072584" sldId="276"/>
            <ac:spMk id="3" creationId="{EA084B54-029E-A57F-EF56-BABB74094E31}"/>
          </ac:spMkLst>
        </pc:spChg>
        <pc:spChg chg="add del mod ord">
          <ac:chgData name="Schambach, Jo" userId="e1d2a009-674c-404b-bec1-6e3441cce374" providerId="ADAL" clId="{7D358C66-F0A6-42F6-B7AB-35512CC818E9}" dt="2022-07-25T15:43:10.250" v="3654" actId="478"/>
          <ac:spMkLst>
            <pc:docMk/>
            <pc:sldMk cId="1756072584" sldId="276"/>
            <ac:spMk id="4" creationId="{2E19C0D7-AE35-9067-F780-E93520EC6A95}"/>
          </ac:spMkLst>
        </pc:spChg>
        <pc:graphicFrameChg chg="add mod modGraphic">
          <ac:chgData name="Schambach, Jo" userId="e1d2a009-674c-404b-bec1-6e3441cce374" providerId="ADAL" clId="{7D358C66-F0A6-42F6-B7AB-35512CC818E9}" dt="2022-07-25T20:08:58.288" v="3829" actId="20577"/>
          <ac:graphicFrameMkLst>
            <pc:docMk/>
            <pc:sldMk cId="1756072584" sldId="276"/>
            <ac:graphicFrameMk id="5" creationId="{69D444C1-4CE1-18A2-9DF5-8E5959D2D449}"/>
          </ac:graphicFrameMkLst>
        </pc:graphicFrameChg>
      </pc:sldChg>
      <pc:sldChg chg="addSp delSp modSp new mod">
        <pc:chgData name="Schambach, Jo" userId="e1d2a009-674c-404b-bec1-6e3441cce374" providerId="ADAL" clId="{7D358C66-F0A6-42F6-B7AB-35512CC818E9}" dt="2022-07-25T15:44:51.407" v="3679" actId="1076"/>
        <pc:sldMkLst>
          <pc:docMk/>
          <pc:sldMk cId="2463487502" sldId="277"/>
        </pc:sldMkLst>
        <pc:spChg chg="del">
          <ac:chgData name="Schambach, Jo" userId="e1d2a009-674c-404b-bec1-6e3441cce374" providerId="ADAL" clId="{7D358C66-F0A6-42F6-B7AB-35512CC818E9}" dt="2022-07-25T15:44:44.112" v="3678" actId="21"/>
          <ac:spMkLst>
            <pc:docMk/>
            <pc:sldMk cId="2463487502" sldId="277"/>
            <ac:spMk id="2" creationId="{8D3113B6-D8C0-3AA0-43E5-DBB47CC17EB6}"/>
          </ac:spMkLst>
        </pc:spChg>
        <pc:graphicFrameChg chg="add mod">
          <ac:chgData name="Schambach, Jo" userId="e1d2a009-674c-404b-bec1-6e3441cce374" providerId="ADAL" clId="{7D358C66-F0A6-42F6-B7AB-35512CC818E9}" dt="2022-07-25T15:44:51.407" v="3679" actId="1076"/>
          <ac:graphicFrameMkLst>
            <pc:docMk/>
            <pc:sldMk cId="2463487502" sldId="277"/>
            <ac:graphicFrameMk id="4" creationId="{193804A2-7ED6-0CE7-693E-A30AC8DEF468}"/>
          </ac:graphicFrameMkLst>
        </pc:graphicFrameChg>
      </pc:sldChg>
      <pc:sldChg chg="addSp delSp modSp new mod">
        <pc:chgData name="Schambach, Jo" userId="e1d2a009-674c-404b-bec1-6e3441cce374" providerId="ADAL" clId="{7D358C66-F0A6-42F6-B7AB-35512CC818E9}" dt="2022-07-25T15:45:34.179" v="3701" actId="1035"/>
        <pc:sldMkLst>
          <pc:docMk/>
          <pc:sldMk cId="277235650" sldId="278"/>
        </pc:sldMkLst>
        <pc:spChg chg="del">
          <ac:chgData name="Schambach, Jo" userId="e1d2a009-674c-404b-bec1-6e3441cce374" providerId="ADAL" clId="{7D358C66-F0A6-42F6-B7AB-35512CC818E9}" dt="2022-07-25T15:45:21.150" v="3682" actId="21"/>
          <ac:spMkLst>
            <pc:docMk/>
            <pc:sldMk cId="277235650" sldId="278"/>
            <ac:spMk id="2" creationId="{70B21617-5FBA-A654-61FE-3054C8090252}"/>
          </ac:spMkLst>
        </pc:spChg>
        <pc:graphicFrameChg chg="add mod">
          <ac:chgData name="Schambach, Jo" userId="e1d2a009-674c-404b-bec1-6e3441cce374" providerId="ADAL" clId="{7D358C66-F0A6-42F6-B7AB-35512CC818E9}" dt="2022-07-25T15:45:34.179" v="3701" actId="1035"/>
          <ac:graphicFrameMkLst>
            <pc:docMk/>
            <pc:sldMk cId="277235650" sldId="278"/>
            <ac:graphicFrameMk id="4" creationId="{236DEA2A-3F64-640B-7867-BC9817F5E20D}"/>
          </ac:graphicFrameMkLst>
        </pc:graphicFrameChg>
        <pc:graphicFrameChg chg="add mod">
          <ac:chgData name="Schambach, Jo" userId="e1d2a009-674c-404b-bec1-6e3441cce374" providerId="ADAL" clId="{7D358C66-F0A6-42F6-B7AB-35512CC818E9}" dt="2022-07-25T15:45:27.466" v="3683"/>
          <ac:graphicFrameMkLst>
            <pc:docMk/>
            <pc:sldMk cId="277235650" sldId="278"/>
            <ac:graphicFrameMk id="5" creationId="{8E9EA879-78A9-90B5-5DD8-841045E60934}"/>
          </ac:graphicFrameMkLst>
        </pc:graphicFrameChg>
      </pc:sldChg>
      <pc:sldChg chg="addSp delSp modSp new mod">
        <pc:chgData name="Schambach, Jo" userId="e1d2a009-674c-404b-bec1-6e3441cce374" providerId="ADAL" clId="{7D358C66-F0A6-42F6-B7AB-35512CC818E9}" dt="2022-07-25T15:45:55.025" v="3704" actId="21"/>
        <pc:sldMkLst>
          <pc:docMk/>
          <pc:sldMk cId="2321705395" sldId="279"/>
        </pc:sldMkLst>
        <pc:spChg chg="del">
          <ac:chgData name="Schambach, Jo" userId="e1d2a009-674c-404b-bec1-6e3441cce374" providerId="ADAL" clId="{7D358C66-F0A6-42F6-B7AB-35512CC818E9}" dt="2022-07-25T15:45:55.025" v="3704" actId="21"/>
          <ac:spMkLst>
            <pc:docMk/>
            <pc:sldMk cId="2321705395" sldId="279"/>
            <ac:spMk id="2" creationId="{F458E57D-BF58-86E6-15C7-FF7DC3F7C1C7}"/>
          </ac:spMkLst>
        </pc:spChg>
        <pc:graphicFrameChg chg="add mod">
          <ac:chgData name="Schambach, Jo" userId="e1d2a009-674c-404b-bec1-6e3441cce374" providerId="ADAL" clId="{7D358C66-F0A6-42F6-B7AB-35512CC818E9}" dt="2022-07-25T15:45:50.552" v="3703"/>
          <ac:graphicFrameMkLst>
            <pc:docMk/>
            <pc:sldMk cId="2321705395" sldId="279"/>
            <ac:graphicFrameMk id="4" creationId="{C6BF8AA2-CA69-53A7-6937-CF94D1E44A00}"/>
          </ac:graphicFrameMkLst>
        </pc:graphicFrameChg>
      </pc:sldChg>
      <pc:sldChg chg="addSp delSp modSp new mod">
        <pc:chgData name="Schambach, Jo" userId="e1d2a009-674c-404b-bec1-6e3441cce374" providerId="ADAL" clId="{7D358C66-F0A6-42F6-B7AB-35512CC818E9}" dt="2022-07-25T15:46:24.797" v="3707"/>
        <pc:sldMkLst>
          <pc:docMk/>
          <pc:sldMk cId="4049912571" sldId="280"/>
        </pc:sldMkLst>
        <pc:spChg chg="del">
          <ac:chgData name="Schambach, Jo" userId="e1d2a009-674c-404b-bec1-6e3441cce374" providerId="ADAL" clId="{7D358C66-F0A6-42F6-B7AB-35512CC818E9}" dt="2022-07-25T15:46:03.737" v="3706" actId="21"/>
          <ac:spMkLst>
            <pc:docMk/>
            <pc:sldMk cId="4049912571" sldId="280"/>
            <ac:spMk id="2" creationId="{A466B591-4A34-E990-37E7-81F8D08425AC}"/>
          </ac:spMkLst>
        </pc:spChg>
        <pc:graphicFrameChg chg="add mod">
          <ac:chgData name="Schambach, Jo" userId="e1d2a009-674c-404b-bec1-6e3441cce374" providerId="ADAL" clId="{7D358C66-F0A6-42F6-B7AB-35512CC818E9}" dt="2022-07-25T15:46:24.797" v="3707"/>
          <ac:graphicFrameMkLst>
            <pc:docMk/>
            <pc:sldMk cId="4049912571" sldId="280"/>
            <ac:graphicFrameMk id="4" creationId="{2AA15B03-D57C-1131-2760-DF47B691BD7A}"/>
          </ac:graphicFrameMkLst>
        </pc:graphicFrameChg>
      </pc:sldChg>
      <pc:sldChg chg="addSp modSp new mod">
        <pc:chgData name="Schambach, Jo" userId="e1d2a009-674c-404b-bec1-6e3441cce374" providerId="ADAL" clId="{7D358C66-F0A6-42F6-B7AB-35512CC818E9}" dt="2022-07-25T20:54:40.212" v="4191" actId="20577"/>
        <pc:sldMkLst>
          <pc:docMk/>
          <pc:sldMk cId="509946229" sldId="281"/>
        </pc:sldMkLst>
        <pc:spChg chg="mod">
          <ac:chgData name="Schambach, Jo" userId="e1d2a009-674c-404b-bec1-6e3441cce374" providerId="ADAL" clId="{7D358C66-F0A6-42F6-B7AB-35512CC818E9}" dt="2022-07-25T20:47:15.975" v="4025" actId="20577"/>
          <ac:spMkLst>
            <pc:docMk/>
            <pc:sldMk cId="509946229" sldId="281"/>
            <ac:spMk id="2" creationId="{A2E9B871-E7A2-9C18-C6B3-99305EB0695D}"/>
          </ac:spMkLst>
        </pc:spChg>
        <pc:spChg chg="add mod">
          <ac:chgData name="Schambach, Jo" userId="e1d2a009-674c-404b-bec1-6e3441cce374" providerId="ADAL" clId="{7D358C66-F0A6-42F6-B7AB-35512CC818E9}" dt="2022-07-25T20:54:40.212" v="4191" actId="20577"/>
          <ac:spMkLst>
            <pc:docMk/>
            <pc:sldMk cId="509946229" sldId="281"/>
            <ac:spMk id="5" creationId="{7B6C0DDD-56A1-60B7-A0E5-A3551EBFF308}"/>
          </ac:spMkLst>
        </pc:spChg>
        <pc:picChg chg="mod">
          <ac:chgData name="Schambach, Jo" userId="e1d2a009-674c-404b-bec1-6e3441cce374" providerId="ADAL" clId="{7D358C66-F0A6-42F6-B7AB-35512CC818E9}" dt="2022-07-25T20:50:57.357" v="4167" actId="14100"/>
          <ac:picMkLst>
            <pc:docMk/>
            <pc:sldMk cId="509946229" sldId="281"/>
            <ac:picMk id="4" creationId="{6A753B07-E4BD-E409-D281-D6B337C04106}"/>
          </ac:picMkLst>
        </pc:picChg>
      </pc:sldChg>
    </pc:docChg>
  </pc:docChgLst>
  <pc:docChgLst>
    <pc:chgData name="Schambach, Jo" userId="e1d2a009-674c-404b-bec1-6e3441cce374" providerId="ADAL" clId="{819AE018-4266-4FD6-9E64-D64F2B14C223}"/>
    <pc:docChg chg="undo custSel addSld delSld modSld sldOrd">
      <pc:chgData name="Schambach, Jo" userId="e1d2a009-674c-404b-bec1-6e3441cce374" providerId="ADAL" clId="{819AE018-4266-4FD6-9E64-D64F2B14C223}" dt="2022-08-02T15:35:15.122" v="993" actId="680"/>
      <pc:docMkLst>
        <pc:docMk/>
      </pc:docMkLst>
      <pc:sldChg chg="modSp mod">
        <pc:chgData name="Schambach, Jo" userId="e1d2a009-674c-404b-bec1-6e3441cce374" providerId="ADAL" clId="{819AE018-4266-4FD6-9E64-D64F2B14C223}" dt="2022-07-26T19:09:33.510" v="249" actId="20577"/>
        <pc:sldMkLst>
          <pc:docMk/>
          <pc:sldMk cId="2861337495" sldId="256"/>
        </pc:sldMkLst>
        <pc:spChg chg="mod">
          <ac:chgData name="Schambach, Jo" userId="e1d2a009-674c-404b-bec1-6e3441cce374" providerId="ADAL" clId="{819AE018-4266-4FD6-9E64-D64F2B14C223}" dt="2022-07-26T19:09:33.510" v="249" actId="20577"/>
          <ac:spMkLst>
            <pc:docMk/>
            <pc:sldMk cId="2861337495" sldId="256"/>
            <ac:spMk id="2" creationId="{E105C05F-4F0C-0FE8-6C7A-522BB81012DC}"/>
          </ac:spMkLst>
        </pc:spChg>
      </pc:sldChg>
      <pc:sldChg chg="modSp mod">
        <pc:chgData name="Schambach, Jo" userId="e1d2a009-674c-404b-bec1-6e3441cce374" providerId="ADAL" clId="{819AE018-4266-4FD6-9E64-D64F2B14C223}" dt="2022-07-26T21:18:11.147" v="940" actId="20577"/>
        <pc:sldMkLst>
          <pc:docMk/>
          <pc:sldMk cId="2264807472" sldId="257"/>
        </pc:sldMkLst>
        <pc:spChg chg="mod">
          <ac:chgData name="Schambach, Jo" userId="e1d2a009-674c-404b-bec1-6e3441cce374" providerId="ADAL" clId="{819AE018-4266-4FD6-9E64-D64F2B14C223}" dt="2022-07-26T21:18:11.147" v="940" actId="20577"/>
          <ac:spMkLst>
            <pc:docMk/>
            <pc:sldMk cId="2264807472" sldId="257"/>
            <ac:spMk id="3" creationId="{2D3A8150-8AE4-FD52-E56D-139DCCEBEDD6}"/>
          </ac:spMkLst>
        </pc:spChg>
      </pc:sldChg>
      <pc:sldChg chg="modSp mod">
        <pc:chgData name="Schambach, Jo" userId="e1d2a009-674c-404b-bec1-6e3441cce374" providerId="ADAL" clId="{819AE018-4266-4FD6-9E64-D64F2B14C223}" dt="2022-07-27T14:45:49.832" v="977" actId="20577"/>
        <pc:sldMkLst>
          <pc:docMk/>
          <pc:sldMk cId="2778043558" sldId="258"/>
        </pc:sldMkLst>
        <pc:spChg chg="mod">
          <ac:chgData name="Schambach, Jo" userId="e1d2a009-674c-404b-bec1-6e3441cce374" providerId="ADAL" clId="{819AE018-4266-4FD6-9E64-D64F2B14C223}" dt="2022-07-27T14:45:49.832" v="977" actId="20577"/>
          <ac:spMkLst>
            <pc:docMk/>
            <pc:sldMk cId="2778043558" sldId="258"/>
            <ac:spMk id="5" creationId="{E6267F20-2016-2948-903F-6CA73C60E384}"/>
          </ac:spMkLst>
        </pc:spChg>
      </pc:sldChg>
      <pc:sldChg chg="modSp mod">
        <pc:chgData name="Schambach, Jo" userId="e1d2a009-674c-404b-bec1-6e3441cce374" providerId="ADAL" clId="{819AE018-4266-4FD6-9E64-D64F2B14C223}" dt="2022-07-27T13:19:20.867" v="971" actId="33524"/>
        <pc:sldMkLst>
          <pc:docMk/>
          <pc:sldMk cId="117895913" sldId="259"/>
        </pc:sldMkLst>
        <pc:spChg chg="mod">
          <ac:chgData name="Schambach, Jo" userId="e1d2a009-674c-404b-bec1-6e3441cce374" providerId="ADAL" clId="{819AE018-4266-4FD6-9E64-D64F2B14C223}" dt="2022-07-27T13:19:20.867" v="971" actId="33524"/>
          <ac:spMkLst>
            <pc:docMk/>
            <pc:sldMk cId="117895913" sldId="259"/>
            <ac:spMk id="9" creationId="{E72D64FE-3E43-FC7B-F095-11DB1B339758}"/>
          </ac:spMkLst>
        </pc:spChg>
        <pc:spChg chg="mod">
          <ac:chgData name="Schambach, Jo" userId="e1d2a009-674c-404b-bec1-6e3441cce374" providerId="ADAL" clId="{819AE018-4266-4FD6-9E64-D64F2B14C223}" dt="2022-07-27T13:13:59.643" v="970" actId="20577"/>
          <ac:spMkLst>
            <pc:docMk/>
            <pc:sldMk cId="117895913" sldId="259"/>
            <ac:spMk id="11" creationId="{895AA8FA-46F1-258C-FA63-E17630D98A3A}"/>
          </ac:spMkLst>
        </pc:spChg>
        <pc:picChg chg="mod">
          <ac:chgData name="Schambach, Jo" userId="e1d2a009-674c-404b-bec1-6e3441cce374" providerId="ADAL" clId="{819AE018-4266-4FD6-9E64-D64F2B14C223}" dt="2022-07-27T11:15:15.449" v="968" actId="14100"/>
          <ac:picMkLst>
            <pc:docMk/>
            <pc:sldMk cId="117895913" sldId="259"/>
            <ac:picMk id="14" creationId="{5E6C0317-CF92-AAD3-25FC-F3FF0397E34E}"/>
          </ac:picMkLst>
        </pc:picChg>
      </pc:sldChg>
      <pc:sldChg chg="modSp mod">
        <pc:chgData name="Schambach, Jo" userId="e1d2a009-674c-404b-bec1-6e3441cce374" providerId="ADAL" clId="{819AE018-4266-4FD6-9E64-D64F2B14C223}" dt="2022-07-26T12:55:01.588" v="11" actId="313"/>
        <pc:sldMkLst>
          <pc:docMk/>
          <pc:sldMk cId="1611322370" sldId="270"/>
        </pc:sldMkLst>
        <pc:graphicFrameChg chg="modGraphic">
          <ac:chgData name="Schambach, Jo" userId="e1d2a009-674c-404b-bec1-6e3441cce374" providerId="ADAL" clId="{819AE018-4266-4FD6-9E64-D64F2B14C223}" dt="2022-07-26T12:55:01.588" v="11" actId="313"/>
          <ac:graphicFrameMkLst>
            <pc:docMk/>
            <pc:sldMk cId="1611322370" sldId="270"/>
            <ac:graphicFrameMk id="4" creationId="{3973DB78-0088-1FDC-995D-B4F8B6E71F51}"/>
          </ac:graphicFrameMkLst>
        </pc:graphicFrameChg>
      </pc:sldChg>
      <pc:sldChg chg="ord">
        <pc:chgData name="Schambach, Jo" userId="e1d2a009-674c-404b-bec1-6e3441cce374" providerId="ADAL" clId="{819AE018-4266-4FD6-9E64-D64F2B14C223}" dt="2022-07-26T19:22:12.823" v="676"/>
        <pc:sldMkLst>
          <pc:docMk/>
          <pc:sldMk cId="490806497" sldId="271"/>
        </pc:sldMkLst>
      </pc:sldChg>
      <pc:sldChg chg="modSp mod">
        <pc:chgData name="Schambach, Jo" userId="e1d2a009-674c-404b-bec1-6e3441cce374" providerId="ADAL" clId="{819AE018-4266-4FD6-9E64-D64F2B14C223}" dt="2022-07-26T19:20:37.382" v="674" actId="20577"/>
        <pc:sldMkLst>
          <pc:docMk/>
          <pc:sldMk cId="531786173" sldId="272"/>
        </pc:sldMkLst>
        <pc:spChg chg="mod">
          <ac:chgData name="Schambach, Jo" userId="e1d2a009-674c-404b-bec1-6e3441cce374" providerId="ADAL" clId="{819AE018-4266-4FD6-9E64-D64F2B14C223}" dt="2022-07-26T19:20:37.382" v="674" actId="20577"/>
          <ac:spMkLst>
            <pc:docMk/>
            <pc:sldMk cId="531786173" sldId="272"/>
            <ac:spMk id="8" creationId="{FA0CEECA-13B6-F708-92DC-D76D93746D3F}"/>
          </ac:spMkLst>
        </pc:spChg>
      </pc:sldChg>
      <pc:sldChg chg="modSp mod">
        <pc:chgData name="Schambach, Jo" userId="e1d2a009-674c-404b-bec1-6e3441cce374" providerId="ADAL" clId="{819AE018-4266-4FD6-9E64-D64F2B14C223}" dt="2022-07-26T20:41:40.647" v="771" actId="20577"/>
        <pc:sldMkLst>
          <pc:docMk/>
          <pc:sldMk cId="1756072584" sldId="276"/>
        </pc:sldMkLst>
        <pc:graphicFrameChg chg="modGraphic">
          <ac:chgData name="Schambach, Jo" userId="e1d2a009-674c-404b-bec1-6e3441cce374" providerId="ADAL" clId="{819AE018-4266-4FD6-9E64-D64F2B14C223}" dt="2022-07-26T20:41:40.647" v="771" actId="20577"/>
          <ac:graphicFrameMkLst>
            <pc:docMk/>
            <pc:sldMk cId="1756072584" sldId="276"/>
            <ac:graphicFrameMk id="5" creationId="{69D444C1-4CE1-18A2-9DF5-8E5959D2D449}"/>
          </ac:graphicFrameMkLst>
        </pc:graphicFrameChg>
      </pc:sldChg>
      <pc:sldChg chg="modSp mod">
        <pc:chgData name="Schambach, Jo" userId="e1d2a009-674c-404b-bec1-6e3441cce374" providerId="ADAL" clId="{819AE018-4266-4FD6-9E64-D64F2B14C223}" dt="2022-07-26T21:45:03.580" v="942" actId="20577"/>
        <pc:sldMkLst>
          <pc:docMk/>
          <pc:sldMk cId="277235650" sldId="278"/>
        </pc:sldMkLst>
        <pc:graphicFrameChg chg="modGraphic">
          <ac:chgData name="Schambach, Jo" userId="e1d2a009-674c-404b-bec1-6e3441cce374" providerId="ADAL" clId="{819AE018-4266-4FD6-9E64-D64F2B14C223}" dt="2022-07-26T21:45:03.580" v="942" actId="20577"/>
          <ac:graphicFrameMkLst>
            <pc:docMk/>
            <pc:sldMk cId="277235650" sldId="278"/>
            <ac:graphicFrameMk id="4" creationId="{236DEA2A-3F64-640B-7867-BC9817F5E20D}"/>
          </ac:graphicFrameMkLst>
        </pc:graphicFrameChg>
      </pc:sldChg>
      <pc:sldChg chg="modSp mod">
        <pc:chgData name="Schambach, Jo" userId="e1d2a009-674c-404b-bec1-6e3441cce374" providerId="ADAL" clId="{819AE018-4266-4FD6-9E64-D64F2B14C223}" dt="2022-07-26T21:54:02.750" v="957" actId="20577"/>
        <pc:sldMkLst>
          <pc:docMk/>
          <pc:sldMk cId="2321705395" sldId="279"/>
        </pc:sldMkLst>
        <pc:graphicFrameChg chg="modGraphic">
          <ac:chgData name="Schambach, Jo" userId="e1d2a009-674c-404b-bec1-6e3441cce374" providerId="ADAL" clId="{819AE018-4266-4FD6-9E64-D64F2B14C223}" dt="2022-07-26T21:54:02.750" v="957" actId="20577"/>
          <ac:graphicFrameMkLst>
            <pc:docMk/>
            <pc:sldMk cId="2321705395" sldId="279"/>
            <ac:graphicFrameMk id="6" creationId="{3FF64A0B-CF82-C9E0-6288-6AF20B4255E6}"/>
          </ac:graphicFrameMkLst>
        </pc:graphicFrameChg>
      </pc:sldChg>
      <pc:sldChg chg="modSp new mod">
        <pc:chgData name="Schambach, Jo" userId="e1d2a009-674c-404b-bec1-6e3441cce374" providerId="ADAL" clId="{819AE018-4266-4FD6-9E64-D64F2B14C223}" dt="2022-07-26T21:16:55.742" v="861" actId="20577"/>
        <pc:sldMkLst>
          <pc:docMk/>
          <pc:sldMk cId="2033204195" sldId="282"/>
        </pc:sldMkLst>
        <pc:spChg chg="mod">
          <ac:chgData name="Schambach, Jo" userId="e1d2a009-674c-404b-bec1-6e3441cce374" providerId="ADAL" clId="{819AE018-4266-4FD6-9E64-D64F2B14C223}" dt="2022-07-26T18:58:33.294" v="129" actId="20577"/>
          <ac:spMkLst>
            <pc:docMk/>
            <pc:sldMk cId="2033204195" sldId="282"/>
            <ac:spMk id="2" creationId="{81E7AE53-483B-585D-AD6E-579051DEF88E}"/>
          </ac:spMkLst>
        </pc:spChg>
        <pc:spChg chg="mod">
          <ac:chgData name="Schambach, Jo" userId="e1d2a009-674c-404b-bec1-6e3441cce374" providerId="ADAL" clId="{819AE018-4266-4FD6-9E64-D64F2B14C223}" dt="2022-07-26T21:16:55.742" v="861" actId="20577"/>
          <ac:spMkLst>
            <pc:docMk/>
            <pc:sldMk cId="2033204195" sldId="282"/>
            <ac:spMk id="3" creationId="{EB4AD040-ED0B-E213-BE8C-18CC9E149661}"/>
          </ac:spMkLst>
        </pc:spChg>
      </pc:sldChg>
      <pc:sldChg chg="addSp delSp modSp new mod modClrScheme chgLayout">
        <pc:chgData name="Schambach, Jo" userId="e1d2a009-674c-404b-bec1-6e3441cce374" providerId="ADAL" clId="{819AE018-4266-4FD6-9E64-D64F2B14C223}" dt="2022-07-27T14:52:54.406" v="989" actId="20577"/>
        <pc:sldMkLst>
          <pc:docMk/>
          <pc:sldMk cId="975972004" sldId="283"/>
        </pc:sldMkLst>
        <pc:spChg chg="del mod ord">
          <ac:chgData name="Schambach, Jo" userId="e1d2a009-674c-404b-bec1-6e3441cce374" providerId="ADAL" clId="{819AE018-4266-4FD6-9E64-D64F2B14C223}" dt="2022-07-26T19:14:53" v="251" actId="700"/>
          <ac:spMkLst>
            <pc:docMk/>
            <pc:sldMk cId="975972004" sldId="283"/>
            <ac:spMk id="2" creationId="{8FDA3E6C-198D-D67C-E7DB-C378FC3805DB}"/>
          </ac:spMkLst>
        </pc:spChg>
        <pc:spChg chg="mod ord">
          <ac:chgData name="Schambach, Jo" userId="e1d2a009-674c-404b-bec1-6e3441cce374" providerId="ADAL" clId="{819AE018-4266-4FD6-9E64-D64F2B14C223}" dt="2022-07-26T19:14:53" v="251" actId="700"/>
          <ac:spMkLst>
            <pc:docMk/>
            <pc:sldMk cId="975972004" sldId="283"/>
            <ac:spMk id="3" creationId="{F1CCDE80-955E-C920-956D-FA90C4939F01}"/>
          </ac:spMkLst>
        </pc:spChg>
        <pc:spChg chg="add mod ord">
          <ac:chgData name="Schambach, Jo" userId="e1d2a009-674c-404b-bec1-6e3441cce374" providerId="ADAL" clId="{819AE018-4266-4FD6-9E64-D64F2B14C223}" dt="2022-07-26T19:15:08.259" v="301" actId="5793"/>
          <ac:spMkLst>
            <pc:docMk/>
            <pc:sldMk cId="975972004" sldId="283"/>
            <ac:spMk id="4" creationId="{8034C59C-1359-5828-FFD7-D202E6EDD2F9}"/>
          </ac:spMkLst>
        </pc:spChg>
        <pc:spChg chg="add mod ord">
          <ac:chgData name="Schambach, Jo" userId="e1d2a009-674c-404b-bec1-6e3441cce374" providerId="ADAL" clId="{819AE018-4266-4FD6-9E64-D64F2B14C223}" dt="2022-07-27T14:52:54.406" v="989" actId="20577"/>
          <ac:spMkLst>
            <pc:docMk/>
            <pc:sldMk cId="975972004" sldId="283"/>
            <ac:spMk id="5" creationId="{30015055-5221-1F3C-A27B-E29046DDAADA}"/>
          </ac:spMkLst>
        </pc:spChg>
      </pc:sldChg>
      <pc:sldChg chg="addSp delSp modSp new del mod modClrScheme chgLayout">
        <pc:chgData name="Schambach, Jo" userId="e1d2a009-674c-404b-bec1-6e3441cce374" providerId="ADAL" clId="{819AE018-4266-4FD6-9E64-D64F2B14C223}" dt="2022-08-02T15:35:15.122" v="993" actId="680"/>
        <pc:sldMkLst>
          <pc:docMk/>
          <pc:sldMk cId="2172515539" sldId="284"/>
        </pc:sldMkLst>
        <pc:spChg chg="add del mod ord">
          <ac:chgData name="Schambach, Jo" userId="e1d2a009-674c-404b-bec1-6e3441cce374" providerId="ADAL" clId="{819AE018-4266-4FD6-9E64-D64F2B14C223}" dt="2022-08-02T15:35:13.930" v="992" actId="700"/>
          <ac:spMkLst>
            <pc:docMk/>
            <pc:sldMk cId="2172515539" sldId="284"/>
            <ac:spMk id="2" creationId="{F7BAAD9B-6607-C92F-CAA3-5C2711364084}"/>
          </ac:spMkLst>
        </pc:spChg>
        <pc:spChg chg="mod ord">
          <ac:chgData name="Schambach, Jo" userId="e1d2a009-674c-404b-bec1-6e3441cce374" providerId="ADAL" clId="{819AE018-4266-4FD6-9E64-D64F2B14C223}" dt="2022-08-02T15:35:13.930" v="992" actId="700"/>
          <ac:spMkLst>
            <pc:docMk/>
            <pc:sldMk cId="2172515539" sldId="284"/>
            <ac:spMk id="3" creationId="{D6754E23-8BE2-BB78-0E0E-CC5DD89EF1BD}"/>
          </ac:spMkLst>
        </pc:spChg>
        <pc:spChg chg="add del mod ord">
          <ac:chgData name="Schambach, Jo" userId="e1d2a009-674c-404b-bec1-6e3441cce374" providerId="ADAL" clId="{819AE018-4266-4FD6-9E64-D64F2B14C223}" dt="2022-08-02T15:35:13.930" v="992" actId="700"/>
          <ac:spMkLst>
            <pc:docMk/>
            <pc:sldMk cId="2172515539" sldId="284"/>
            <ac:spMk id="4" creationId="{BD4B337B-8F47-DC68-F1C5-87C4B0DB5D72}"/>
          </ac:spMkLst>
        </pc:spChg>
        <pc:spChg chg="add del mod ord">
          <ac:chgData name="Schambach, Jo" userId="e1d2a009-674c-404b-bec1-6e3441cce374" providerId="ADAL" clId="{819AE018-4266-4FD6-9E64-D64F2B14C223}" dt="2022-08-02T15:35:13.930" v="992" actId="700"/>
          <ac:spMkLst>
            <pc:docMk/>
            <pc:sldMk cId="2172515539" sldId="284"/>
            <ac:spMk id="5" creationId="{F0776B7C-0041-EB6D-FD27-89BA0CBFD020}"/>
          </ac:spMkLst>
        </pc:spChg>
      </pc:sldChg>
    </pc:docChg>
  </pc:docChgLst>
  <pc:docChgLst>
    <pc:chgData name="Schambach, Jo" userId="e1d2a009-674c-404b-bec1-6e3441cce374" providerId="ADAL" clId="{50AD5174-22B2-4CC4-8697-62DE8D6F36C5}"/>
    <pc:docChg chg="custSel addSld delSld modSld">
      <pc:chgData name="Schambach, Jo" userId="e1d2a009-674c-404b-bec1-6e3441cce374" providerId="ADAL" clId="{50AD5174-22B2-4CC4-8697-62DE8D6F36C5}" dt="2022-07-21T11:28:55.761" v="1236" actId="1035"/>
      <pc:docMkLst>
        <pc:docMk/>
      </pc:docMkLst>
      <pc:sldChg chg="addSp modSp mod">
        <pc:chgData name="Schambach, Jo" userId="e1d2a009-674c-404b-bec1-6e3441cce374" providerId="ADAL" clId="{50AD5174-22B2-4CC4-8697-62DE8D6F36C5}" dt="2022-07-21T11:11:53.832" v="1092" actId="207"/>
        <pc:sldMkLst>
          <pc:docMk/>
          <pc:sldMk cId="1997822343" sldId="258"/>
        </pc:sldMkLst>
        <pc:spChg chg="mod">
          <ac:chgData name="Schambach, Jo" userId="e1d2a009-674c-404b-bec1-6e3441cce374" providerId="ADAL" clId="{50AD5174-22B2-4CC4-8697-62DE8D6F36C5}" dt="2022-07-21T11:11:53.832" v="1092" actId="207"/>
          <ac:spMkLst>
            <pc:docMk/>
            <pc:sldMk cId="1997822343" sldId="258"/>
            <ac:spMk id="3" creationId="{9C8A9179-8CFD-5BF0-17CA-9F48DB2A76C9}"/>
          </ac:spMkLst>
        </pc:spChg>
        <pc:spChg chg="add mod">
          <ac:chgData name="Schambach, Jo" userId="e1d2a009-674c-404b-bec1-6e3441cce374" providerId="ADAL" clId="{50AD5174-22B2-4CC4-8697-62DE8D6F36C5}" dt="2022-07-20T13:09:43.317" v="487" actId="207"/>
          <ac:spMkLst>
            <pc:docMk/>
            <pc:sldMk cId="1997822343" sldId="258"/>
            <ac:spMk id="5" creationId="{53969167-7567-2A8A-559C-7F5EC8DA7036}"/>
          </ac:spMkLst>
        </pc:spChg>
      </pc:sldChg>
      <pc:sldChg chg="del">
        <pc:chgData name="Schambach, Jo" userId="e1d2a009-674c-404b-bec1-6e3441cce374" providerId="ADAL" clId="{50AD5174-22B2-4CC4-8697-62DE8D6F36C5}" dt="2022-07-20T13:08:57.897" v="444" actId="47"/>
        <pc:sldMkLst>
          <pc:docMk/>
          <pc:sldMk cId="4054267492" sldId="259"/>
        </pc:sldMkLst>
      </pc:sldChg>
      <pc:sldChg chg="modSp mod">
        <pc:chgData name="Schambach, Jo" userId="e1d2a009-674c-404b-bec1-6e3441cce374" providerId="ADAL" clId="{50AD5174-22B2-4CC4-8697-62DE8D6F36C5}" dt="2022-07-20T13:13:04.377" v="535" actId="255"/>
        <pc:sldMkLst>
          <pc:docMk/>
          <pc:sldMk cId="3172674325" sldId="260"/>
        </pc:sldMkLst>
        <pc:spChg chg="mod">
          <ac:chgData name="Schambach, Jo" userId="e1d2a009-674c-404b-bec1-6e3441cce374" providerId="ADAL" clId="{50AD5174-22B2-4CC4-8697-62DE8D6F36C5}" dt="2022-07-20T12:58:45.133" v="44" actId="20577"/>
          <ac:spMkLst>
            <pc:docMk/>
            <pc:sldMk cId="3172674325" sldId="260"/>
            <ac:spMk id="3" creationId="{D0FB1528-870C-0016-3B06-4836013100AC}"/>
          </ac:spMkLst>
        </pc:spChg>
        <pc:spChg chg="mod">
          <ac:chgData name="Schambach, Jo" userId="e1d2a009-674c-404b-bec1-6e3441cce374" providerId="ADAL" clId="{50AD5174-22B2-4CC4-8697-62DE8D6F36C5}" dt="2022-07-20T13:13:04.377" v="535" actId="255"/>
          <ac:spMkLst>
            <pc:docMk/>
            <pc:sldMk cId="3172674325" sldId="260"/>
            <ac:spMk id="4" creationId="{A3851BF3-9F0E-FB59-1FCC-EDCEB0010763}"/>
          </ac:spMkLst>
        </pc:spChg>
      </pc:sldChg>
      <pc:sldChg chg="del">
        <pc:chgData name="Schambach, Jo" userId="e1d2a009-674c-404b-bec1-6e3441cce374" providerId="ADAL" clId="{50AD5174-22B2-4CC4-8697-62DE8D6F36C5}" dt="2022-07-20T13:08:59.038" v="445" actId="47"/>
        <pc:sldMkLst>
          <pc:docMk/>
          <pc:sldMk cId="3245518877" sldId="261"/>
        </pc:sldMkLst>
      </pc:sldChg>
      <pc:sldChg chg="del">
        <pc:chgData name="Schambach, Jo" userId="e1d2a009-674c-404b-bec1-6e3441cce374" providerId="ADAL" clId="{50AD5174-22B2-4CC4-8697-62DE8D6F36C5}" dt="2022-07-20T13:09:00.241" v="446" actId="47"/>
        <pc:sldMkLst>
          <pc:docMk/>
          <pc:sldMk cId="2345203951" sldId="262"/>
        </pc:sldMkLst>
      </pc:sldChg>
      <pc:sldChg chg="modSp new mod">
        <pc:chgData name="Schambach, Jo" userId="e1d2a009-674c-404b-bec1-6e3441cce374" providerId="ADAL" clId="{50AD5174-22B2-4CC4-8697-62DE8D6F36C5}" dt="2022-07-20T13:25:15.125" v="1037" actId="20577"/>
        <pc:sldMkLst>
          <pc:docMk/>
          <pc:sldMk cId="667611892" sldId="264"/>
        </pc:sldMkLst>
        <pc:spChg chg="mod">
          <ac:chgData name="Schambach, Jo" userId="e1d2a009-674c-404b-bec1-6e3441cce374" providerId="ADAL" clId="{50AD5174-22B2-4CC4-8697-62DE8D6F36C5}" dt="2022-07-20T13:23:20.239" v="1027" actId="20577"/>
          <ac:spMkLst>
            <pc:docMk/>
            <pc:sldMk cId="667611892" sldId="264"/>
            <ac:spMk id="2" creationId="{DD237467-170B-AF55-17F8-E254E8047AC0}"/>
          </ac:spMkLst>
        </pc:spChg>
        <pc:spChg chg="mod">
          <ac:chgData name="Schambach, Jo" userId="e1d2a009-674c-404b-bec1-6e3441cce374" providerId="ADAL" clId="{50AD5174-22B2-4CC4-8697-62DE8D6F36C5}" dt="2022-07-20T13:25:15.125" v="1037" actId="20577"/>
          <ac:spMkLst>
            <pc:docMk/>
            <pc:sldMk cId="667611892" sldId="264"/>
            <ac:spMk id="3" creationId="{494CB214-77E9-AA04-E530-80AE9F757B41}"/>
          </ac:spMkLst>
        </pc:spChg>
      </pc:sldChg>
      <pc:sldChg chg="addSp delSp modSp new mod modClrScheme chgLayout">
        <pc:chgData name="Schambach, Jo" userId="e1d2a009-674c-404b-bec1-6e3441cce374" providerId="ADAL" clId="{50AD5174-22B2-4CC4-8697-62DE8D6F36C5}" dt="2022-07-20T13:34:34.076" v="1090" actId="14100"/>
        <pc:sldMkLst>
          <pc:docMk/>
          <pc:sldMk cId="740118445" sldId="265"/>
        </pc:sldMkLst>
        <pc:spChg chg="del mod ord">
          <ac:chgData name="Schambach, Jo" userId="e1d2a009-674c-404b-bec1-6e3441cce374" providerId="ADAL" clId="{50AD5174-22B2-4CC4-8697-62DE8D6F36C5}" dt="2022-07-20T13:27:19.877" v="1039" actId="700"/>
          <ac:spMkLst>
            <pc:docMk/>
            <pc:sldMk cId="740118445" sldId="265"/>
            <ac:spMk id="2" creationId="{BAB02348-5018-AB66-6D5D-BF6E752CF4F4}"/>
          </ac:spMkLst>
        </pc:spChg>
        <pc:spChg chg="del">
          <ac:chgData name="Schambach, Jo" userId="e1d2a009-674c-404b-bec1-6e3441cce374" providerId="ADAL" clId="{50AD5174-22B2-4CC4-8697-62DE8D6F36C5}" dt="2022-07-20T13:27:19.877" v="1039" actId="700"/>
          <ac:spMkLst>
            <pc:docMk/>
            <pc:sldMk cId="740118445" sldId="265"/>
            <ac:spMk id="3" creationId="{1304F491-6C73-970A-34E2-D927E0634F96}"/>
          </ac:spMkLst>
        </pc:spChg>
        <pc:spChg chg="mod ord">
          <ac:chgData name="Schambach, Jo" userId="e1d2a009-674c-404b-bec1-6e3441cce374" providerId="ADAL" clId="{50AD5174-22B2-4CC4-8697-62DE8D6F36C5}" dt="2022-07-20T13:27:19.877" v="1039" actId="700"/>
          <ac:spMkLst>
            <pc:docMk/>
            <pc:sldMk cId="740118445" sldId="265"/>
            <ac:spMk id="4" creationId="{05CC3AAE-A72A-EADE-FE8C-CDE95FD9A6CC}"/>
          </ac:spMkLst>
        </pc:spChg>
        <pc:spChg chg="add mod ord">
          <ac:chgData name="Schambach, Jo" userId="e1d2a009-674c-404b-bec1-6e3441cce374" providerId="ADAL" clId="{50AD5174-22B2-4CC4-8697-62DE8D6F36C5}" dt="2022-07-20T13:28:39.458" v="1077" actId="20577"/>
          <ac:spMkLst>
            <pc:docMk/>
            <pc:sldMk cId="740118445" sldId="265"/>
            <ac:spMk id="5" creationId="{7A6D5BE7-C876-EB4D-A226-48BE826D5306}"/>
          </ac:spMkLst>
        </pc:spChg>
        <pc:picChg chg="add mod">
          <ac:chgData name="Schambach, Jo" userId="e1d2a009-674c-404b-bec1-6e3441cce374" providerId="ADAL" clId="{50AD5174-22B2-4CC4-8697-62DE8D6F36C5}" dt="2022-07-20T13:33:46.317" v="1086" actId="1076"/>
          <ac:picMkLst>
            <pc:docMk/>
            <pc:sldMk cId="740118445" sldId="265"/>
            <ac:picMk id="7" creationId="{9E90B983-5D7F-DCFF-2081-FF50B9D3FFB8}"/>
          </ac:picMkLst>
        </pc:picChg>
        <pc:picChg chg="add mod">
          <ac:chgData name="Schambach, Jo" userId="e1d2a009-674c-404b-bec1-6e3441cce374" providerId="ADAL" clId="{50AD5174-22B2-4CC4-8697-62DE8D6F36C5}" dt="2022-07-20T13:34:34.076" v="1090" actId="14100"/>
          <ac:picMkLst>
            <pc:docMk/>
            <pc:sldMk cId="740118445" sldId="265"/>
            <ac:picMk id="9" creationId="{899BE1AA-014C-15DD-9D04-7152FE383170}"/>
          </ac:picMkLst>
        </pc:picChg>
      </pc:sldChg>
      <pc:sldChg chg="addSp modSp new mod">
        <pc:chgData name="Schambach, Jo" userId="e1d2a009-674c-404b-bec1-6e3441cce374" providerId="ADAL" clId="{50AD5174-22B2-4CC4-8697-62DE8D6F36C5}" dt="2022-07-21T11:22:33.768" v="1163" actId="1076"/>
        <pc:sldMkLst>
          <pc:docMk/>
          <pc:sldMk cId="1836879480" sldId="266"/>
        </pc:sldMkLst>
        <pc:spChg chg="mod">
          <ac:chgData name="Schambach, Jo" userId="e1d2a009-674c-404b-bec1-6e3441cce374" providerId="ADAL" clId="{50AD5174-22B2-4CC4-8697-62DE8D6F36C5}" dt="2022-07-21T11:16:53.452" v="1141" actId="20577"/>
          <ac:spMkLst>
            <pc:docMk/>
            <pc:sldMk cId="1836879480" sldId="266"/>
            <ac:spMk id="2" creationId="{D5E56A57-1D40-7B52-EAAA-F2DDD25325A9}"/>
          </ac:spMkLst>
        </pc:spChg>
        <pc:picChg chg="add mod">
          <ac:chgData name="Schambach, Jo" userId="e1d2a009-674c-404b-bec1-6e3441cce374" providerId="ADAL" clId="{50AD5174-22B2-4CC4-8697-62DE8D6F36C5}" dt="2022-07-21T11:22:21.389" v="1161" actId="692"/>
          <ac:picMkLst>
            <pc:docMk/>
            <pc:sldMk cId="1836879480" sldId="266"/>
            <ac:picMk id="5" creationId="{41DA85B5-C359-B512-A226-3E630F2F5EFD}"/>
          </ac:picMkLst>
        </pc:picChg>
        <pc:picChg chg="add mod">
          <ac:chgData name="Schambach, Jo" userId="e1d2a009-674c-404b-bec1-6e3441cce374" providerId="ADAL" clId="{50AD5174-22B2-4CC4-8697-62DE8D6F36C5}" dt="2022-07-21T11:22:28.828" v="1162" actId="692"/>
          <ac:picMkLst>
            <pc:docMk/>
            <pc:sldMk cId="1836879480" sldId="266"/>
            <ac:picMk id="7" creationId="{81EC8485-9F05-3154-1375-6EBCA342D682}"/>
          </ac:picMkLst>
        </pc:picChg>
        <pc:picChg chg="add mod">
          <ac:chgData name="Schambach, Jo" userId="e1d2a009-674c-404b-bec1-6e3441cce374" providerId="ADAL" clId="{50AD5174-22B2-4CC4-8697-62DE8D6F36C5}" dt="2022-07-21T11:22:33.768" v="1163" actId="1076"/>
          <ac:picMkLst>
            <pc:docMk/>
            <pc:sldMk cId="1836879480" sldId="266"/>
            <ac:picMk id="9" creationId="{4FEED0B1-81B4-93E7-D856-328EF06905E0}"/>
          </ac:picMkLst>
        </pc:picChg>
      </pc:sldChg>
      <pc:sldChg chg="addSp modSp new mod">
        <pc:chgData name="Schambach, Jo" userId="e1d2a009-674c-404b-bec1-6e3441cce374" providerId="ADAL" clId="{50AD5174-22B2-4CC4-8697-62DE8D6F36C5}" dt="2022-07-21T11:28:55.761" v="1236" actId="1035"/>
        <pc:sldMkLst>
          <pc:docMk/>
          <pc:sldMk cId="2868834470" sldId="267"/>
        </pc:sldMkLst>
        <pc:spChg chg="mod">
          <ac:chgData name="Schambach, Jo" userId="e1d2a009-674c-404b-bec1-6e3441cce374" providerId="ADAL" clId="{50AD5174-22B2-4CC4-8697-62DE8D6F36C5}" dt="2022-07-21T11:24:46.783" v="1177" actId="20577"/>
          <ac:spMkLst>
            <pc:docMk/>
            <pc:sldMk cId="2868834470" sldId="267"/>
            <ac:spMk id="2" creationId="{DA826E09-EA9F-9096-710D-5C5C3E9ACA38}"/>
          </ac:spMkLst>
        </pc:spChg>
        <pc:spChg chg="add mod">
          <ac:chgData name="Schambach, Jo" userId="e1d2a009-674c-404b-bec1-6e3441cce374" providerId="ADAL" clId="{50AD5174-22B2-4CC4-8697-62DE8D6F36C5}" dt="2022-07-21T11:26:24.012" v="1195" actId="1036"/>
          <ac:spMkLst>
            <pc:docMk/>
            <pc:sldMk cId="2868834470" sldId="267"/>
            <ac:spMk id="6" creationId="{E56040D8-2A7C-351A-39A9-82F8982962A8}"/>
          </ac:spMkLst>
        </pc:spChg>
        <pc:spChg chg="add mod">
          <ac:chgData name="Schambach, Jo" userId="e1d2a009-674c-404b-bec1-6e3441cce374" providerId="ADAL" clId="{50AD5174-22B2-4CC4-8697-62DE8D6F36C5}" dt="2022-07-21T11:28:21.380" v="1212" actId="1076"/>
          <ac:spMkLst>
            <pc:docMk/>
            <pc:sldMk cId="2868834470" sldId="267"/>
            <ac:spMk id="7" creationId="{174AC394-4ADC-A634-C273-D38591283A8A}"/>
          </ac:spMkLst>
        </pc:spChg>
        <pc:picChg chg="add mod">
          <ac:chgData name="Schambach, Jo" userId="e1d2a009-674c-404b-bec1-6e3441cce374" providerId="ADAL" clId="{50AD5174-22B2-4CC4-8697-62DE8D6F36C5}" dt="2022-07-21T11:28:55.761" v="1236" actId="1035"/>
          <ac:picMkLst>
            <pc:docMk/>
            <pc:sldMk cId="2868834470" sldId="267"/>
            <ac:picMk id="5" creationId="{50F8CDCA-05FD-B997-D134-1AE0490DE252}"/>
          </ac:picMkLst>
        </pc:picChg>
      </pc:sldChg>
    </pc:docChg>
  </pc:docChgLst>
  <pc:docChgLst>
    <pc:chgData name="Schambach, Jo" userId="e1d2a009-674c-404b-bec1-6e3441cce374" providerId="ADAL" clId="{2FD28B34-8E56-4072-8716-277E002DDC8A}"/>
    <pc:docChg chg="undo custSel addSld delSld modSld sldOrd modMainMaster">
      <pc:chgData name="Schambach, Jo" userId="e1d2a009-674c-404b-bec1-6e3441cce374" providerId="ADAL" clId="{2FD28B34-8E56-4072-8716-277E002DDC8A}" dt="2022-06-02T16:04:26.985" v="90" actId="20577"/>
      <pc:docMkLst>
        <pc:docMk/>
      </pc:docMkLst>
      <pc:sldChg chg="addSp modSp mod chgLayout">
        <pc:chgData name="Schambach, Jo" userId="e1d2a009-674c-404b-bec1-6e3441cce374" providerId="ADAL" clId="{2FD28B34-8E56-4072-8716-277E002DDC8A}" dt="2022-06-02T16:04:26.985" v="90" actId="20577"/>
        <pc:sldMkLst>
          <pc:docMk/>
          <pc:sldMk cId="1997822343" sldId="258"/>
        </pc:sldMkLst>
        <pc:spChg chg="mod ord">
          <ac:chgData name="Schambach, Jo" userId="e1d2a009-674c-404b-bec1-6e3441cce374" providerId="ADAL" clId="{2FD28B34-8E56-4072-8716-277E002DDC8A}" dt="2022-06-01T20:51:14.326" v="2" actId="700"/>
          <ac:spMkLst>
            <pc:docMk/>
            <pc:sldMk cId="1997822343" sldId="258"/>
            <ac:spMk id="2" creationId="{B4A1F22E-0384-B0E2-573A-27D78B8E7ED5}"/>
          </ac:spMkLst>
        </pc:spChg>
        <pc:spChg chg="mod ord">
          <ac:chgData name="Schambach, Jo" userId="e1d2a009-674c-404b-bec1-6e3441cce374" providerId="ADAL" clId="{2FD28B34-8E56-4072-8716-277E002DDC8A}" dt="2022-06-02T16:04:26.985" v="90" actId="20577"/>
          <ac:spMkLst>
            <pc:docMk/>
            <pc:sldMk cId="1997822343" sldId="258"/>
            <ac:spMk id="3" creationId="{9C8A9179-8CFD-5BF0-17CA-9F48DB2A76C9}"/>
          </ac:spMkLst>
        </pc:spChg>
        <pc:spChg chg="add mod">
          <ac:chgData name="Schambach, Jo" userId="e1d2a009-674c-404b-bec1-6e3441cce374" providerId="ADAL" clId="{2FD28B34-8E56-4072-8716-277E002DDC8A}" dt="2022-06-01T20:54:28.693" v="15"/>
          <ac:spMkLst>
            <pc:docMk/>
            <pc:sldMk cId="1997822343" sldId="258"/>
            <ac:spMk id="4" creationId="{C246FE58-533F-8A44-1660-46EF0B405CD9}"/>
          </ac:spMkLst>
        </pc:spChg>
      </pc:sldChg>
      <pc:sldChg chg="addSp modSp ord">
        <pc:chgData name="Schambach, Jo" userId="e1d2a009-674c-404b-bec1-6e3441cce374" providerId="ADAL" clId="{2FD28B34-8E56-4072-8716-277E002DDC8A}" dt="2022-06-01T20:55:03.223" v="20"/>
        <pc:sldMkLst>
          <pc:docMk/>
          <pc:sldMk cId="4054267492" sldId="259"/>
        </pc:sldMkLst>
        <pc:spChg chg="add mod">
          <ac:chgData name="Schambach, Jo" userId="e1d2a009-674c-404b-bec1-6e3441cce374" providerId="ADAL" clId="{2FD28B34-8E56-4072-8716-277E002DDC8A}" dt="2022-06-01T20:54:25.720" v="14"/>
          <ac:spMkLst>
            <pc:docMk/>
            <pc:sldMk cId="4054267492" sldId="259"/>
            <ac:spMk id="6" creationId="{1809D572-A895-4741-E371-53F1CC809EA5}"/>
          </ac:spMkLst>
        </pc:spChg>
      </pc:sldChg>
      <pc:sldChg chg="addSp modSp mod">
        <pc:chgData name="Schambach, Jo" userId="e1d2a009-674c-404b-bec1-6e3441cce374" providerId="ADAL" clId="{2FD28B34-8E56-4072-8716-277E002DDC8A}" dt="2022-06-02T12:52:00.699" v="88" actId="115"/>
        <pc:sldMkLst>
          <pc:docMk/>
          <pc:sldMk cId="3172674325" sldId="260"/>
        </pc:sldMkLst>
        <pc:spChg chg="mod">
          <ac:chgData name="Schambach, Jo" userId="e1d2a009-674c-404b-bec1-6e3441cce374" providerId="ADAL" clId="{2FD28B34-8E56-4072-8716-277E002DDC8A}" dt="2022-06-02T12:52:00.699" v="88" actId="115"/>
          <ac:spMkLst>
            <pc:docMk/>
            <pc:sldMk cId="3172674325" sldId="260"/>
            <ac:spMk id="4" creationId="{A3851BF3-9F0E-FB59-1FCC-EDCEB0010763}"/>
          </ac:spMkLst>
        </pc:spChg>
        <pc:spChg chg="add mod">
          <ac:chgData name="Schambach, Jo" userId="e1d2a009-674c-404b-bec1-6e3441cce374" providerId="ADAL" clId="{2FD28B34-8E56-4072-8716-277E002DDC8A}" dt="2022-06-01T20:54:23.649" v="13"/>
          <ac:spMkLst>
            <pc:docMk/>
            <pc:sldMk cId="3172674325" sldId="260"/>
            <ac:spMk id="5" creationId="{E1B47555-5052-7E83-FDA7-575FA3D02EF2}"/>
          </ac:spMkLst>
        </pc:spChg>
      </pc:sldChg>
      <pc:sldChg chg="addSp modSp">
        <pc:chgData name="Schambach, Jo" userId="e1d2a009-674c-404b-bec1-6e3441cce374" providerId="ADAL" clId="{2FD28B34-8E56-4072-8716-277E002DDC8A}" dt="2022-06-01T20:54:21.658" v="12"/>
        <pc:sldMkLst>
          <pc:docMk/>
          <pc:sldMk cId="3245518877" sldId="261"/>
        </pc:sldMkLst>
        <pc:spChg chg="add mod">
          <ac:chgData name="Schambach, Jo" userId="e1d2a009-674c-404b-bec1-6e3441cce374" providerId="ADAL" clId="{2FD28B34-8E56-4072-8716-277E002DDC8A}" dt="2022-06-01T20:54:21.658" v="12"/>
          <ac:spMkLst>
            <pc:docMk/>
            <pc:sldMk cId="3245518877" sldId="261"/>
            <ac:spMk id="6" creationId="{BB44F705-5A57-E66C-06D2-8DA9F0C659C9}"/>
          </ac:spMkLst>
        </pc:spChg>
      </pc:sldChg>
      <pc:sldChg chg="addSp modSp mod chgLayout">
        <pc:chgData name="Schambach, Jo" userId="e1d2a009-674c-404b-bec1-6e3441cce374" providerId="ADAL" clId="{2FD28B34-8E56-4072-8716-277E002DDC8A}" dt="2022-06-01T20:54:19.646" v="11"/>
        <pc:sldMkLst>
          <pc:docMk/>
          <pc:sldMk cId="2345203951" sldId="262"/>
        </pc:sldMkLst>
        <pc:spChg chg="mod ord">
          <ac:chgData name="Schambach, Jo" userId="e1d2a009-674c-404b-bec1-6e3441cce374" providerId="ADAL" clId="{2FD28B34-8E56-4072-8716-277E002DDC8A}" dt="2022-06-01T20:52:53.752" v="7" actId="700"/>
          <ac:spMkLst>
            <pc:docMk/>
            <pc:sldMk cId="2345203951" sldId="262"/>
            <ac:spMk id="2" creationId="{966DF521-5E9A-A816-7099-AA24BF0ADC7C}"/>
          </ac:spMkLst>
        </pc:spChg>
        <pc:spChg chg="mod ord">
          <ac:chgData name="Schambach, Jo" userId="e1d2a009-674c-404b-bec1-6e3441cce374" providerId="ADAL" clId="{2FD28B34-8E56-4072-8716-277E002DDC8A}" dt="2022-06-01T20:52:53.752" v="7" actId="700"/>
          <ac:spMkLst>
            <pc:docMk/>
            <pc:sldMk cId="2345203951" sldId="262"/>
            <ac:spMk id="3" creationId="{50E9EDDE-30F2-82D2-0112-FCB686168E5B}"/>
          </ac:spMkLst>
        </pc:spChg>
        <pc:spChg chg="add mod">
          <ac:chgData name="Schambach, Jo" userId="e1d2a009-674c-404b-bec1-6e3441cce374" providerId="ADAL" clId="{2FD28B34-8E56-4072-8716-277E002DDC8A}" dt="2022-06-01T20:54:19.646" v="11"/>
          <ac:spMkLst>
            <pc:docMk/>
            <pc:sldMk cId="2345203951" sldId="262"/>
            <ac:spMk id="4" creationId="{2AE395FF-4AF0-EC22-A1EC-7AAD3CC5DA92}"/>
          </ac:spMkLst>
        </pc:spChg>
      </pc:sldChg>
      <pc:sldChg chg="new del">
        <pc:chgData name="Schambach, Jo" userId="e1d2a009-674c-404b-bec1-6e3441cce374" providerId="ADAL" clId="{2FD28B34-8E56-4072-8716-277E002DDC8A}" dt="2022-06-01T20:54:36.370" v="17" actId="47"/>
        <pc:sldMkLst>
          <pc:docMk/>
          <pc:sldMk cId="4154591014" sldId="264"/>
        </pc:sldMkLst>
      </pc:sldChg>
      <pc:sldChg chg="delSp modSp new del mod modClrScheme chgLayout">
        <pc:chgData name="Schambach, Jo" userId="e1d2a009-674c-404b-bec1-6e3441cce374" providerId="ADAL" clId="{2FD28B34-8E56-4072-8716-277E002DDC8A}" dt="2022-06-01T20:54:35.418" v="16" actId="47"/>
        <pc:sldMkLst>
          <pc:docMk/>
          <pc:sldMk cId="2705296602" sldId="265"/>
        </pc:sldMkLst>
        <pc:spChg chg="del">
          <ac:chgData name="Schambach, Jo" userId="e1d2a009-674c-404b-bec1-6e3441cce374" providerId="ADAL" clId="{2FD28B34-8E56-4072-8716-277E002DDC8A}" dt="2022-06-01T20:53:59.959" v="9" actId="700"/>
          <ac:spMkLst>
            <pc:docMk/>
            <pc:sldMk cId="2705296602" sldId="265"/>
            <ac:spMk id="2" creationId="{B9FB8278-1A0C-9ED8-B8F9-5885C6AB3677}"/>
          </ac:spMkLst>
        </pc:spChg>
        <pc:spChg chg="mod ord">
          <ac:chgData name="Schambach, Jo" userId="e1d2a009-674c-404b-bec1-6e3441cce374" providerId="ADAL" clId="{2FD28B34-8E56-4072-8716-277E002DDC8A}" dt="2022-06-01T20:54:07.316" v="10" actId="1076"/>
          <ac:spMkLst>
            <pc:docMk/>
            <pc:sldMk cId="2705296602" sldId="265"/>
            <ac:spMk id="3" creationId="{BC0D802C-A5BF-7493-8950-8EA6C5EFD787}"/>
          </ac:spMkLst>
        </pc:spChg>
      </pc:sldChg>
      <pc:sldMasterChg chg="modSp mod modSldLayout">
        <pc:chgData name="Schambach, Jo" userId="e1d2a009-674c-404b-bec1-6e3441cce374" providerId="ADAL" clId="{2FD28B34-8E56-4072-8716-277E002DDC8A}" dt="2022-06-01T20:52:04.301" v="5" actId="1076"/>
        <pc:sldMasterMkLst>
          <pc:docMk/>
          <pc:sldMasterMk cId="2725756759" sldId="2147483660"/>
        </pc:sldMasterMkLst>
        <pc:spChg chg="mod">
          <ac:chgData name="Schambach, Jo" userId="e1d2a009-674c-404b-bec1-6e3441cce374" providerId="ADAL" clId="{2FD28B34-8E56-4072-8716-277E002DDC8A}" dt="2022-06-01T20:52:04.301" v="5" actId="1076"/>
          <ac:spMkLst>
            <pc:docMk/>
            <pc:sldMasterMk cId="2725756759" sldId="2147483660"/>
            <ac:spMk id="2" creationId="{9856B147-CAE3-D1AF-7895-A84F63818B66}"/>
          </ac:spMkLst>
        </pc:spChg>
        <pc:sldLayoutChg chg="addSp modSp">
          <pc:chgData name="Schambach, Jo" userId="e1d2a009-674c-404b-bec1-6e3441cce374" providerId="ADAL" clId="{2FD28B34-8E56-4072-8716-277E002DDC8A}" dt="2022-06-01T20:50:45.455" v="0"/>
          <pc:sldLayoutMkLst>
            <pc:docMk/>
            <pc:sldMasterMk cId="2725756759" sldId="2147483660"/>
            <pc:sldLayoutMk cId="2227458949" sldId="2147483732"/>
          </pc:sldLayoutMkLst>
          <pc:spChg chg="add mod">
            <ac:chgData name="Schambach, Jo" userId="e1d2a009-674c-404b-bec1-6e3441cce374" providerId="ADAL" clId="{2FD28B34-8E56-4072-8716-277E002DDC8A}" dt="2022-06-01T20:50:45.455" v="0"/>
            <ac:spMkLst>
              <pc:docMk/>
              <pc:sldMasterMk cId="2725756759" sldId="2147483660"/>
              <pc:sldLayoutMk cId="2227458949" sldId="2147483732"/>
              <ac:spMk id="4" creationId="{09183CA9-BAEB-915D-03AD-DCAEF9C67B4C}"/>
            </ac:spMkLst>
          </pc:spChg>
        </pc:sldLayoutChg>
        <pc:sldLayoutChg chg="addSp modSp">
          <pc:chgData name="Schambach, Jo" userId="e1d2a009-674c-404b-bec1-6e3441cce374" providerId="ADAL" clId="{2FD28B34-8E56-4072-8716-277E002DDC8A}" dt="2022-06-01T20:50:54.023" v="1"/>
          <pc:sldLayoutMkLst>
            <pc:docMk/>
            <pc:sldMasterMk cId="2725756759" sldId="2147483660"/>
            <pc:sldLayoutMk cId="2987582486" sldId="2147483736"/>
          </pc:sldLayoutMkLst>
          <pc:spChg chg="add mod">
            <ac:chgData name="Schambach, Jo" userId="e1d2a009-674c-404b-bec1-6e3441cce374" providerId="ADAL" clId="{2FD28B34-8E56-4072-8716-277E002DDC8A}" dt="2022-06-01T20:50:54.023" v="1"/>
            <ac:spMkLst>
              <pc:docMk/>
              <pc:sldMasterMk cId="2725756759" sldId="2147483660"/>
              <pc:sldLayoutMk cId="2987582486" sldId="2147483736"/>
              <ac:spMk id="3" creationId="{CBF57374-50BC-BB1F-E184-380125F53762}"/>
            </ac:spMkLst>
          </pc:spChg>
        </pc:sldLayoutChg>
      </pc:sldMasterChg>
    </pc:docChg>
  </pc:docChgLst>
  <pc:docChgLst>
    <pc:chgData name="Schambach, Jo" userId="e1d2a009-674c-404b-bec1-6e3441cce374" providerId="ADAL" clId="{5428727F-F3F1-4321-8B6C-486091C75D09}"/>
    <pc:docChg chg="undo custSel addSld delSld modSld">
      <pc:chgData name="Schambach, Jo" userId="e1d2a009-674c-404b-bec1-6e3441cce374" providerId="ADAL" clId="{5428727F-F3F1-4321-8B6C-486091C75D09}" dt="2022-08-04T16:11:34.072" v="263" actId="13926"/>
      <pc:docMkLst>
        <pc:docMk/>
      </pc:docMkLst>
      <pc:sldChg chg="del">
        <pc:chgData name="Schambach, Jo" userId="e1d2a009-674c-404b-bec1-6e3441cce374" providerId="ADAL" clId="{5428727F-F3F1-4321-8B6C-486091C75D09}" dt="2022-08-04T11:42:18.373" v="0" actId="47"/>
        <pc:sldMkLst>
          <pc:docMk/>
          <pc:sldMk cId="2861337495" sldId="256"/>
        </pc:sldMkLst>
      </pc:sldChg>
      <pc:sldChg chg="del">
        <pc:chgData name="Schambach, Jo" userId="e1d2a009-674c-404b-bec1-6e3441cce374" providerId="ADAL" clId="{5428727F-F3F1-4321-8B6C-486091C75D09}" dt="2022-08-04T11:42:19.043" v="2" actId="47"/>
        <pc:sldMkLst>
          <pc:docMk/>
          <pc:sldMk cId="2264807472" sldId="257"/>
        </pc:sldMkLst>
      </pc:sldChg>
      <pc:sldChg chg="del">
        <pc:chgData name="Schambach, Jo" userId="e1d2a009-674c-404b-bec1-6e3441cce374" providerId="ADAL" clId="{5428727F-F3F1-4321-8B6C-486091C75D09}" dt="2022-08-04T11:42:19.234" v="3" actId="47"/>
        <pc:sldMkLst>
          <pc:docMk/>
          <pc:sldMk cId="2778043558" sldId="258"/>
        </pc:sldMkLst>
      </pc:sldChg>
      <pc:sldChg chg="del">
        <pc:chgData name="Schambach, Jo" userId="e1d2a009-674c-404b-bec1-6e3441cce374" providerId="ADAL" clId="{5428727F-F3F1-4321-8B6C-486091C75D09}" dt="2022-08-04T11:42:20.143" v="7" actId="47"/>
        <pc:sldMkLst>
          <pc:docMk/>
          <pc:sldMk cId="117895913" sldId="259"/>
        </pc:sldMkLst>
      </pc:sldChg>
      <pc:sldChg chg="del">
        <pc:chgData name="Schambach, Jo" userId="e1d2a009-674c-404b-bec1-6e3441cce374" providerId="ADAL" clId="{5428727F-F3F1-4321-8B6C-486091C75D09}" dt="2022-08-04T11:42:20.816" v="10" actId="47"/>
        <pc:sldMkLst>
          <pc:docMk/>
          <pc:sldMk cId="2684022205" sldId="260"/>
        </pc:sldMkLst>
      </pc:sldChg>
      <pc:sldChg chg="del">
        <pc:chgData name="Schambach, Jo" userId="e1d2a009-674c-404b-bec1-6e3441cce374" providerId="ADAL" clId="{5428727F-F3F1-4321-8B6C-486091C75D09}" dt="2022-08-04T11:42:20.876" v="11" actId="47"/>
        <pc:sldMkLst>
          <pc:docMk/>
          <pc:sldMk cId="2124012394" sldId="262"/>
        </pc:sldMkLst>
      </pc:sldChg>
      <pc:sldChg chg="del">
        <pc:chgData name="Schambach, Jo" userId="e1d2a009-674c-404b-bec1-6e3441cce374" providerId="ADAL" clId="{5428727F-F3F1-4321-8B6C-486091C75D09}" dt="2022-08-04T11:42:20.218" v="8" actId="47"/>
        <pc:sldMkLst>
          <pc:docMk/>
          <pc:sldMk cId="2468381983" sldId="264"/>
        </pc:sldMkLst>
      </pc:sldChg>
      <pc:sldChg chg="del">
        <pc:chgData name="Schambach, Jo" userId="e1d2a009-674c-404b-bec1-6e3441cce374" providerId="ADAL" clId="{5428727F-F3F1-4321-8B6C-486091C75D09}" dt="2022-08-04T11:42:19.779" v="6" actId="47"/>
        <pc:sldMkLst>
          <pc:docMk/>
          <pc:sldMk cId="3982067834" sldId="266"/>
        </pc:sldMkLst>
      </pc:sldChg>
      <pc:sldChg chg="del">
        <pc:chgData name="Schambach, Jo" userId="e1d2a009-674c-404b-bec1-6e3441cce374" providerId="ADAL" clId="{5428727F-F3F1-4321-8B6C-486091C75D09}" dt="2022-08-04T11:42:19.417" v="4" actId="47"/>
        <pc:sldMkLst>
          <pc:docMk/>
          <pc:sldMk cId="2889554107" sldId="268"/>
        </pc:sldMkLst>
      </pc:sldChg>
      <pc:sldChg chg="del">
        <pc:chgData name="Schambach, Jo" userId="e1d2a009-674c-404b-bec1-6e3441cce374" providerId="ADAL" clId="{5428727F-F3F1-4321-8B6C-486091C75D09}" dt="2022-08-04T11:42:20.408" v="9" actId="47"/>
        <pc:sldMkLst>
          <pc:docMk/>
          <pc:sldMk cId="268756043" sldId="269"/>
        </pc:sldMkLst>
      </pc:sldChg>
      <pc:sldChg chg="del">
        <pc:chgData name="Schambach, Jo" userId="e1d2a009-674c-404b-bec1-6e3441cce374" providerId="ADAL" clId="{5428727F-F3F1-4321-8B6C-486091C75D09}" dt="2022-08-04T11:42:21.055" v="13" actId="47"/>
        <pc:sldMkLst>
          <pc:docMk/>
          <pc:sldMk cId="1611322370" sldId="270"/>
        </pc:sldMkLst>
      </pc:sldChg>
      <pc:sldChg chg="del">
        <pc:chgData name="Schambach, Jo" userId="e1d2a009-674c-404b-bec1-6e3441cce374" providerId="ADAL" clId="{5428727F-F3F1-4321-8B6C-486091C75D09}" dt="2022-08-04T11:42:24.189" v="16" actId="47"/>
        <pc:sldMkLst>
          <pc:docMk/>
          <pc:sldMk cId="490806497" sldId="271"/>
        </pc:sldMkLst>
      </pc:sldChg>
      <pc:sldChg chg="del">
        <pc:chgData name="Schambach, Jo" userId="e1d2a009-674c-404b-bec1-6e3441cce374" providerId="ADAL" clId="{5428727F-F3F1-4321-8B6C-486091C75D09}" dt="2022-08-04T11:42:20.901" v="12" actId="47"/>
        <pc:sldMkLst>
          <pc:docMk/>
          <pc:sldMk cId="531786173" sldId="272"/>
        </pc:sldMkLst>
      </pc:sldChg>
      <pc:sldChg chg="del">
        <pc:chgData name="Schambach, Jo" userId="e1d2a009-674c-404b-bec1-6e3441cce374" providerId="ADAL" clId="{5428727F-F3F1-4321-8B6C-486091C75D09}" dt="2022-08-04T11:42:22.398" v="15" actId="47"/>
        <pc:sldMkLst>
          <pc:docMk/>
          <pc:sldMk cId="1196363893" sldId="273"/>
        </pc:sldMkLst>
      </pc:sldChg>
      <pc:sldChg chg="modSp mod">
        <pc:chgData name="Schambach, Jo" userId="e1d2a009-674c-404b-bec1-6e3441cce374" providerId="ADAL" clId="{5428727F-F3F1-4321-8B6C-486091C75D09}" dt="2022-08-04T11:43:12.945" v="25" actId="20577"/>
        <pc:sldMkLst>
          <pc:docMk/>
          <pc:sldMk cId="1756072584" sldId="276"/>
        </pc:sldMkLst>
        <pc:graphicFrameChg chg="modGraphic">
          <ac:chgData name="Schambach, Jo" userId="e1d2a009-674c-404b-bec1-6e3441cce374" providerId="ADAL" clId="{5428727F-F3F1-4321-8B6C-486091C75D09}" dt="2022-08-04T11:43:12.945" v="25" actId="20577"/>
          <ac:graphicFrameMkLst>
            <pc:docMk/>
            <pc:sldMk cId="1756072584" sldId="276"/>
            <ac:graphicFrameMk id="5" creationId="{69D444C1-4CE1-18A2-9DF5-8E5959D2D449}"/>
          </ac:graphicFrameMkLst>
        </pc:graphicFrameChg>
      </pc:sldChg>
      <pc:sldChg chg="modSp mod">
        <pc:chgData name="Schambach, Jo" userId="e1d2a009-674c-404b-bec1-6e3441cce374" providerId="ADAL" clId="{5428727F-F3F1-4321-8B6C-486091C75D09}" dt="2022-08-04T16:09:15.312" v="251" actId="20577"/>
        <pc:sldMkLst>
          <pc:docMk/>
          <pc:sldMk cId="277235650" sldId="278"/>
        </pc:sldMkLst>
        <pc:graphicFrameChg chg="modGraphic">
          <ac:chgData name="Schambach, Jo" userId="e1d2a009-674c-404b-bec1-6e3441cce374" providerId="ADAL" clId="{5428727F-F3F1-4321-8B6C-486091C75D09}" dt="2022-08-04T16:09:15.312" v="251" actId="20577"/>
          <ac:graphicFrameMkLst>
            <pc:docMk/>
            <pc:sldMk cId="277235650" sldId="278"/>
            <ac:graphicFrameMk id="4" creationId="{236DEA2A-3F64-640B-7867-BC9817F5E20D}"/>
          </ac:graphicFrameMkLst>
        </pc:graphicFrameChg>
      </pc:sldChg>
      <pc:sldChg chg="addSp delSp modSp new mod modClrScheme chgLayout">
        <pc:chgData name="Schambach, Jo" userId="e1d2a009-674c-404b-bec1-6e3441cce374" providerId="ADAL" clId="{5428727F-F3F1-4321-8B6C-486091C75D09}" dt="2022-08-04T16:11:34.072" v="263" actId="13926"/>
        <pc:sldMkLst>
          <pc:docMk/>
          <pc:sldMk cId="2060107860" sldId="280"/>
        </pc:sldMkLst>
        <pc:spChg chg="del mod ord">
          <ac:chgData name="Schambach, Jo" userId="e1d2a009-674c-404b-bec1-6e3441cce374" providerId="ADAL" clId="{5428727F-F3F1-4321-8B6C-486091C75D09}" dt="2022-08-04T11:43:44.096" v="27" actId="700"/>
          <ac:spMkLst>
            <pc:docMk/>
            <pc:sldMk cId="2060107860" sldId="280"/>
            <ac:spMk id="2" creationId="{94B57F0B-CE77-EBA9-CD66-61AC99857DD5}"/>
          </ac:spMkLst>
        </pc:spChg>
        <pc:spChg chg="mod ord">
          <ac:chgData name="Schambach, Jo" userId="e1d2a009-674c-404b-bec1-6e3441cce374" providerId="ADAL" clId="{5428727F-F3F1-4321-8B6C-486091C75D09}" dt="2022-08-04T11:47:41.169" v="52" actId="1076"/>
          <ac:spMkLst>
            <pc:docMk/>
            <pc:sldMk cId="2060107860" sldId="280"/>
            <ac:spMk id="3" creationId="{4E8C0183-1227-DFF3-E025-8B0327887EE9}"/>
          </ac:spMkLst>
        </pc:spChg>
        <pc:spChg chg="add del mod ord">
          <ac:chgData name="Schambach, Jo" userId="e1d2a009-674c-404b-bec1-6e3441cce374" providerId="ADAL" clId="{5428727F-F3F1-4321-8B6C-486091C75D09}" dt="2022-08-04T11:43:57.168" v="28" actId="700"/>
          <ac:spMkLst>
            <pc:docMk/>
            <pc:sldMk cId="2060107860" sldId="280"/>
            <ac:spMk id="4" creationId="{B05157C4-E870-21D2-972A-98ED829A5DAB}"/>
          </ac:spMkLst>
        </pc:spChg>
        <pc:spChg chg="add del mod ord">
          <ac:chgData name="Schambach, Jo" userId="e1d2a009-674c-404b-bec1-6e3441cce374" providerId="ADAL" clId="{5428727F-F3F1-4321-8B6C-486091C75D09}" dt="2022-08-04T11:43:57.168" v="28" actId="700"/>
          <ac:spMkLst>
            <pc:docMk/>
            <pc:sldMk cId="2060107860" sldId="280"/>
            <ac:spMk id="5" creationId="{E5051E7F-C9BD-39CE-9AEA-E839805F747C}"/>
          </ac:spMkLst>
        </pc:spChg>
        <pc:graphicFrameChg chg="add mod modGraphic">
          <ac:chgData name="Schambach, Jo" userId="e1d2a009-674c-404b-bec1-6e3441cce374" providerId="ADAL" clId="{5428727F-F3F1-4321-8B6C-486091C75D09}" dt="2022-08-04T16:11:34.072" v="263" actId="13926"/>
          <ac:graphicFrameMkLst>
            <pc:docMk/>
            <pc:sldMk cId="2060107860" sldId="280"/>
            <ac:graphicFrameMk id="6" creationId="{EDFB86F0-B946-F10C-4B24-BF94658A47C2}"/>
          </ac:graphicFrameMkLst>
        </pc:graphicFrameChg>
      </pc:sldChg>
      <pc:sldChg chg="del">
        <pc:chgData name="Schambach, Jo" userId="e1d2a009-674c-404b-bec1-6e3441cce374" providerId="ADAL" clId="{5428727F-F3F1-4321-8B6C-486091C75D09}" dt="2022-08-04T11:42:19.635" v="5" actId="47"/>
        <pc:sldMkLst>
          <pc:docMk/>
          <pc:sldMk cId="509946229" sldId="281"/>
        </pc:sldMkLst>
      </pc:sldChg>
      <pc:sldChg chg="del">
        <pc:chgData name="Schambach, Jo" userId="e1d2a009-674c-404b-bec1-6e3441cce374" providerId="ADAL" clId="{5428727F-F3F1-4321-8B6C-486091C75D09}" dt="2022-08-04T11:42:18.738" v="1" actId="47"/>
        <pc:sldMkLst>
          <pc:docMk/>
          <pc:sldMk cId="2033204195" sldId="282"/>
        </pc:sldMkLst>
      </pc:sldChg>
      <pc:sldChg chg="del">
        <pc:chgData name="Schambach, Jo" userId="e1d2a009-674c-404b-bec1-6e3441cce374" providerId="ADAL" clId="{5428727F-F3F1-4321-8B6C-486091C75D09}" dt="2022-08-04T11:42:21.827" v="14" actId="47"/>
        <pc:sldMkLst>
          <pc:docMk/>
          <pc:sldMk cId="975972004" sldId="28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8/4/2022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8/4/2022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480131"/>
          </a:xfrm>
        </p:spPr>
        <p:txBody>
          <a:bodyPr/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972589"/>
            <a:ext cx="11430000" cy="4728924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1600"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83CA9-BAEB-915D-03AD-DCAEF9C67B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schambachjj@ornl.gov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951304"/>
            <a:ext cx="5507832" cy="4697393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951304"/>
            <a:ext cx="5504688" cy="4697393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480131"/>
          </a:xfrm>
        </p:spPr>
        <p:txBody>
          <a:bodyPr/>
          <a:lstStyle>
            <a:lvl1pPr>
              <a:lnSpc>
                <a:spcPct val="90000"/>
              </a:lnSpc>
              <a:defRPr sz="2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F57374-50BC-BB1F-E184-380125F537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schambachjj@ornl.gov</a:t>
            </a:r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000509"/>
            <a:ext cx="11419468" cy="531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881570" y="6583680"/>
            <a:ext cx="2989511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EICUG DAQ/Electronics/Readout Report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56B147-CAE3-D1AF-7895-A84F63818B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31130"/>
            <a:ext cx="4114800" cy="2618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schambachjj@ornl.gov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084B54-029E-A57F-EF56-BABB74094E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schambachjj@ornl.gov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9D444C1-4CE1-18A2-9DF5-8E5959D2D4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716409"/>
              </p:ext>
            </p:extLst>
          </p:nvPr>
        </p:nvGraphicFramePr>
        <p:xfrm>
          <a:off x="596071" y="286789"/>
          <a:ext cx="10790874" cy="6047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7980">
                  <a:extLst>
                    <a:ext uri="{9D8B030D-6E8A-4147-A177-3AD203B41FA5}">
                      <a16:colId xmlns:a16="http://schemas.microsoft.com/office/drawing/2014/main" val="1579495332"/>
                    </a:ext>
                  </a:extLst>
                </a:gridCol>
                <a:gridCol w="4184422">
                  <a:extLst>
                    <a:ext uri="{9D8B030D-6E8A-4147-A177-3AD203B41FA5}">
                      <a16:colId xmlns:a16="http://schemas.microsoft.com/office/drawing/2014/main" val="647865891"/>
                    </a:ext>
                  </a:extLst>
                </a:gridCol>
                <a:gridCol w="1918472">
                  <a:extLst>
                    <a:ext uri="{9D8B030D-6E8A-4147-A177-3AD203B41FA5}">
                      <a16:colId xmlns:a16="http://schemas.microsoft.com/office/drawing/2014/main" val="2577640194"/>
                    </a:ext>
                  </a:extLst>
                </a:gridCol>
              </a:tblGrid>
              <a:tr h="1886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Tracking Detector Specific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Spec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DAM Boards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364189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r>
                        <a:rPr lang="en-US" sz="1200" dirty="0"/>
                        <a:t>Tracking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7 m^2  MAPS ITS-2 &amp; ITS-3 sensors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021656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pPr lvl="1"/>
                      <a:r>
                        <a:rPr lang="en-US" sz="1200" dirty="0"/>
                        <a:t>3 layers silicon for vertex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ITS-3 curved silicon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323856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pPr lvl="1"/>
                      <a:r>
                        <a:rPr lang="en-US" sz="1200" dirty="0"/>
                        <a:t>2 layers silicon for sagitta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ITS-2 type staves but ITS-3 improvements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980190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pPr lvl="1"/>
                      <a:r>
                        <a:rPr lang="en-US" sz="1200" dirty="0"/>
                        <a:t>4 layers silicon disks backward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983093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pPr lvl="1"/>
                      <a:r>
                        <a:rPr lang="en-US" sz="1200" dirty="0"/>
                        <a:t>5 layers silicon disks forward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161756"/>
                  </a:ext>
                </a:extLst>
              </a:tr>
              <a:tr h="286881">
                <a:tc>
                  <a:txBody>
                    <a:bodyPr/>
                    <a:lstStyle/>
                    <a:p>
                      <a:pPr lvl="1"/>
                      <a:r>
                        <a:rPr lang="en-US" sz="1200" dirty="0"/>
                        <a:t>3 layers of MPGD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289626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pPr lvl="1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537339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pPr lvl="0"/>
                      <a:r>
                        <a:rPr lang="en-US" sz="1200" dirty="0"/>
                        <a:t>MAPS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5GB/sec total throughput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318453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pPr lvl="1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32B pixels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562210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5.2k MAPS sensors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18063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~300 data fibers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850749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470934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r>
                        <a:rPr lang="en-US" sz="1200" dirty="0"/>
                        <a:t>MPGD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795644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100k channels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340118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&lt;10Gb/sec total zero-suppressed data 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398117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Assume 512 channels per FEE (with 8 ASICs)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78533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pPr lvl="1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200 FEEs / data fibers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516816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pPr lvl="1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10Gb/sec -&gt; .05Gb/sec per fiber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85416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pPr lvl="1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FF0000"/>
                          </a:solidFill>
                        </a:rPr>
                        <a:t>Iraqli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 estimate -&gt; 1.9Gb/sec per fiber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082330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pPr lvl="1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302388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pPr lvl="0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Use Reconstructed clocks to avoid fiber proliferation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478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072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A74239-28B2-0318-4930-41AE616BB1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schambachjj@ornl.gov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3804A2-7ED6-0CE7-693E-A30AC8DEF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982520"/>
              </p:ext>
            </p:extLst>
          </p:nvPr>
        </p:nvGraphicFramePr>
        <p:xfrm>
          <a:off x="508788" y="282632"/>
          <a:ext cx="10874189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2240">
                  <a:extLst>
                    <a:ext uri="{9D8B030D-6E8A-4147-A177-3AD203B41FA5}">
                      <a16:colId xmlns:a16="http://schemas.microsoft.com/office/drawing/2014/main" val="1579495332"/>
                    </a:ext>
                  </a:extLst>
                </a:gridCol>
                <a:gridCol w="4991449">
                  <a:extLst>
                    <a:ext uri="{9D8B030D-6E8A-4147-A177-3AD203B41FA5}">
                      <a16:colId xmlns:a16="http://schemas.microsoft.com/office/drawing/2014/main" val="647865891"/>
                    </a:ext>
                  </a:extLst>
                </a:gridCol>
                <a:gridCol w="1840500">
                  <a:extLst>
                    <a:ext uri="{9D8B030D-6E8A-4147-A177-3AD203B41FA5}">
                      <a16:colId xmlns:a16="http://schemas.microsoft.com/office/drawing/2014/main" val="604572282"/>
                    </a:ext>
                  </a:extLst>
                </a:gridCol>
              </a:tblGrid>
              <a:tr h="25197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Calorimeters Specific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Spec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DAM Boards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364189"/>
                  </a:ext>
                </a:extLst>
              </a:tr>
              <a:tr h="251977">
                <a:tc>
                  <a:txBody>
                    <a:bodyPr/>
                    <a:lstStyle/>
                    <a:p>
                      <a:r>
                        <a:rPr lang="en-US" sz="1200" dirty="0"/>
                        <a:t>Forward ECAL    (</a:t>
                      </a:r>
                      <a:r>
                        <a:rPr lang="en-US" sz="1200" dirty="0" err="1"/>
                        <a:t>PbWO</a:t>
                      </a:r>
                      <a:r>
                        <a:rPr lang="en-US" sz="1200" dirty="0"/>
                        <a:t> (+</a:t>
                      </a:r>
                      <a:r>
                        <a:rPr lang="en-US" sz="1200" dirty="0" err="1"/>
                        <a:t>SiGlass</a:t>
                      </a:r>
                      <a:r>
                        <a:rPr lang="en-US" sz="1200" dirty="0"/>
                        <a:t>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3000 channels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021656"/>
                  </a:ext>
                </a:extLst>
              </a:tr>
              <a:tr h="251977">
                <a:tc>
                  <a:txBody>
                    <a:bodyPr/>
                    <a:lstStyle/>
                    <a:p>
                      <a:pPr lvl="0"/>
                      <a:r>
                        <a:rPr lang="en-US" sz="1200" dirty="0"/>
                        <a:t>Backward ECAL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3000 channels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323856"/>
                  </a:ext>
                </a:extLst>
              </a:tr>
              <a:tr h="251977">
                <a:tc>
                  <a:txBody>
                    <a:bodyPr/>
                    <a:lstStyle/>
                    <a:p>
                      <a:pPr lvl="1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980190"/>
                  </a:ext>
                </a:extLst>
              </a:tr>
              <a:tr h="251977">
                <a:tc>
                  <a:txBody>
                    <a:bodyPr/>
                    <a:lstStyle/>
                    <a:p>
                      <a:pPr lvl="0"/>
                      <a:r>
                        <a:rPr lang="en-US" sz="1200" dirty="0"/>
                        <a:t>Barrel ECAL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8000 channels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983093"/>
                  </a:ext>
                </a:extLst>
              </a:tr>
              <a:tr h="251977">
                <a:tc>
                  <a:txBody>
                    <a:bodyPr/>
                    <a:lstStyle/>
                    <a:p>
                      <a:pPr lvl="0"/>
                      <a:r>
                        <a:rPr lang="en-US" sz="1200" dirty="0"/>
                        <a:t>Imaging Barrel ECAL (If used)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10,000 Pb/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SciFi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161756"/>
                  </a:ext>
                </a:extLst>
              </a:tr>
              <a:tr h="587946">
                <a:tc>
                  <a:txBody>
                    <a:bodyPr/>
                    <a:lstStyle/>
                    <a:p>
                      <a:pPr lvl="1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50M channels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Astropix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“2 level data aggregation inside detector, 1 data link per stave</a:t>
                      </a:r>
                    </a:p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Count of Staves?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289626"/>
                  </a:ext>
                </a:extLst>
              </a:tr>
              <a:tr h="251977">
                <a:tc>
                  <a:txBody>
                    <a:bodyPr/>
                    <a:lstStyle/>
                    <a:p>
                      <a:pPr lvl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537339"/>
                  </a:ext>
                </a:extLst>
              </a:tr>
              <a:tr h="251977">
                <a:tc>
                  <a:txBody>
                    <a:bodyPr/>
                    <a:lstStyle/>
                    <a:p>
                      <a:pPr lvl="0"/>
                      <a:r>
                        <a:rPr lang="en-US" sz="1200" dirty="0"/>
                        <a:t>Barrel HCAL               (ECCE version)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3,000 channels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318453"/>
                  </a:ext>
                </a:extLst>
              </a:tr>
              <a:tr h="251977">
                <a:tc>
                  <a:txBody>
                    <a:bodyPr/>
                    <a:lstStyle/>
                    <a:p>
                      <a:pPr lvl="1"/>
                      <a:r>
                        <a:rPr lang="en-US" sz="1200" dirty="0"/>
                        <a:t>                       (Athena version)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26,600 channels (off detector electronics)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562210"/>
                  </a:ext>
                </a:extLst>
              </a:tr>
              <a:tr h="25197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18063"/>
                  </a:ext>
                </a:extLst>
              </a:tr>
              <a:tr h="251977">
                <a:tc>
                  <a:txBody>
                    <a:bodyPr/>
                    <a:lstStyle/>
                    <a:p>
                      <a:r>
                        <a:rPr lang="en-US" sz="1200" dirty="0"/>
                        <a:t>Forward </a:t>
                      </a:r>
                      <a:r>
                        <a:rPr lang="en-US" sz="1200" dirty="0" err="1"/>
                        <a:t>pECAL</a:t>
                      </a:r>
                      <a:r>
                        <a:rPr lang="en-US" sz="1200" dirty="0"/>
                        <a:t> (Athena Version)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25,000 channels (off detector electronics)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850749"/>
                  </a:ext>
                </a:extLst>
              </a:tr>
              <a:tr h="16061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470934"/>
                  </a:ext>
                </a:extLst>
              </a:tr>
              <a:tr h="251977">
                <a:tc>
                  <a:txBody>
                    <a:bodyPr/>
                    <a:lstStyle/>
                    <a:p>
                      <a:r>
                        <a:rPr lang="en-US" sz="1200" dirty="0"/>
                        <a:t>Forward FHCAL (Ecce Style)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60,000 channels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795644"/>
                  </a:ext>
                </a:extLst>
              </a:tr>
              <a:tr h="251977">
                <a:tc>
                  <a:txBody>
                    <a:bodyPr/>
                    <a:lstStyle/>
                    <a:p>
                      <a:r>
                        <a:rPr lang="en-US" sz="1200" dirty="0"/>
                        <a:t>High granularity HCAL inset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8k channel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340118"/>
                  </a:ext>
                </a:extLst>
              </a:tr>
              <a:tr h="25197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398117"/>
                  </a:ext>
                </a:extLst>
              </a:tr>
              <a:tr h="251977">
                <a:tc>
                  <a:txBody>
                    <a:bodyPr/>
                    <a:lstStyle/>
                    <a:p>
                      <a:r>
                        <a:rPr lang="en-US" sz="1200" dirty="0"/>
                        <a:t>Except for the Imaging barrel all </a:t>
                      </a:r>
                      <a:r>
                        <a:rPr lang="en-US" sz="1200" dirty="0" err="1"/>
                        <a:t>SiPM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~110k channels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78533"/>
                  </a:ext>
                </a:extLst>
              </a:tr>
              <a:tr h="251977">
                <a:tc>
                  <a:txBody>
                    <a:bodyPr/>
                    <a:lstStyle/>
                    <a:p>
                      <a:pPr lvl="1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Assume 64 channels / FEE -&gt; 1600 fibers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330175"/>
                  </a:ext>
                </a:extLst>
              </a:tr>
              <a:tr h="251977">
                <a:tc>
                  <a:txBody>
                    <a:bodyPr/>
                    <a:lstStyle/>
                    <a:p>
                      <a:pPr lvl="1"/>
                      <a:r>
                        <a:rPr lang="en-US" sz="1200" dirty="0"/>
                        <a:t>Backward </a:t>
                      </a:r>
                      <a:r>
                        <a:rPr lang="en-US" sz="1200"/>
                        <a:t>HCAL uncertain.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85416"/>
                  </a:ext>
                </a:extLst>
              </a:tr>
              <a:tr h="251977">
                <a:tc>
                  <a:txBody>
                    <a:bodyPr/>
                    <a:lstStyle/>
                    <a:p>
                      <a:pPr lvl="0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Use Reconstructed Clock to reduce fiber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082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487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B3E39-8016-994F-EA4E-E0039F49BD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schambachjj@ornl.gov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36DEA2A-3F64-640B-7867-BC9817F5E2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834619"/>
              </p:ext>
            </p:extLst>
          </p:nvPr>
        </p:nvGraphicFramePr>
        <p:xfrm>
          <a:off x="537882" y="307573"/>
          <a:ext cx="10874189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5714">
                  <a:extLst>
                    <a:ext uri="{9D8B030D-6E8A-4147-A177-3AD203B41FA5}">
                      <a16:colId xmlns:a16="http://schemas.microsoft.com/office/drawing/2014/main" val="1579495332"/>
                    </a:ext>
                  </a:extLst>
                </a:gridCol>
                <a:gridCol w="4407982">
                  <a:extLst>
                    <a:ext uri="{9D8B030D-6E8A-4147-A177-3AD203B41FA5}">
                      <a16:colId xmlns:a16="http://schemas.microsoft.com/office/drawing/2014/main" val="647865891"/>
                    </a:ext>
                  </a:extLst>
                </a:gridCol>
                <a:gridCol w="1550493">
                  <a:extLst>
                    <a:ext uri="{9D8B030D-6E8A-4147-A177-3AD203B41FA5}">
                      <a16:colId xmlns:a16="http://schemas.microsoft.com/office/drawing/2014/main" val="2267737034"/>
                    </a:ext>
                  </a:extLst>
                </a:gridCol>
              </a:tblGrid>
              <a:tr h="25197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Far Forward  Specific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Spec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DAM Boards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364189"/>
                  </a:ext>
                </a:extLst>
              </a:tr>
              <a:tr h="251977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021656"/>
                  </a:ext>
                </a:extLst>
              </a:tr>
              <a:tr h="251977">
                <a:tc>
                  <a:txBody>
                    <a:bodyPr/>
                    <a:lstStyle/>
                    <a:p>
                      <a:pPr lvl="1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 MAPS layers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300M Pixel (3x20x20cm @ 20x20 um pitch.  ~300 sensor)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323856"/>
                  </a:ext>
                </a:extLst>
              </a:tr>
              <a:tr h="251977">
                <a:tc>
                  <a:txBody>
                    <a:bodyPr/>
                    <a:lstStyle/>
                    <a:p>
                      <a:pPr lvl="1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 AC-LGAD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150k  (500x500um pitch assumed)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980190"/>
                  </a:ext>
                </a:extLst>
              </a:tr>
              <a:tr h="251977">
                <a:tc>
                  <a:txBody>
                    <a:bodyPr/>
                    <a:lstStyle/>
                    <a:p>
                      <a:pPr lvl="0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          Photon Tagger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(1) 50 -70 PbWO4 crystals; or (2) 300k channels AC-LGADs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983093"/>
                  </a:ext>
                </a:extLst>
              </a:tr>
              <a:tr h="251977">
                <a:tc>
                  <a:txBody>
                    <a:bodyPr/>
                    <a:lstStyle/>
                    <a:p>
                      <a:pPr lvl="0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161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2 RP and 2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OffM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289626"/>
                  </a:ext>
                </a:extLst>
              </a:tr>
              <a:tr h="251977">
                <a:tc>
                  <a:txBody>
                    <a:bodyPr/>
                    <a:lstStyle/>
                    <a:p>
                      <a:pPr lvl="1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 x 500k AC-LGAD layers (2 each)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4M total channels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537339"/>
                  </a:ext>
                </a:extLst>
              </a:tr>
              <a:tr h="251977">
                <a:tc>
                  <a:txBody>
                    <a:bodyPr/>
                    <a:lstStyle/>
                    <a:p>
                      <a:pPr lvl="0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318453"/>
                  </a:ext>
                </a:extLst>
              </a:tr>
              <a:tr h="251977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ZDC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18063"/>
                  </a:ext>
                </a:extLst>
              </a:tr>
              <a:tr h="251977">
                <a:tc>
                  <a:txBody>
                    <a:bodyPr/>
                    <a:lstStyle/>
                    <a:p>
                      <a:pPr lvl="1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Crystal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400 channels APD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850749"/>
                  </a:ext>
                </a:extLst>
              </a:tr>
              <a:tr h="251977">
                <a:tc>
                  <a:txBody>
                    <a:bodyPr/>
                    <a:lstStyle/>
                    <a:p>
                      <a:pPr lvl="1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32 x 2600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silicon pad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11,520 HGCROC as per ALICE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FoCal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-E pad layers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470934"/>
                  </a:ext>
                </a:extLst>
              </a:tr>
              <a:tr h="251977">
                <a:tc>
                  <a:txBody>
                    <a:bodyPr/>
                    <a:lstStyle/>
                    <a:p>
                      <a:pPr lvl="1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 x 40,000ch silicon pixel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160k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795644"/>
                  </a:ext>
                </a:extLst>
              </a:tr>
              <a:tr h="251977">
                <a:tc>
                  <a:txBody>
                    <a:bodyPr/>
                    <a:lstStyle/>
                    <a:p>
                      <a:pPr lvl="1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 boxes scintillator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34011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E9EA879-78A9-90B5-5DD8-841045E609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889900"/>
              </p:ext>
            </p:extLst>
          </p:nvPr>
        </p:nvGraphicFramePr>
        <p:xfrm>
          <a:off x="537882" y="4563356"/>
          <a:ext cx="1087418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1614">
                  <a:extLst>
                    <a:ext uri="{9D8B030D-6E8A-4147-A177-3AD203B41FA5}">
                      <a16:colId xmlns:a16="http://schemas.microsoft.com/office/drawing/2014/main" val="1579495332"/>
                    </a:ext>
                  </a:extLst>
                </a:gridCol>
                <a:gridCol w="4387480">
                  <a:extLst>
                    <a:ext uri="{9D8B030D-6E8A-4147-A177-3AD203B41FA5}">
                      <a16:colId xmlns:a16="http://schemas.microsoft.com/office/drawing/2014/main" val="647865891"/>
                    </a:ext>
                  </a:extLst>
                </a:gridCol>
                <a:gridCol w="1575095">
                  <a:extLst>
                    <a:ext uri="{9D8B030D-6E8A-4147-A177-3AD203B41FA5}">
                      <a16:colId xmlns:a16="http://schemas.microsoft.com/office/drawing/2014/main" val="2002173287"/>
                    </a:ext>
                  </a:extLst>
                </a:gridCol>
              </a:tblGrid>
              <a:tr h="25197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Far Backward  Specific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Spec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DAM Boards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364189"/>
                  </a:ext>
                </a:extLst>
              </a:tr>
              <a:tr h="251977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Low-Q tagger 1:     2 layers of (40x40cm) (500umx500um pitch)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1.3M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021656"/>
                  </a:ext>
                </a:extLst>
              </a:tr>
              <a:tr h="251977">
                <a:tc>
                  <a:txBody>
                    <a:bodyPr/>
                    <a:lstStyle/>
                    <a:p>
                      <a:pPr lvl="0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903224"/>
                  </a:ext>
                </a:extLst>
              </a:tr>
              <a:tr h="251977">
                <a:tc>
                  <a:txBody>
                    <a:bodyPr/>
                    <a:lstStyle/>
                    <a:p>
                      <a:pPr lvl="0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Low-Q Tagger 2:    2 layers of (30cmx20cm) (500umx500um pitch)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480k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323856"/>
                  </a:ext>
                </a:extLst>
              </a:tr>
              <a:tr h="251977">
                <a:tc>
                  <a:txBody>
                    <a:bodyPr/>
                    <a:lstStyle/>
                    <a:p>
                      <a:pPr lvl="0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                                 (or smaller…)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942658"/>
                  </a:ext>
                </a:extLst>
              </a:tr>
              <a:tr h="251977">
                <a:tc>
                  <a:txBody>
                    <a:bodyPr/>
                    <a:lstStyle/>
                    <a:p>
                      <a:pPr lvl="0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 Calorimeters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700 Channels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980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35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8FF08D-FCC9-27C0-C1F8-FDE652C13C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schambachjj@ornl.gov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6BF8AA2-CA69-53A7-6937-CF94D1E44A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964357"/>
              </p:ext>
            </p:extLst>
          </p:nvPr>
        </p:nvGraphicFramePr>
        <p:xfrm>
          <a:off x="504326" y="175330"/>
          <a:ext cx="10874189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6725">
                  <a:extLst>
                    <a:ext uri="{9D8B030D-6E8A-4147-A177-3AD203B41FA5}">
                      <a16:colId xmlns:a16="http://schemas.microsoft.com/office/drawing/2014/main" val="1579495332"/>
                    </a:ext>
                  </a:extLst>
                </a:gridCol>
                <a:gridCol w="5541779">
                  <a:extLst>
                    <a:ext uri="{9D8B030D-6E8A-4147-A177-3AD203B41FA5}">
                      <a16:colId xmlns:a16="http://schemas.microsoft.com/office/drawing/2014/main" val="647865891"/>
                    </a:ext>
                  </a:extLst>
                </a:gridCol>
                <a:gridCol w="1955685">
                  <a:extLst>
                    <a:ext uri="{9D8B030D-6E8A-4147-A177-3AD203B41FA5}">
                      <a16:colId xmlns:a16="http://schemas.microsoft.com/office/drawing/2014/main" val="1600458246"/>
                    </a:ext>
                  </a:extLst>
                </a:gridCol>
              </a:tblGrid>
              <a:tr h="1805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Cherenkov PID Specific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Spec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DAM Boards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364189"/>
                  </a:ext>
                </a:extLst>
              </a:tr>
              <a:tr h="180571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dRICH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300k channels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021656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pPr lvl="0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Max dark current rate 1830 Gb/sec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323856"/>
                  </a:ext>
                </a:extLst>
              </a:tr>
              <a:tr h="180571">
                <a:tc>
                  <a:txBody>
                    <a:bodyPr/>
                    <a:lstStyle/>
                    <a:p>
                      <a:pPr lvl="0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40Gb/sec fiber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377556"/>
                  </a:ext>
                </a:extLst>
              </a:tr>
              <a:tr h="180571">
                <a:tc>
                  <a:txBody>
                    <a:bodyPr/>
                    <a:lstStyle/>
                    <a:p>
                      <a:pPr lvl="0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Dedicated Timing fiber for timing window 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331951"/>
                  </a:ext>
                </a:extLst>
              </a:tr>
              <a:tr h="180571">
                <a:tc>
                  <a:txBody>
                    <a:bodyPr/>
                    <a:lstStyle/>
                    <a:p>
                      <a:pPr lvl="0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~310 fiber (assuming 64 channel FEB + 16 FEB x ROB) and 6.5Gb/sec fiber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~24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087850"/>
                  </a:ext>
                </a:extLst>
              </a:tr>
              <a:tr h="221514">
                <a:tc>
                  <a:txBody>
                    <a:bodyPr/>
                    <a:lstStyle/>
                    <a:p>
                      <a:pPr lvl="0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678911"/>
                  </a:ext>
                </a:extLst>
              </a:tr>
              <a:tr h="221514">
                <a:tc>
                  <a:txBody>
                    <a:bodyPr/>
                    <a:lstStyle/>
                    <a:p>
                      <a:pPr lvl="0"/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pfRICH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(if used)   (assume 75% of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dRICH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225k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955900"/>
                  </a:ext>
                </a:extLst>
              </a:tr>
              <a:tr h="221514">
                <a:tc>
                  <a:txBody>
                    <a:bodyPr/>
                    <a:lstStyle/>
                    <a:p>
                      <a:pPr lvl="0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701725"/>
                  </a:ext>
                </a:extLst>
              </a:tr>
              <a:tr h="180571">
                <a:tc>
                  <a:txBody>
                    <a:bodyPr/>
                    <a:lstStyle/>
                    <a:p>
                      <a:pPr lvl="0"/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mRICH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980190"/>
                  </a:ext>
                </a:extLst>
              </a:tr>
              <a:tr h="180571">
                <a:tc>
                  <a:txBody>
                    <a:bodyPr/>
                    <a:lstStyle/>
                    <a:p>
                      <a:pPr lvl="0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983093"/>
                  </a:ext>
                </a:extLst>
              </a:tr>
              <a:tr h="180571">
                <a:tc>
                  <a:txBody>
                    <a:bodyPr/>
                    <a:lstStyle/>
                    <a:p>
                      <a:pPr lvl="0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DIRC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100k channels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53733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FF64A0B-CF82-C9E0-6288-6AF20B4255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328794"/>
              </p:ext>
            </p:extLst>
          </p:nvPr>
        </p:nvGraphicFramePr>
        <p:xfrm>
          <a:off x="504326" y="3764710"/>
          <a:ext cx="10874189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7820">
                  <a:extLst>
                    <a:ext uri="{9D8B030D-6E8A-4147-A177-3AD203B41FA5}">
                      <a16:colId xmlns:a16="http://schemas.microsoft.com/office/drawing/2014/main" val="1579495332"/>
                    </a:ext>
                  </a:extLst>
                </a:gridCol>
                <a:gridCol w="2120684">
                  <a:extLst>
                    <a:ext uri="{9D8B030D-6E8A-4147-A177-3AD203B41FA5}">
                      <a16:colId xmlns:a16="http://schemas.microsoft.com/office/drawing/2014/main" val="647865891"/>
                    </a:ext>
                  </a:extLst>
                </a:gridCol>
                <a:gridCol w="1955685">
                  <a:extLst>
                    <a:ext uri="{9D8B030D-6E8A-4147-A177-3AD203B41FA5}">
                      <a16:colId xmlns:a16="http://schemas.microsoft.com/office/drawing/2014/main" val="3566596192"/>
                    </a:ext>
                  </a:extLst>
                </a:gridCol>
              </a:tblGrid>
              <a:tr h="25197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TOF Specific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Spec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DAM Boards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364189"/>
                  </a:ext>
                </a:extLst>
              </a:tr>
              <a:tr h="251977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Channels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021656"/>
                  </a:ext>
                </a:extLst>
              </a:tr>
              <a:tr h="251977">
                <a:tc>
                  <a:txBody>
                    <a:bodyPr/>
                    <a:lstStyle/>
                    <a:p>
                      <a:pPr lvl="1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Depends on strip size (.5mm x 1cm or .5mm x .3cm) and/or pixel size (.5mm x .5mm)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3-50M channels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323856"/>
                  </a:ext>
                </a:extLst>
              </a:tr>
              <a:tr h="251977">
                <a:tc>
                  <a:txBody>
                    <a:bodyPr/>
                    <a:lstStyle/>
                    <a:p>
                      <a:pPr lvl="1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980190"/>
                  </a:ext>
                </a:extLst>
              </a:tr>
              <a:tr h="251977">
                <a:tc>
                  <a:txBody>
                    <a:bodyPr/>
                    <a:lstStyle/>
                    <a:p>
                      <a:pPr lvl="1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fibers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240 - 500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5 –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983093"/>
                  </a:ext>
                </a:extLst>
              </a:tr>
              <a:tr h="129786">
                <a:tc>
                  <a:txBody>
                    <a:bodyPr/>
                    <a:lstStyle/>
                    <a:p>
                      <a:pPr lvl="1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Rate per fiber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.5Gb/sec – 5 Gb/sec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161756"/>
                  </a:ext>
                </a:extLst>
              </a:tr>
              <a:tr h="251977">
                <a:tc>
                  <a:txBody>
                    <a:bodyPr/>
                    <a:lstStyle/>
                    <a:p>
                      <a:pPr lvl="1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Rates to tap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4-6 Gb/sec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537339"/>
                  </a:ext>
                </a:extLst>
              </a:tr>
              <a:tr h="251977">
                <a:tc>
                  <a:txBody>
                    <a:bodyPr/>
                    <a:lstStyle/>
                    <a:p>
                      <a:pPr lvl="0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318453"/>
                  </a:ext>
                </a:extLst>
              </a:tr>
              <a:tr h="251977">
                <a:tc>
                  <a:txBody>
                    <a:bodyPr/>
                    <a:lstStyle/>
                    <a:p>
                      <a:pPr lvl="0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Dedicated fiber for high resolution clock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562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705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8C0183-1227-DFF3-E025-8B0327887EE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524596" y="6551757"/>
            <a:ext cx="4114800" cy="261938"/>
          </a:xfrm>
        </p:spPr>
        <p:txBody>
          <a:bodyPr/>
          <a:lstStyle/>
          <a:p>
            <a:r>
              <a:rPr lang="en-US" dirty="0"/>
              <a:t>schambachjj@ornl.gov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DFB86F0-B946-F10C-4B24-BF94658A4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880889"/>
              </p:ext>
            </p:extLst>
          </p:nvPr>
        </p:nvGraphicFramePr>
        <p:xfrm>
          <a:off x="2177935" y="365760"/>
          <a:ext cx="7685116" cy="53149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8553">
                  <a:extLst>
                    <a:ext uri="{9D8B030D-6E8A-4147-A177-3AD203B41FA5}">
                      <a16:colId xmlns:a16="http://schemas.microsoft.com/office/drawing/2014/main" val="3918036659"/>
                    </a:ext>
                  </a:extLst>
                </a:gridCol>
                <a:gridCol w="686377">
                  <a:extLst>
                    <a:ext uri="{9D8B030D-6E8A-4147-A177-3AD203B41FA5}">
                      <a16:colId xmlns:a16="http://schemas.microsoft.com/office/drawing/2014/main" val="3915740163"/>
                    </a:ext>
                  </a:extLst>
                </a:gridCol>
                <a:gridCol w="380290">
                  <a:extLst>
                    <a:ext uri="{9D8B030D-6E8A-4147-A177-3AD203B41FA5}">
                      <a16:colId xmlns:a16="http://schemas.microsoft.com/office/drawing/2014/main" val="4277355983"/>
                    </a:ext>
                  </a:extLst>
                </a:gridCol>
                <a:gridCol w="575074">
                  <a:extLst>
                    <a:ext uri="{9D8B030D-6E8A-4147-A177-3AD203B41FA5}">
                      <a16:colId xmlns:a16="http://schemas.microsoft.com/office/drawing/2014/main" val="3845436465"/>
                    </a:ext>
                  </a:extLst>
                </a:gridCol>
                <a:gridCol w="129856">
                  <a:extLst>
                    <a:ext uri="{9D8B030D-6E8A-4147-A177-3AD203B41FA5}">
                      <a16:colId xmlns:a16="http://schemas.microsoft.com/office/drawing/2014/main" val="225181446"/>
                    </a:ext>
                  </a:extLst>
                </a:gridCol>
                <a:gridCol w="3334966">
                  <a:extLst>
                    <a:ext uri="{9D8B030D-6E8A-4147-A177-3AD203B41FA5}">
                      <a16:colId xmlns:a16="http://schemas.microsoft.com/office/drawing/2014/main" val="3733712025"/>
                    </a:ext>
                  </a:extLst>
                </a:gridCol>
              </a:tblGrid>
              <a:tr h="11308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</a:rPr>
                        <a:t>Detector System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Channels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Fibers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DAM Boards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 dirty="0">
                          <a:effectLst/>
                        </a:rPr>
                        <a:t>Notes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extLst>
                  <a:ext uri="{0D108BD9-81ED-4DB2-BD59-A6C34878D82A}">
                    <a16:rowId xmlns:a16="http://schemas.microsoft.com/office/drawing/2014/main" val="82420965"/>
                  </a:ext>
                </a:extLst>
              </a:tr>
              <a:tr h="113084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extLst>
                  <a:ext uri="{0D108BD9-81ED-4DB2-BD59-A6C34878D82A}">
                    <a16:rowId xmlns:a16="http://schemas.microsoft.com/office/drawing/2014/main" val="1070059934"/>
                  </a:ext>
                </a:extLst>
              </a:tr>
              <a:tr h="113084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Tracking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487693"/>
                  </a:ext>
                </a:extLst>
              </a:tr>
              <a:tr h="11308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MAPS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5,200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270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32B pixels, 5.2k MAPS sensors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extLst>
                  <a:ext uri="{0D108BD9-81ED-4DB2-BD59-A6C34878D82A}">
                    <a16:rowId xmlns:a16="http://schemas.microsoft.com/office/drawing/2014/main" val="427365455"/>
                  </a:ext>
                </a:extLst>
              </a:tr>
              <a:tr h="11308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MPGD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100,000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Assume 512 ch / FEE (w/ 8 ASICs)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extLst>
                  <a:ext uri="{0D108BD9-81ED-4DB2-BD59-A6C34878D82A}">
                    <a16:rowId xmlns:a16="http://schemas.microsoft.com/office/drawing/2014/main" val="2628878548"/>
                  </a:ext>
                </a:extLst>
              </a:tr>
              <a:tr h="113084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extLst>
                  <a:ext uri="{0D108BD9-81ED-4DB2-BD59-A6C34878D82A}">
                    <a16:rowId xmlns:a16="http://schemas.microsoft.com/office/drawing/2014/main" val="4195285270"/>
                  </a:ext>
                </a:extLst>
              </a:tr>
              <a:tr h="113084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Calorimeters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264472"/>
                  </a:ext>
                </a:extLst>
              </a:tr>
              <a:tr h="11308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Forward ECAL (PbWO (+SiGlass))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extLst>
                  <a:ext uri="{0D108BD9-81ED-4DB2-BD59-A6C34878D82A}">
                    <a16:rowId xmlns:a16="http://schemas.microsoft.com/office/drawing/2014/main" val="3229976952"/>
                  </a:ext>
                </a:extLst>
              </a:tr>
              <a:tr h="11308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Backward ECAL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extLst>
                  <a:ext uri="{0D108BD9-81ED-4DB2-BD59-A6C34878D82A}">
                    <a16:rowId xmlns:a16="http://schemas.microsoft.com/office/drawing/2014/main" val="777565549"/>
                  </a:ext>
                </a:extLst>
              </a:tr>
              <a:tr h="11308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Barrel ECAL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8,000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extLst>
                  <a:ext uri="{0D108BD9-81ED-4DB2-BD59-A6C34878D82A}">
                    <a16:rowId xmlns:a16="http://schemas.microsoft.com/office/drawing/2014/main" val="1408567780"/>
                  </a:ext>
                </a:extLst>
              </a:tr>
              <a:tr h="11308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Imaging Barrel ECAL (if used)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50,000,000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data aggregation; 1 data link per stave; count of staves?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extLst>
                  <a:ext uri="{0D108BD9-81ED-4DB2-BD59-A6C34878D82A}">
                    <a16:rowId xmlns:a16="http://schemas.microsoft.com/office/drawing/2014/main" val="193486791"/>
                  </a:ext>
                </a:extLst>
              </a:tr>
              <a:tr h="11308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Barrel HCAL (ECCE version)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extLst>
                  <a:ext uri="{0D108BD9-81ED-4DB2-BD59-A6C34878D82A}">
                    <a16:rowId xmlns:a16="http://schemas.microsoft.com/office/drawing/2014/main" val="3177278898"/>
                  </a:ext>
                </a:extLst>
              </a:tr>
              <a:tr h="11308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Forward pECAL (Athena version)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25,000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391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off detector electronics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extLst>
                  <a:ext uri="{0D108BD9-81ED-4DB2-BD59-A6C34878D82A}">
                    <a16:rowId xmlns:a16="http://schemas.microsoft.com/office/drawing/2014/main" val="3444733613"/>
                  </a:ext>
                </a:extLst>
              </a:tr>
              <a:tr h="11308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Forward FHCAL (Ecce Style)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60,000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938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extLst>
                  <a:ext uri="{0D108BD9-81ED-4DB2-BD59-A6C34878D82A}">
                    <a16:rowId xmlns:a16="http://schemas.microsoft.com/office/drawing/2014/main" val="3694523425"/>
                  </a:ext>
                </a:extLst>
              </a:tr>
              <a:tr h="11308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High Granularity HCAL inset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8,000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extLst>
                  <a:ext uri="{0D108BD9-81ED-4DB2-BD59-A6C34878D82A}">
                    <a16:rowId xmlns:a16="http://schemas.microsoft.com/office/drawing/2014/main" val="1878553407"/>
                  </a:ext>
                </a:extLst>
              </a:tr>
              <a:tr h="113084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extLst>
                  <a:ext uri="{0D108BD9-81ED-4DB2-BD59-A6C34878D82A}">
                    <a16:rowId xmlns:a16="http://schemas.microsoft.com/office/drawing/2014/main" val="1953268490"/>
                  </a:ext>
                </a:extLst>
              </a:tr>
              <a:tr h="113084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Far Forward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280000"/>
                  </a:ext>
                </a:extLst>
              </a:tr>
              <a:tr h="11308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extLst>
                  <a:ext uri="{0D108BD9-81ED-4DB2-BD59-A6C34878D82A}">
                    <a16:rowId xmlns:a16="http://schemas.microsoft.com/office/drawing/2014/main" val="625050841"/>
                  </a:ext>
                </a:extLst>
              </a:tr>
              <a:tr h="11308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   3 MAPS layers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300M Pixels (3x20x20cm @ 20x20 um pitch. ~300 sensors)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extLst>
                  <a:ext uri="{0D108BD9-81ED-4DB2-BD59-A6C34878D82A}">
                    <a16:rowId xmlns:a16="http://schemas.microsoft.com/office/drawing/2014/main" val="24322356"/>
                  </a:ext>
                </a:extLst>
              </a:tr>
              <a:tr h="11308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    1 AC-LGAD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150,000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(500x500um pitch assumed)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extLst>
                  <a:ext uri="{0D108BD9-81ED-4DB2-BD59-A6C34878D82A}">
                    <a16:rowId xmlns:a16="http://schemas.microsoft.com/office/drawing/2014/main" val="4087896854"/>
                  </a:ext>
                </a:extLst>
              </a:tr>
              <a:tr h="11308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2 RP and 2 OffM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extLst>
                  <a:ext uri="{0D108BD9-81ED-4DB2-BD59-A6C34878D82A}">
                    <a16:rowId xmlns:a16="http://schemas.microsoft.com/office/drawing/2014/main" val="2708830886"/>
                  </a:ext>
                </a:extLst>
              </a:tr>
              <a:tr h="11308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    4 x 500k AC-LGAD Layers (2 each)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4,000,000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extLst>
                  <a:ext uri="{0D108BD9-81ED-4DB2-BD59-A6C34878D82A}">
                    <a16:rowId xmlns:a16="http://schemas.microsoft.com/office/drawing/2014/main" val="3302792518"/>
                  </a:ext>
                </a:extLst>
              </a:tr>
              <a:tr h="11308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ZDC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extLst>
                  <a:ext uri="{0D108BD9-81ED-4DB2-BD59-A6C34878D82A}">
                    <a16:rowId xmlns:a16="http://schemas.microsoft.com/office/drawing/2014/main" val="133619897"/>
                  </a:ext>
                </a:extLst>
              </a:tr>
              <a:tr h="11308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   Crystal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APD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extLst>
                  <a:ext uri="{0D108BD9-81ED-4DB2-BD59-A6C34878D82A}">
                    <a16:rowId xmlns:a16="http://schemas.microsoft.com/office/drawing/2014/main" val="1372436790"/>
                  </a:ext>
                </a:extLst>
              </a:tr>
              <a:tr h="113084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    32 x 2600 ch silicon pad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11,520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HGCROC as per ALICE FoCal-E layers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extLst>
                  <a:ext uri="{0D108BD9-81ED-4DB2-BD59-A6C34878D82A}">
                    <a16:rowId xmlns:a16="http://schemas.microsoft.com/office/drawing/2014/main" val="3288634917"/>
                  </a:ext>
                </a:extLst>
              </a:tr>
              <a:tr h="113084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u="none" strike="noStrike">
                          <a:effectLst/>
                        </a:rPr>
                        <a:t>    4 x 40,000ch silicon pixel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160,000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extLst>
                  <a:ext uri="{0D108BD9-81ED-4DB2-BD59-A6C34878D82A}">
                    <a16:rowId xmlns:a16="http://schemas.microsoft.com/office/drawing/2014/main" val="2729130599"/>
                  </a:ext>
                </a:extLst>
              </a:tr>
              <a:tr h="11308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  2 boxes scintillator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72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extLst>
                  <a:ext uri="{0D108BD9-81ED-4DB2-BD59-A6C34878D82A}">
                    <a16:rowId xmlns:a16="http://schemas.microsoft.com/office/drawing/2014/main" val="3341951630"/>
                  </a:ext>
                </a:extLst>
              </a:tr>
              <a:tr h="113084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extLst>
                  <a:ext uri="{0D108BD9-81ED-4DB2-BD59-A6C34878D82A}">
                    <a16:rowId xmlns:a16="http://schemas.microsoft.com/office/drawing/2014/main" val="972852215"/>
                  </a:ext>
                </a:extLst>
              </a:tr>
              <a:tr h="113084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Far Backward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446688"/>
                  </a:ext>
                </a:extLst>
              </a:tr>
              <a:tr h="11308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Low-Q tagger 1: 2 layers of 40x40cm (500x500um pitch)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1,300,000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extLst>
                  <a:ext uri="{0D108BD9-81ED-4DB2-BD59-A6C34878D82A}">
                    <a16:rowId xmlns:a16="http://schemas.microsoft.com/office/drawing/2014/main" val="593553137"/>
                  </a:ext>
                </a:extLst>
              </a:tr>
              <a:tr h="11308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Low-Q tagger 2: 2 layers of 30x20cm (500x500um pitch)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400,000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extLst>
                  <a:ext uri="{0D108BD9-81ED-4DB2-BD59-A6C34878D82A}">
                    <a16:rowId xmlns:a16="http://schemas.microsoft.com/office/drawing/2014/main" val="3291129186"/>
                  </a:ext>
                </a:extLst>
              </a:tr>
              <a:tr h="11308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2 Calorimeters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700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extLst>
                  <a:ext uri="{0D108BD9-81ED-4DB2-BD59-A6C34878D82A}">
                    <a16:rowId xmlns:a16="http://schemas.microsoft.com/office/drawing/2014/main" val="900923341"/>
                  </a:ext>
                </a:extLst>
              </a:tr>
              <a:tr h="113084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extLst>
                  <a:ext uri="{0D108BD9-81ED-4DB2-BD59-A6C34878D82A}">
                    <a16:rowId xmlns:a16="http://schemas.microsoft.com/office/drawing/2014/main" val="2418811926"/>
                  </a:ext>
                </a:extLst>
              </a:tr>
              <a:tr h="113084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Cherenkov PID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283285"/>
                  </a:ext>
                </a:extLst>
              </a:tr>
              <a:tr h="11308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dRICH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300,000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310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assuming 64 ch FEB + 16 FEB x ROB and 6.5Gbps fiber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extLst>
                  <a:ext uri="{0D108BD9-81ED-4DB2-BD59-A6C34878D82A}">
                    <a16:rowId xmlns:a16="http://schemas.microsoft.com/office/drawing/2014/main" val="3927775558"/>
                  </a:ext>
                </a:extLst>
              </a:tr>
              <a:tr h="11308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pfRICH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225,000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assume 75% of dRICH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extLst>
                  <a:ext uri="{0D108BD9-81ED-4DB2-BD59-A6C34878D82A}">
                    <a16:rowId xmlns:a16="http://schemas.microsoft.com/office/drawing/2014/main" val="1563867712"/>
                  </a:ext>
                </a:extLst>
              </a:tr>
              <a:tr h="11308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mRICH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288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assume info from ECCE table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extLst>
                  <a:ext uri="{0D108BD9-81ED-4DB2-BD59-A6C34878D82A}">
                    <a16:rowId xmlns:a16="http://schemas.microsoft.com/office/drawing/2014/main" val="3416995827"/>
                  </a:ext>
                </a:extLst>
              </a:tr>
              <a:tr h="11308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DIRC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100,000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extLst>
                  <a:ext uri="{0D108BD9-81ED-4DB2-BD59-A6C34878D82A}">
                    <a16:rowId xmlns:a16="http://schemas.microsoft.com/office/drawing/2014/main" val="989503937"/>
                  </a:ext>
                </a:extLst>
              </a:tr>
              <a:tr h="113084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extLst>
                  <a:ext uri="{0D108BD9-81ED-4DB2-BD59-A6C34878D82A}">
                    <a16:rowId xmlns:a16="http://schemas.microsoft.com/office/drawing/2014/main" val="1767536258"/>
                  </a:ext>
                </a:extLst>
              </a:tr>
              <a:tr h="113084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700" b="1" u="none" strike="noStrike" dirty="0">
                          <a:effectLst/>
                        </a:rPr>
                        <a:t>TOF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958305"/>
                  </a:ext>
                </a:extLst>
              </a:tr>
              <a:tr h="11308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AC-LGAD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50,000,000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depends on strip size and/or pixel size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extLst>
                  <a:ext uri="{0D108BD9-81ED-4DB2-BD59-A6C34878D82A}">
                    <a16:rowId xmlns:a16="http://schemas.microsoft.com/office/drawing/2014/main" val="2194678415"/>
                  </a:ext>
                </a:extLst>
              </a:tr>
              <a:tr h="11308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   Barrel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160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extLst>
                  <a:ext uri="{0D108BD9-81ED-4DB2-BD59-A6C34878D82A}">
                    <a16:rowId xmlns:a16="http://schemas.microsoft.com/office/drawing/2014/main" val="1882808103"/>
                  </a:ext>
                </a:extLst>
              </a:tr>
              <a:tr h="11308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   e Endcap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extLst>
                  <a:ext uri="{0D108BD9-81ED-4DB2-BD59-A6C34878D82A}">
                    <a16:rowId xmlns:a16="http://schemas.microsoft.com/office/drawing/2014/main" val="3393853035"/>
                  </a:ext>
                </a:extLst>
              </a:tr>
              <a:tr h="11308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   h Endcap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extLst>
                  <a:ext uri="{0D108BD9-81ED-4DB2-BD59-A6C34878D82A}">
                    <a16:rowId xmlns:a16="http://schemas.microsoft.com/office/drawing/2014/main" val="136788392"/>
                  </a:ext>
                </a:extLst>
              </a:tr>
              <a:tr h="113084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extLst>
                  <a:ext uri="{0D108BD9-81ED-4DB2-BD59-A6C34878D82A}">
                    <a16:rowId xmlns:a16="http://schemas.microsoft.com/office/drawing/2014/main" val="2710226505"/>
                  </a:ext>
                </a:extLst>
              </a:tr>
              <a:tr h="113084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extLst>
                  <a:ext uri="{0D108BD9-81ED-4DB2-BD59-A6C34878D82A}">
                    <a16:rowId xmlns:a16="http://schemas.microsoft.com/office/drawing/2014/main" val="4061172523"/>
                  </a:ext>
                </a:extLst>
              </a:tr>
              <a:tr h="11308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u="none" strike="noStrike">
                          <a:effectLst/>
                        </a:rPr>
                        <a:t>Total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u="none" strike="noStrike">
                          <a:effectLst/>
                        </a:rPr>
                        <a:t>1,013,192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u="none" strike="noStrike">
                          <a:effectLst/>
                        </a:rPr>
                        <a:t>2,788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u="none" strike="noStrike" dirty="0">
                          <a:effectLst/>
                        </a:rPr>
                        <a:t>108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2" marR="4712" marT="4712" marB="0" anchor="b"/>
                </a:tc>
                <a:extLst>
                  <a:ext uri="{0D108BD9-81ED-4DB2-BD59-A6C34878D82A}">
                    <a16:rowId xmlns:a16="http://schemas.microsoft.com/office/drawing/2014/main" val="606464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107860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9" id="{6EB95C59-BDD5-5C40-971B-727A997B01D4}" vid="{7DE78278-7085-5245-A271-A8AB5B4057CD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BFB3AB80EA044897B163D651BE7CF" ma:contentTypeVersion="12" ma:contentTypeDescription="Create a new document." ma:contentTypeScope="" ma:versionID="5ccae34aae965e24db62e9729d4dd5e4">
  <xsd:schema xmlns:xsd="http://www.w3.org/2001/XMLSchema" xmlns:xs="http://www.w3.org/2001/XMLSchema" xmlns:p="http://schemas.microsoft.com/office/2006/metadata/properties" xmlns:ns2="38e4deb0-de08-4adb-aafc-d8ff02544178" targetNamespace="http://schemas.microsoft.com/office/2006/metadata/properties" ma:root="true" ma:fieldsID="73e7bd080f35e63ea4fc24c5765ee755" ns2:_="">
    <xsd:import namespace="38e4deb0-de08-4adb-aafc-d8ff02544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4deb0-de08-4adb-aafc-d8ff02544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A20C22-D077-412B-81BA-8B2541026FAD}">
  <ds:schemaRefs>
    <ds:schemaRef ds:uri="http://schemas.microsoft.com/office/2006/metadata/properties"/>
    <ds:schemaRef ds:uri="http://schemas.openxmlformats.org/package/2006/metadata/core-properties"/>
    <ds:schemaRef ds:uri="38e4deb0-de08-4adb-aafc-d8ff02544178"/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EF5AA9-B8DF-4DC7-90A1-A91BA595B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4deb0-de08-4adb-aafc-d8ff02544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ORNL-Presentation-16x9-Template</Template>
  <TotalTime>1637</TotalTime>
  <Words>839</Words>
  <Application>Microsoft Office PowerPoint</Application>
  <PresentationFormat>Widescreen</PresentationFormat>
  <Paragraphs>236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Century Gothic</vt:lpstr>
      <vt:lpstr>ORNL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EICUG DAQ Report</dc:title>
  <dc:subject/>
  <dc:creator>Schambach, Jo</dc:creator>
  <cp:keywords/>
  <dc:description/>
  <cp:lastModifiedBy>Schambach, Jo</cp:lastModifiedBy>
  <cp:revision>15</cp:revision>
  <dcterms:created xsi:type="dcterms:W3CDTF">2022-06-01T19:55:13Z</dcterms:created>
  <dcterms:modified xsi:type="dcterms:W3CDTF">2022-08-04T16:11:41Z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0x010100436BFB3AB80EA044897B163D651BE7CF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</Properties>
</file>