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62" r:id="rId4"/>
    <p:sldId id="260" r:id="rId5"/>
    <p:sldId id="261" r:id="rId6"/>
    <p:sldId id="263" r:id="rId7"/>
    <p:sldId id="25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59" d="100"/>
          <a:sy n="159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649958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649958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85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649958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649958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20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649958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649958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60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649958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649958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80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649958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649958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88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649958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649958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87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News and Announcement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Detector 1 TOF-PID WG meeting 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August 8, 2022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717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/>
              <a:t>Follow-ups from EICUG meeting on July 26-29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DFF6A-C264-2E10-4F99-1937A62D25CA}"/>
              </a:ext>
            </a:extLst>
          </p:cNvPr>
          <p:cNvSpPr txBox="1"/>
          <p:nvPr/>
        </p:nvSpPr>
        <p:spPr>
          <a:xfrm>
            <a:off x="505328" y="866276"/>
            <a:ext cx="797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Physics cases &amp; requirements for low momentum PID need to be defined and strengthened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0EBEB-C697-F2F0-BB4F-ADE52BEDE3C4}"/>
              </a:ext>
            </a:extLst>
          </p:cNvPr>
          <p:cNvSpPr txBox="1"/>
          <p:nvPr/>
        </p:nvSpPr>
        <p:spPr>
          <a:xfrm>
            <a:off x="505328" y="1658897"/>
            <a:ext cx="780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Roles of RICH veto mode vs. TOF-PID for low momentum PID should be clarified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FFA93-D716-92E5-23E4-3626ED88B47B}"/>
              </a:ext>
            </a:extLst>
          </p:cNvPr>
          <p:cNvSpPr txBox="1"/>
          <p:nvPr/>
        </p:nvSpPr>
        <p:spPr>
          <a:xfrm>
            <a:off x="505328" y="2424533"/>
            <a:ext cx="807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realistic evaluation of integration needs (service, mechanics, cooling etc.)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B98BA-9AE7-DAFC-D472-6E3DFA743AEC}"/>
              </a:ext>
            </a:extLst>
          </p:cNvPr>
          <p:cNvSpPr txBox="1"/>
          <p:nvPr/>
        </p:nvSpPr>
        <p:spPr>
          <a:xfrm>
            <a:off x="505328" y="3222253"/>
            <a:ext cx="797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Role of AC-LGADs layer in tracking: does it contribute to improve momentum resolution?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18768-7D8F-8A67-B996-3F0D87F883CE}"/>
              </a:ext>
            </a:extLst>
          </p:cNvPr>
          <p:cNvSpPr txBox="1"/>
          <p:nvPr/>
        </p:nvSpPr>
        <p:spPr>
          <a:xfrm>
            <a:off x="505328" y="4175154"/>
            <a:ext cx="788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need to start actively reaching out to physics WGs, other detector WGs, etc. and hold (regular) joint discussions</a:t>
            </a:r>
          </a:p>
        </p:txBody>
      </p:sp>
    </p:spTree>
    <p:extLst>
      <p:ext uri="{BB962C8B-B14F-4D97-AF65-F5344CB8AC3E}">
        <p14:creationId xmlns:p14="http://schemas.microsoft.com/office/powerpoint/2010/main" val="313305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717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/>
              <a:t>Follow-ups from EICUG meeting on July 26-29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59FFB-518F-72E1-03CE-70CD47F5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652" y="760540"/>
            <a:ext cx="6302905" cy="4310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A2EED-7462-29FB-3361-06D9EED6F7EA}"/>
              </a:ext>
            </a:extLst>
          </p:cNvPr>
          <p:cNvSpPr txBox="1"/>
          <p:nvPr/>
        </p:nvSpPr>
        <p:spPr>
          <a:xfrm>
            <a:off x="1860884" y="464419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Torre</a:t>
            </a:r>
          </a:p>
        </p:txBody>
      </p:sp>
    </p:spTree>
    <p:extLst>
      <p:ext uri="{BB962C8B-B14F-4D97-AF65-F5344CB8AC3E}">
        <p14:creationId xmlns:p14="http://schemas.microsoft.com/office/powerpoint/2010/main" val="99917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18BC3-78F5-ACC2-4243-6807A95B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6" y="841459"/>
            <a:ext cx="7559842" cy="4215627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6FAD7667-3519-6073-BE9B-C0A23E986CCD}"/>
              </a:ext>
            </a:extLst>
          </p:cNvPr>
          <p:cNvSpPr txBox="1">
            <a:spLocks/>
          </p:cNvSpPr>
          <p:nvPr/>
        </p:nvSpPr>
        <p:spPr>
          <a:xfrm>
            <a:off x="311700" y="1717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650"/>
              <a:t>Follow-ups from EICUG meeting on July 26-29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1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5412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3CC43-64BC-1412-BFE6-484B57E1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13" y="1215993"/>
            <a:ext cx="3371182" cy="1899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51F3C-1689-81AF-CCE0-DE599A49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895" y="671422"/>
            <a:ext cx="2513912" cy="2065000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2F80DA86-6992-B7C5-E999-D3EEC23E5961}"/>
              </a:ext>
            </a:extLst>
          </p:cNvPr>
          <p:cNvSpPr txBox="1">
            <a:spLocks/>
          </p:cNvSpPr>
          <p:nvPr/>
        </p:nvSpPr>
        <p:spPr>
          <a:xfrm>
            <a:off x="311700" y="1717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650"/>
              <a:t>Follow-ups from EICUG meeting on July 26-29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5BD78-7588-2AF9-80AC-38EE663E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43" y="3234751"/>
            <a:ext cx="5638800" cy="1769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8FCB13-C165-4FCA-32E0-764209AC7C9D}"/>
              </a:ext>
            </a:extLst>
          </p:cNvPr>
          <p:cNvSpPr txBox="1"/>
          <p:nvPr/>
        </p:nvSpPr>
        <p:spPr>
          <a:xfrm>
            <a:off x="6430536" y="3320715"/>
            <a:ext cx="2358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MPGD layer added to constrain tracking angular resolution inside the </a:t>
            </a:r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BA196-9D46-1413-F1CB-0E19EF60C47C}"/>
              </a:ext>
            </a:extLst>
          </p:cNvPr>
          <p:cNvSpPr txBox="1"/>
          <p:nvPr/>
        </p:nvSpPr>
        <p:spPr>
          <a:xfrm>
            <a:off x="657727" y="869753"/>
            <a:ext cx="3801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Re-arrangement of inner tracking layers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13A6E-599D-3956-C9E0-805D83655C3D}"/>
              </a:ext>
            </a:extLst>
          </p:cNvPr>
          <p:cNvSpPr txBox="1"/>
          <p:nvPr/>
        </p:nvSpPr>
        <p:spPr>
          <a:xfrm>
            <a:off x="4933397" y="2631936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outer layers (MPGDs, AC-LGADs) </a:t>
            </a:r>
          </a:p>
          <a:p>
            <a:r>
              <a:rPr lang="en-US" dirty="0"/>
              <a:t>have any impact to momentum resolution?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7166DC-A36B-7D8F-0925-5381865005FD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>
            <a:off x="6077343" y="3690047"/>
            <a:ext cx="353193" cy="429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8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2F80DA86-6992-B7C5-E999-D3EEC23E5961}"/>
              </a:ext>
            </a:extLst>
          </p:cNvPr>
          <p:cNvSpPr txBox="1">
            <a:spLocks/>
          </p:cNvSpPr>
          <p:nvPr/>
        </p:nvSpPr>
        <p:spPr>
          <a:xfrm>
            <a:off x="311700" y="1717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650"/>
              <a:t>Follow-ups from EICUG meeting on July 26-29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308CE-4464-4C7D-DB8F-17158669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744498"/>
            <a:ext cx="7932821" cy="3322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7EE3F0-699A-9AE3-F21C-B29F2BAFC3A5}"/>
              </a:ext>
            </a:extLst>
          </p:cNvPr>
          <p:cNvSpPr txBox="1"/>
          <p:nvPr/>
        </p:nvSpPr>
        <p:spPr>
          <a:xfrm>
            <a:off x="601579" y="4271837"/>
            <a:ext cx="793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Strong preference of 0.5x0.5 mm</a:t>
            </a:r>
            <a:r>
              <a:rPr lang="en-US" sz="2000" baseline="30000" dirty="0"/>
              <a:t>2</a:t>
            </a:r>
            <a:r>
              <a:rPr lang="en-US" sz="2000" dirty="0"/>
              <a:t> pixels for RPs indicated. Shall we try to adopt the same for</a:t>
            </a:r>
            <a:r>
              <a:rPr lang="en-US" sz="2000" baseline="30000" dirty="0"/>
              <a:t> </a:t>
            </a:r>
            <a:r>
              <a:rPr lang="en-US" sz="2000" dirty="0"/>
              <a:t>endcaps (simpler for layout)?</a:t>
            </a:r>
          </a:p>
        </p:txBody>
      </p:sp>
    </p:spTree>
    <p:extLst>
      <p:ext uri="{BB962C8B-B14F-4D97-AF65-F5344CB8AC3E}">
        <p14:creationId xmlns:p14="http://schemas.microsoft.com/office/powerpoint/2010/main" val="315443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Today’s agenda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DEC53-84D5-29CC-3CDE-DE83E512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2113"/>
            <a:ext cx="9144000" cy="17992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192</Words>
  <Application>Microsoft Macintosh PowerPoint</Application>
  <PresentationFormat>On-screen Show (16:9)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News and Announcement</vt:lpstr>
      <vt:lpstr>Follow-ups from EICUG meeting on July 26-29</vt:lpstr>
      <vt:lpstr>Follow-ups from EICUG meeting on July 26-29</vt:lpstr>
      <vt:lpstr> </vt:lpstr>
      <vt:lpstr> </vt:lpstr>
      <vt:lpstr>PowerPoint Presentation</vt:lpstr>
      <vt:lpstr>Today’s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and Announcement</dc:title>
  <cp:lastModifiedBy>Microsoft Office User</cp:lastModifiedBy>
  <cp:revision>12</cp:revision>
  <dcterms:modified xsi:type="dcterms:W3CDTF">2022-08-08T15:26:53Z</dcterms:modified>
</cp:coreProperties>
</file>