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4"/>
    <p:sldMasterId id="2147483698" r:id="rId5"/>
  </p:sldMasterIdLst>
  <p:notesMasterIdLst>
    <p:notesMasterId r:id="rId7"/>
  </p:notesMasterIdLst>
  <p:handoutMasterIdLst>
    <p:handoutMasterId r:id="rId8"/>
  </p:handoutMasterIdLst>
  <p:sldIdLst>
    <p:sldId id="1219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666"/>
    <a:srgbClr val="FFFF0A"/>
    <a:srgbClr val="0F80FF"/>
    <a:srgbClr val="CCFF66"/>
    <a:srgbClr val="80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9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102" y="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73BD8-87FD-1D46-8FBB-6BCDE628E63E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AE19-3229-9A48-9CAD-3F61DCBCD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77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55A3E-9569-4B57-ACCE-B44387630F8B}" type="datetimeFigureOut">
              <a:rPr lang="en-US" smtClean="0"/>
              <a:t>8/31/2022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7FFC8-E9A6-49B0-AB7E-3E9B8B127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30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3" y="1906355"/>
            <a:ext cx="7750969" cy="1460595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3" y="4329923"/>
            <a:ext cx="7750969" cy="55963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3" y="3376084"/>
            <a:ext cx="7750969" cy="9447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4320788"/>
            <a:ext cx="32385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74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288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270">
          <p15:clr>
            <a:srgbClr val="FBAE40"/>
          </p15:clr>
        </p15:guide>
        <p15:guide id="11" pos="549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4737447"/>
            <a:ext cx="324365" cy="273844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5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4737447"/>
            <a:ext cx="324365" cy="273844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7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740708"/>
            <a:ext cx="8338930" cy="17907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2600464"/>
            <a:ext cx="8338930" cy="124182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63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799409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8807281" y="4915756"/>
            <a:ext cx="336719" cy="191070"/>
          </a:xfr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1" y="342900"/>
            <a:ext cx="3231149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1" y="1543050"/>
            <a:ext cx="3231149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3D9-857B-C344-87EB-FD6E0942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64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3D9-857B-C344-87EB-FD6E0942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26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3D9-857B-C344-87EB-FD6E0942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9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3D9-857B-C344-87EB-FD6E0942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0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3D9-857B-C344-87EB-FD6E0942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83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3D9-857B-C344-87EB-FD6E0942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35" y="4861039"/>
            <a:ext cx="324365" cy="273844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75311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8/26/22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592" y="486029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54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3D9-857B-C344-87EB-FD6E0942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46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3D9-857B-C344-87EB-FD6E0942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62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3D9-857B-C344-87EB-FD6E0942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3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3D9-857B-C344-87EB-FD6E0942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8/26/22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93D9-857B-C344-87EB-FD6E09425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7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35" y="4851770"/>
            <a:ext cx="324365" cy="273844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3" y="1906355"/>
            <a:ext cx="7750969" cy="1460595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3" y="3376084"/>
            <a:ext cx="7750969" cy="9447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17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3314" y="4869656"/>
            <a:ext cx="324365" cy="273844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100"/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4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1" y="4737447"/>
            <a:ext cx="324365" cy="273844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9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376" y="4869656"/>
            <a:ext cx="324365" cy="273844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100"/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5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4737447"/>
            <a:ext cx="324365" cy="273844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5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4737447"/>
            <a:ext cx="324365" cy="273844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8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4737447"/>
            <a:ext cx="324365" cy="273844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716D9922-87B3-6043-9531-5184EA303D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0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73845"/>
            <a:ext cx="828675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369220"/>
            <a:ext cx="8286750" cy="315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35" y="4861039"/>
            <a:ext cx="324365" cy="273844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75311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8/26/22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592" y="486029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2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69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2880">
          <p15:clr>
            <a:srgbClr val="F26B43"/>
          </p15:clr>
        </p15:guide>
        <p15:guide id="9" pos="27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549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8/26/22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1281" y="480700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8434" y="4800393"/>
            <a:ext cx="175556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A93D9-857B-C344-87EB-FD6E09425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7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123896" y="4749564"/>
            <a:ext cx="2020104" cy="274637"/>
          </a:xfrm>
        </p:spPr>
        <p:txBody>
          <a:bodyPr/>
          <a:lstStyle/>
          <a:p>
            <a:pPr algn="ctr"/>
            <a:r>
              <a:rPr lang="en-US" dirty="0"/>
              <a:t>8/31/22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43250" y="455647"/>
            <a:ext cx="2453091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glow rad="101600">
                    <a:schemeClr val="accent6">
                      <a:alpha val="75000"/>
                    </a:schemeClr>
                  </a:glow>
                </a:effectLst>
                <a:latin typeface="Avenir Black Oblique"/>
                <a:cs typeface="Avenir Black Oblique"/>
              </a:rPr>
              <a:t>Indiana Jim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8971A0-8B8A-4F70-9730-3933981176E7}"/>
              </a:ext>
            </a:extLst>
          </p:cNvPr>
          <p:cNvGrpSpPr/>
          <p:nvPr/>
        </p:nvGrpSpPr>
        <p:grpSpPr>
          <a:xfrm>
            <a:off x="2624029" y="1039668"/>
            <a:ext cx="3624372" cy="3484513"/>
            <a:chOff x="2624029" y="1039668"/>
            <a:chExt cx="3624372" cy="3484513"/>
          </a:xfrm>
        </p:grpSpPr>
        <p:grpSp>
          <p:nvGrpSpPr>
            <p:cNvPr id="13" name="Group 12"/>
            <p:cNvGrpSpPr/>
            <p:nvPr/>
          </p:nvGrpSpPr>
          <p:grpSpPr>
            <a:xfrm>
              <a:off x="2624029" y="1039668"/>
              <a:ext cx="3624372" cy="3484513"/>
              <a:chOff x="2315949" y="840226"/>
              <a:chExt cx="3061932" cy="3159579"/>
            </a:xfrm>
          </p:grpSpPr>
          <p:pic>
            <p:nvPicPr>
              <p:cNvPr id="8" name="Picture 7" descr="IndianaJones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5949" y="840226"/>
                <a:ext cx="3061932" cy="3159579"/>
              </a:xfrm>
              <a:prstGeom prst="rect">
                <a:avLst/>
              </a:prstGeom>
            </p:spPr>
          </p:pic>
          <p:pic>
            <p:nvPicPr>
              <p:cNvPr id="7" name="Picture 6" descr="D5680612-JamesSowinski-300px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74" t="26046" r="37596" b="54170"/>
              <a:stretch/>
            </p:blipFill>
            <p:spPr>
              <a:xfrm rot="21079865">
                <a:off x="3439432" y="1578361"/>
                <a:ext cx="716171" cy="736769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C7A7345-1B89-4631-BE8F-75D8BB6F36FF}"/>
                </a:ext>
              </a:extLst>
            </p:cNvPr>
            <p:cNvSpPr txBox="1"/>
            <p:nvPr/>
          </p:nvSpPr>
          <p:spPr>
            <a:xfrm>
              <a:off x="3775646" y="1584249"/>
              <a:ext cx="4972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>
                  <a:solidFill>
                    <a:schemeClr val="accent6">
                      <a:lumMod val="75000"/>
                    </a:schemeClr>
                  </a:solidFill>
                  <a:effectLst>
                    <a:glow rad="127000">
                      <a:schemeClr val="accent6">
                        <a:lumMod val="50000"/>
                      </a:schemeClr>
                    </a:glow>
                  </a:effectLst>
                </a:rPr>
                <a:t>QGP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503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90A908-234C-4F16-977D-F43101E6712A}" vid="{B7F968DE-4B48-44E6-B0E2-6FA5EE60077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81D697862C5469857B5B7C933B37B" ma:contentTypeVersion="6" ma:contentTypeDescription="Create a new document." ma:contentTypeScope="" ma:versionID="56c1a6a0325b705e0d0154a032f71709">
  <xsd:schema xmlns:xsd="http://www.w3.org/2001/XMLSchema" xmlns:xs="http://www.w3.org/2001/XMLSchema" xmlns:p="http://schemas.microsoft.com/office/2006/metadata/properties" xmlns:ns2="7039c1bf-80ea-4dbc-987e-1c1e9fe1a6d3" xmlns:ns3="939febdd-f9f6-46cb-a0e8-d6497ffde40e" targetNamespace="http://schemas.microsoft.com/office/2006/metadata/properties" ma:root="true" ma:fieldsID="4bba06cf6ead64afd6cff9176f511a40" ns2:_="" ns3:_="">
    <xsd:import namespace="7039c1bf-80ea-4dbc-987e-1c1e9fe1a6d3"/>
    <xsd:import namespace="939febdd-f9f6-46cb-a0e8-d6497ffde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9c1bf-80ea-4dbc-987e-1c1e9fe1a6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febdd-f9f6-46cb-a0e8-d6497ffde4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FBA14E-A66D-4DEF-B47F-C92DC75438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DCFBDF-5D94-45F7-846E-3A530EF9CF3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39febdd-f9f6-46cb-a0e8-d6497ffde40e"/>
    <ds:schemaRef ds:uri="7039c1bf-80ea-4dbc-987e-1c1e9fe1a6d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7085E49-C8D9-4338-945D-60CDCDE73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39c1bf-80ea-4dbc-987e-1c1e9fe1a6d3"/>
    <ds:schemaRef ds:uri="939febdd-f9f6-46cb-a0e8-d6497ffde4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2021 regular</Template>
  <TotalTime>8933</TotalTime>
  <Words>5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Black Oblique</vt:lpstr>
      <vt:lpstr>Calibri</vt:lpstr>
      <vt:lpstr>BNL</vt:lpstr>
      <vt:lpstr>Custom Design</vt:lpstr>
      <vt:lpstr>PowerPoint Presentation</vt:lpstr>
    </vt:vector>
  </TitlesOfParts>
  <Manager/>
  <Company>BNL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subject/>
  <dc:creator>Hatton, Diane</dc:creator>
  <cp:keywords/>
  <dc:description/>
  <cp:lastModifiedBy>O'Brien, Edward</cp:lastModifiedBy>
  <cp:revision>217</cp:revision>
  <dcterms:created xsi:type="dcterms:W3CDTF">2018-05-11T18:10:37Z</dcterms:created>
  <dcterms:modified xsi:type="dcterms:W3CDTF">2022-08-31T17:57:42Z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0x01010085881D697862C5469857B5B7C933B37B</vt:lpwstr>
  </property>
</Properties>
</file>