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52" d="100"/>
          <a:sy n="52" d="100"/>
        </p:scale>
        <p:origin x="6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228DA-5529-A6ED-D3E2-1C7F33682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77DA5-DCB4-36EE-8CD0-9A5F15EDF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53DA0-8733-1167-F455-0C92BEF9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10426-7A80-326B-8BFE-490A86D0C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9E681-E8E1-A489-C7A7-4BB15FD27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6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B4CC2-A49C-75E2-2110-FD2E469B8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CEADF-BC8C-E0C0-9042-E6352B532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9C7F4-4701-3E43-B4FA-7CFB41C69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B1FA3-1499-D852-C67E-36BFE75D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4DB75-23FD-91E3-27ED-0DC5EE0E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E97BA8-A15C-A0FF-2664-2203B5044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5219A-CAC3-E69A-263B-09E696084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17F9D-8C1F-A2B6-3961-21B47F2D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39319-D478-65C9-6F49-F0866812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30888-A81B-D54B-1B74-4D414041C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6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79B0-3BE4-FA61-219A-8B789B49F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7422F-B8F5-4DC3-04F2-EBD0D9269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CED59-16BF-DDE6-DF56-62147661F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596C0-22F2-C93B-B3F9-4A6D31DF7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DA0A5-E969-3FB8-1EF6-91B7B9900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0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6F07A-7479-914B-869F-E5219F304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99F644-8B18-CF74-71DE-9B0A43EFC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B0099-71C7-2808-223E-AA9FDE07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E896A-4BAB-4BB6-535E-0746F1BF1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9E57C-9CE7-57FB-EFF1-B343E960B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8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7762E-E80F-5667-F0C7-59057191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1D0164-0791-AAD9-3F83-7AD33BDBEB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1C4D4-FD02-B65A-90B3-E8E3A2F44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9173E-3CA7-09FA-DC4D-215ED13E8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99344D-F9C0-660A-BFD2-F588B736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8B4DE-4007-C876-3AC7-894B0E3EF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3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16DE5-827A-5764-6FE2-5C89CF9D1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0C1BE-534F-92A1-1A7C-8FA44063F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652D7-3DFB-D13D-7F2A-FDC12666A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37DB1-8950-F4A2-591F-7522832FE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AFAF35-125B-5420-9F40-F0279E6B3F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2A84E-C373-40AB-0597-051E3A67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9BB69-AB3A-FD6C-BA89-5CA132A5B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65081-9455-4EF0-07B5-3650B440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3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C417E-82E9-05CE-CFEF-3372D51E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0F2A59-AE77-ABF9-9344-17CA7269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7148B-247F-BF7D-5D38-010AFF29C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64488-A7EA-10FC-8662-8282BDA6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8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D121BE-9A7C-15C3-99AE-80EC5334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DD205B-5A19-C5D0-EC53-8E14F791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CC2AC-0D88-DE4D-8360-7D8072AC3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2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E0B2-16BA-E9B6-7AF8-6E7B04AC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EE08-FBF2-F4BD-BBD5-DC754794D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11269-8B7C-14D7-7FD6-BE9F0ADA0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FA3FB-FF80-BAA8-EB13-32E56DB06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44DA9-4158-6C4B-01E2-57A23A808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FE05F-6424-9C67-216B-2CB4F6C8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1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62B30-5D89-6A54-071B-47E62B700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BB9B56-7BB8-DA9E-83D6-1243CF359D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FBE1E-1C8E-3923-9E68-FC7AED6CB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987EB-F98D-8C8B-3A5D-174AB759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A2526-11CD-D876-9A89-7975D469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2BD60-1762-5BE7-374B-623BDE8B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0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5C158F-0B0F-6FF8-C064-CE04708F6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3CE-B4AD-98ED-9E29-193A96B3B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A2249-B4B0-8C0D-836E-48ECBEF52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034A-ADB5-40C6-9FC8-F312EA744836}" type="datetimeFigureOut">
              <a:rPr lang="en-US" smtClean="0"/>
              <a:t>2022-08-31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77F6F-00F1-8839-900A-A7BE896E9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9EB9E-7860-28CF-A42C-3EB20424D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F9157-EFC0-474E-BB14-350C9B471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9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DC82-0DCF-9415-98DE-779EDC5D2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9109"/>
            <a:ext cx="9144000" cy="2387600"/>
          </a:xfrm>
        </p:spPr>
        <p:txBody>
          <a:bodyPr/>
          <a:lstStyle/>
          <a:p>
            <a:r>
              <a:rPr lang="en-US" dirty="0"/>
              <a:t>Jim </a:t>
            </a:r>
            <a:r>
              <a:rPr lang="en-US" dirty="0" err="1"/>
              <a:t>Sowinski</a:t>
            </a:r>
            <a:r>
              <a:rPr lang="en-US" dirty="0"/>
              <a:t> Retirement Celebration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B5615-9C88-3114-23F4-AEEA5072E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48943"/>
            <a:ext cx="9144000" cy="1174779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All of those young looking folks reminds me … when do I get to retire? </a:t>
            </a:r>
            <a:b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2800" dirty="0"/>
          </a:p>
        </p:txBody>
      </p:sp>
      <p:pic>
        <p:nvPicPr>
          <p:cNvPr id="2050" name="Picture 2" descr="Minions Partying Icons PNG - Free PNG and Icons Downloads">
            <a:extLst>
              <a:ext uri="{FF2B5EF4-FFF2-40B4-BE49-F238E27FC236}">
                <a16:creationId xmlns:a16="http://schemas.microsoft.com/office/drawing/2014/main" id="{34E1DF15-E2B3-6A1C-8C2F-C69C7DCBF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450" y="4892674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0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63538-C309-84C1-E400-9C63E3690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9E3B6-CB35-74A5-1798-BE3D35BFF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789244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Have known Jim for 20 years … first interaction was from the very first account issue </a:t>
            </a:r>
            <a:r>
              <a:rPr lang="en-US" dirty="0">
                <a:sym typeface="Wingdings" panose="05000000000000000000" pitchFamily="2" charset="2"/>
              </a:rPr>
              <a:t>  (2002)</a:t>
            </a:r>
          </a:p>
          <a:p>
            <a:r>
              <a:rPr lang="en-US" dirty="0">
                <a:sym typeface="Wingdings" panose="05000000000000000000" pitchFamily="2" charset="2"/>
              </a:rPr>
              <a:t>Then interacted with Jim throughout his many roles … and long time commitment to many aspects of Science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EEMC Coordinator, Project Lead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Period coordinator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Spin PWGC, Pi0 analysis / </a:t>
            </a:r>
            <a:r>
              <a:rPr lang="en-US" dirty="0" err="1">
                <a:sym typeface="Wingdings" panose="05000000000000000000" pitchFamily="2" charset="2"/>
              </a:rPr>
              <a:t>JetFinding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On committee together (FMS review, …)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BNL UEC Chair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Program Manager (so many discussions and support)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Collaborator and  colleague with good advices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… </a:t>
            </a:r>
          </a:p>
          <a:p>
            <a:endParaRPr lang="en-US" dirty="0"/>
          </a:p>
        </p:txBody>
      </p:sp>
      <p:pic>
        <p:nvPicPr>
          <p:cNvPr id="1026" name="Picture 2" descr="Hats Off - Despicable Me Minion | Meme Generator">
            <a:extLst>
              <a:ext uri="{FF2B5EF4-FFF2-40B4-BE49-F238E27FC236}">
                <a16:creationId xmlns:a16="http://schemas.microsoft.com/office/drawing/2014/main" id="{A120E1D9-444E-C2B9-F9B5-49A3B61FF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440" y="1825625"/>
            <a:ext cx="3217818" cy="385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4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0F7794-BA36-52BB-5ED1-5E0AB8168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F8BC2-45FA-A9FC-0A40-DC5561310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890"/>
            <a:ext cx="10515600" cy="6728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From my many interactions with you Jim, I have observed and known you to be a listener, inquisitive, respectful, courteous, cautious and a fact checker, friendly and providing good advices, supportive, … </a:t>
            </a: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Not sure where retirement will 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bring on your life journey but I am 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sure it will be fulfilling &amp; bright!</a:t>
            </a: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 have rarely seen Jim lose his </a:t>
            </a:r>
            <a:r>
              <a:rPr lang="en-US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clm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, always having a positive outlook on things. It has not only been a pleasure to work with Jim but a real experience – Jim you are in my opinion a model scientist. </a:t>
            </a:r>
          </a:p>
        </p:txBody>
      </p:sp>
    </p:spTree>
    <p:extLst>
      <p:ext uri="{BB962C8B-B14F-4D97-AF65-F5344CB8AC3E}">
        <p14:creationId xmlns:p14="http://schemas.microsoft.com/office/powerpoint/2010/main" val="385917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F2017C6-0F95-6A15-270B-B4A555DD79A0}"/>
              </a:ext>
            </a:extLst>
          </p:cNvPr>
          <p:cNvSpPr txBox="1"/>
          <p:nvPr/>
        </p:nvSpPr>
        <p:spPr>
          <a:xfrm>
            <a:off x="2626318" y="1736229"/>
            <a:ext cx="6939363" cy="33855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has been my pleasure and privilege to have known and been given the chance to work with you! Many thanks for being so opened and making it so easy …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Many thanks, congratulations &amp; best wishes for the retirement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256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Jim Sowinski Retirement Celebration</vt:lpstr>
      <vt:lpstr>Many roles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Jim Sowinski Retirement Celebration</dc:title>
  <dc:creator>Lauret, Jerome</dc:creator>
  <cp:lastModifiedBy>Lauret, Jerome</cp:lastModifiedBy>
  <cp:revision>14</cp:revision>
  <dcterms:created xsi:type="dcterms:W3CDTF">2022-08-31T14:37:14Z</dcterms:created>
  <dcterms:modified xsi:type="dcterms:W3CDTF">2022-08-31T18:35:44Z</dcterms:modified>
</cp:coreProperties>
</file>