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8" r:id="rId5"/>
    <p:sldId id="260" r:id="rId6"/>
    <p:sldId id="264" r:id="rId7"/>
    <p:sldId id="263" r:id="rId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28B34-8E56-4072-8716-277E002DDC8A}" v="8" dt="2022-06-02T12:42:51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5161" autoAdjust="0"/>
  </p:normalViewPr>
  <p:slideViewPr>
    <p:cSldViewPr snapToGrid="0" showGuides="1">
      <p:cViewPr varScale="1">
        <p:scale>
          <a:sx n="133" d="100"/>
          <a:sy n="133" d="100"/>
        </p:scale>
        <p:origin x="7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ambach, Jo" userId="e1d2a009-674c-404b-bec1-6e3441cce374" providerId="ADAL" clId="{2FD28B34-8E56-4072-8716-277E002DDC8A}"/>
    <pc:docChg chg="undo custSel addSld delSld modSld sldOrd modMainMaster">
      <pc:chgData name="Schambach, Jo" userId="e1d2a009-674c-404b-bec1-6e3441cce374" providerId="ADAL" clId="{2FD28B34-8E56-4072-8716-277E002DDC8A}" dt="2022-06-02T16:04:26.985" v="90" actId="20577"/>
      <pc:docMkLst>
        <pc:docMk/>
      </pc:docMkLst>
      <pc:sldChg chg="addSp modSp mod chgLayout">
        <pc:chgData name="Schambach, Jo" userId="e1d2a009-674c-404b-bec1-6e3441cce374" providerId="ADAL" clId="{2FD28B34-8E56-4072-8716-277E002DDC8A}" dt="2022-06-02T16:04:26.985" v="90" actId="20577"/>
        <pc:sldMkLst>
          <pc:docMk/>
          <pc:sldMk cId="1997822343" sldId="258"/>
        </pc:sldMkLst>
        <pc:spChg chg="mod ord">
          <ac:chgData name="Schambach, Jo" userId="e1d2a009-674c-404b-bec1-6e3441cce374" providerId="ADAL" clId="{2FD28B34-8E56-4072-8716-277E002DDC8A}" dt="2022-06-01T20:51:14.326" v="2" actId="700"/>
          <ac:spMkLst>
            <pc:docMk/>
            <pc:sldMk cId="1997822343" sldId="258"/>
            <ac:spMk id="2" creationId="{B4A1F22E-0384-B0E2-573A-27D78B8E7ED5}"/>
          </ac:spMkLst>
        </pc:spChg>
        <pc:spChg chg="mod ord">
          <ac:chgData name="Schambach, Jo" userId="e1d2a009-674c-404b-bec1-6e3441cce374" providerId="ADAL" clId="{2FD28B34-8E56-4072-8716-277E002DDC8A}" dt="2022-06-02T16:04:26.985" v="90" actId="20577"/>
          <ac:spMkLst>
            <pc:docMk/>
            <pc:sldMk cId="1997822343" sldId="258"/>
            <ac:spMk id="3" creationId="{9C8A9179-8CFD-5BF0-17CA-9F48DB2A76C9}"/>
          </ac:spMkLst>
        </pc:spChg>
        <pc:spChg chg="add mod">
          <ac:chgData name="Schambach, Jo" userId="e1d2a009-674c-404b-bec1-6e3441cce374" providerId="ADAL" clId="{2FD28B34-8E56-4072-8716-277E002DDC8A}" dt="2022-06-01T20:54:28.693" v="15"/>
          <ac:spMkLst>
            <pc:docMk/>
            <pc:sldMk cId="1997822343" sldId="258"/>
            <ac:spMk id="4" creationId="{C246FE58-533F-8A44-1660-46EF0B405CD9}"/>
          </ac:spMkLst>
        </pc:spChg>
      </pc:sldChg>
      <pc:sldChg chg="addSp modSp ord">
        <pc:chgData name="Schambach, Jo" userId="e1d2a009-674c-404b-bec1-6e3441cce374" providerId="ADAL" clId="{2FD28B34-8E56-4072-8716-277E002DDC8A}" dt="2022-06-01T20:55:03.223" v="20"/>
        <pc:sldMkLst>
          <pc:docMk/>
          <pc:sldMk cId="4054267492" sldId="259"/>
        </pc:sldMkLst>
        <pc:spChg chg="add mod">
          <ac:chgData name="Schambach, Jo" userId="e1d2a009-674c-404b-bec1-6e3441cce374" providerId="ADAL" clId="{2FD28B34-8E56-4072-8716-277E002DDC8A}" dt="2022-06-01T20:54:25.720" v="14"/>
          <ac:spMkLst>
            <pc:docMk/>
            <pc:sldMk cId="4054267492" sldId="259"/>
            <ac:spMk id="6" creationId="{1809D572-A895-4741-E371-53F1CC809EA5}"/>
          </ac:spMkLst>
        </pc:spChg>
      </pc:sldChg>
      <pc:sldChg chg="addSp modSp mod">
        <pc:chgData name="Schambach, Jo" userId="e1d2a009-674c-404b-bec1-6e3441cce374" providerId="ADAL" clId="{2FD28B34-8E56-4072-8716-277E002DDC8A}" dt="2022-06-02T12:52:00.699" v="88" actId="115"/>
        <pc:sldMkLst>
          <pc:docMk/>
          <pc:sldMk cId="3172674325" sldId="260"/>
        </pc:sldMkLst>
        <pc:spChg chg="mod">
          <ac:chgData name="Schambach, Jo" userId="e1d2a009-674c-404b-bec1-6e3441cce374" providerId="ADAL" clId="{2FD28B34-8E56-4072-8716-277E002DDC8A}" dt="2022-06-02T12:52:00.699" v="88" actId="115"/>
          <ac:spMkLst>
            <pc:docMk/>
            <pc:sldMk cId="3172674325" sldId="260"/>
            <ac:spMk id="4" creationId="{A3851BF3-9F0E-FB59-1FCC-EDCEB0010763}"/>
          </ac:spMkLst>
        </pc:spChg>
        <pc:spChg chg="add mod">
          <ac:chgData name="Schambach, Jo" userId="e1d2a009-674c-404b-bec1-6e3441cce374" providerId="ADAL" clId="{2FD28B34-8E56-4072-8716-277E002DDC8A}" dt="2022-06-01T20:54:23.649" v="13"/>
          <ac:spMkLst>
            <pc:docMk/>
            <pc:sldMk cId="3172674325" sldId="260"/>
            <ac:spMk id="5" creationId="{E1B47555-5052-7E83-FDA7-575FA3D02EF2}"/>
          </ac:spMkLst>
        </pc:spChg>
      </pc:sldChg>
      <pc:sldChg chg="addSp modSp">
        <pc:chgData name="Schambach, Jo" userId="e1d2a009-674c-404b-bec1-6e3441cce374" providerId="ADAL" clId="{2FD28B34-8E56-4072-8716-277E002DDC8A}" dt="2022-06-01T20:54:21.658" v="12"/>
        <pc:sldMkLst>
          <pc:docMk/>
          <pc:sldMk cId="3245518877" sldId="261"/>
        </pc:sldMkLst>
        <pc:spChg chg="add mod">
          <ac:chgData name="Schambach, Jo" userId="e1d2a009-674c-404b-bec1-6e3441cce374" providerId="ADAL" clId="{2FD28B34-8E56-4072-8716-277E002DDC8A}" dt="2022-06-01T20:54:21.658" v="12"/>
          <ac:spMkLst>
            <pc:docMk/>
            <pc:sldMk cId="3245518877" sldId="261"/>
            <ac:spMk id="6" creationId="{BB44F705-5A57-E66C-06D2-8DA9F0C659C9}"/>
          </ac:spMkLst>
        </pc:spChg>
      </pc:sldChg>
      <pc:sldChg chg="addSp modSp mod chgLayout">
        <pc:chgData name="Schambach, Jo" userId="e1d2a009-674c-404b-bec1-6e3441cce374" providerId="ADAL" clId="{2FD28B34-8E56-4072-8716-277E002DDC8A}" dt="2022-06-01T20:54:19.646" v="11"/>
        <pc:sldMkLst>
          <pc:docMk/>
          <pc:sldMk cId="2345203951" sldId="262"/>
        </pc:sldMkLst>
        <pc:spChg chg="mod ord">
          <ac:chgData name="Schambach, Jo" userId="e1d2a009-674c-404b-bec1-6e3441cce374" providerId="ADAL" clId="{2FD28B34-8E56-4072-8716-277E002DDC8A}" dt="2022-06-01T20:52:53.752" v="7" actId="700"/>
          <ac:spMkLst>
            <pc:docMk/>
            <pc:sldMk cId="2345203951" sldId="262"/>
            <ac:spMk id="2" creationId="{966DF521-5E9A-A816-7099-AA24BF0ADC7C}"/>
          </ac:spMkLst>
        </pc:spChg>
        <pc:spChg chg="mod ord">
          <ac:chgData name="Schambach, Jo" userId="e1d2a009-674c-404b-bec1-6e3441cce374" providerId="ADAL" clId="{2FD28B34-8E56-4072-8716-277E002DDC8A}" dt="2022-06-01T20:52:53.752" v="7" actId="700"/>
          <ac:spMkLst>
            <pc:docMk/>
            <pc:sldMk cId="2345203951" sldId="262"/>
            <ac:spMk id="3" creationId="{50E9EDDE-30F2-82D2-0112-FCB686168E5B}"/>
          </ac:spMkLst>
        </pc:spChg>
        <pc:spChg chg="add mod">
          <ac:chgData name="Schambach, Jo" userId="e1d2a009-674c-404b-bec1-6e3441cce374" providerId="ADAL" clId="{2FD28B34-8E56-4072-8716-277E002DDC8A}" dt="2022-06-01T20:54:19.646" v="11"/>
          <ac:spMkLst>
            <pc:docMk/>
            <pc:sldMk cId="2345203951" sldId="262"/>
            <ac:spMk id="4" creationId="{2AE395FF-4AF0-EC22-A1EC-7AAD3CC5DA92}"/>
          </ac:spMkLst>
        </pc:spChg>
      </pc:sldChg>
      <pc:sldChg chg="new del">
        <pc:chgData name="Schambach, Jo" userId="e1d2a009-674c-404b-bec1-6e3441cce374" providerId="ADAL" clId="{2FD28B34-8E56-4072-8716-277E002DDC8A}" dt="2022-06-01T20:54:36.370" v="17" actId="47"/>
        <pc:sldMkLst>
          <pc:docMk/>
          <pc:sldMk cId="4154591014" sldId="264"/>
        </pc:sldMkLst>
      </pc:sldChg>
      <pc:sldChg chg="delSp modSp new del mod modClrScheme chgLayout">
        <pc:chgData name="Schambach, Jo" userId="e1d2a009-674c-404b-bec1-6e3441cce374" providerId="ADAL" clId="{2FD28B34-8E56-4072-8716-277E002DDC8A}" dt="2022-06-01T20:54:35.418" v="16" actId="47"/>
        <pc:sldMkLst>
          <pc:docMk/>
          <pc:sldMk cId="2705296602" sldId="265"/>
        </pc:sldMkLst>
        <pc:spChg chg="del">
          <ac:chgData name="Schambach, Jo" userId="e1d2a009-674c-404b-bec1-6e3441cce374" providerId="ADAL" clId="{2FD28B34-8E56-4072-8716-277E002DDC8A}" dt="2022-06-01T20:53:59.959" v="9" actId="700"/>
          <ac:spMkLst>
            <pc:docMk/>
            <pc:sldMk cId="2705296602" sldId="265"/>
            <ac:spMk id="2" creationId="{B9FB8278-1A0C-9ED8-B8F9-5885C6AB3677}"/>
          </ac:spMkLst>
        </pc:spChg>
        <pc:spChg chg="mod ord">
          <ac:chgData name="Schambach, Jo" userId="e1d2a009-674c-404b-bec1-6e3441cce374" providerId="ADAL" clId="{2FD28B34-8E56-4072-8716-277E002DDC8A}" dt="2022-06-01T20:54:07.316" v="10" actId="1076"/>
          <ac:spMkLst>
            <pc:docMk/>
            <pc:sldMk cId="2705296602" sldId="265"/>
            <ac:spMk id="3" creationId="{BC0D802C-A5BF-7493-8950-8EA6C5EFD787}"/>
          </ac:spMkLst>
        </pc:spChg>
      </pc:sldChg>
      <pc:sldMasterChg chg="modSp mod modSldLayout">
        <pc:chgData name="Schambach, Jo" userId="e1d2a009-674c-404b-bec1-6e3441cce374" providerId="ADAL" clId="{2FD28B34-8E56-4072-8716-277E002DDC8A}" dt="2022-06-01T20:52:04.301" v="5" actId="1076"/>
        <pc:sldMasterMkLst>
          <pc:docMk/>
          <pc:sldMasterMk cId="2725756759" sldId="2147483660"/>
        </pc:sldMasterMkLst>
        <pc:spChg chg="mod">
          <ac:chgData name="Schambach, Jo" userId="e1d2a009-674c-404b-bec1-6e3441cce374" providerId="ADAL" clId="{2FD28B34-8E56-4072-8716-277E002DDC8A}" dt="2022-06-01T20:52:04.301" v="5" actId="1076"/>
          <ac:spMkLst>
            <pc:docMk/>
            <pc:sldMasterMk cId="2725756759" sldId="2147483660"/>
            <ac:spMk id="2" creationId="{9856B147-CAE3-D1AF-7895-A84F63818B66}"/>
          </ac:spMkLst>
        </pc:spChg>
        <pc:sldLayoutChg chg="addSp modSp">
          <pc:chgData name="Schambach, Jo" userId="e1d2a009-674c-404b-bec1-6e3441cce374" providerId="ADAL" clId="{2FD28B34-8E56-4072-8716-277E002DDC8A}" dt="2022-06-01T20:50:45.455" v="0"/>
          <pc:sldLayoutMkLst>
            <pc:docMk/>
            <pc:sldMasterMk cId="2725756759" sldId="2147483660"/>
            <pc:sldLayoutMk cId="2227458949" sldId="2147483732"/>
          </pc:sldLayoutMkLst>
          <pc:spChg chg="add mod">
            <ac:chgData name="Schambach, Jo" userId="e1d2a009-674c-404b-bec1-6e3441cce374" providerId="ADAL" clId="{2FD28B34-8E56-4072-8716-277E002DDC8A}" dt="2022-06-01T20:50:45.455" v="0"/>
            <ac:spMkLst>
              <pc:docMk/>
              <pc:sldMasterMk cId="2725756759" sldId="2147483660"/>
              <pc:sldLayoutMk cId="2227458949" sldId="2147483732"/>
              <ac:spMk id="4" creationId="{09183CA9-BAEB-915D-03AD-DCAEF9C67B4C}"/>
            </ac:spMkLst>
          </pc:spChg>
        </pc:sldLayoutChg>
        <pc:sldLayoutChg chg="addSp modSp">
          <pc:chgData name="Schambach, Jo" userId="e1d2a009-674c-404b-bec1-6e3441cce374" providerId="ADAL" clId="{2FD28B34-8E56-4072-8716-277E002DDC8A}" dt="2022-06-01T20:50:54.023" v="1"/>
          <pc:sldLayoutMkLst>
            <pc:docMk/>
            <pc:sldMasterMk cId="2725756759" sldId="2147483660"/>
            <pc:sldLayoutMk cId="2987582486" sldId="2147483736"/>
          </pc:sldLayoutMkLst>
          <pc:spChg chg="add mod">
            <ac:chgData name="Schambach, Jo" userId="e1d2a009-674c-404b-bec1-6e3441cce374" providerId="ADAL" clId="{2FD28B34-8E56-4072-8716-277E002DDC8A}" dt="2022-06-01T20:50:54.023" v="1"/>
            <ac:spMkLst>
              <pc:docMk/>
              <pc:sldMasterMk cId="2725756759" sldId="2147483660"/>
              <pc:sldLayoutMk cId="2987582486" sldId="2147483736"/>
              <ac:spMk id="3" creationId="{CBF57374-50BC-BB1F-E184-380125F5376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8/25/2022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72589"/>
            <a:ext cx="11430000" cy="4728924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83CA9-BAEB-915D-03AD-DCAEF9C67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480131"/>
          </a:xfrm>
        </p:spPr>
        <p:txBody>
          <a:bodyPr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57374-50BC-BB1F-E184-380125F537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DAQ WG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56B147-CAE3-D1AF-7895-A84F63818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1130"/>
            <a:ext cx="4114800" cy="261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vFz1Z9c4Ck7eaE_eMcJgzg_UNUsYwC1OnygzlX95yic/edit#heading=h.175xdrpf8ddv" TargetMode="External"/><Relationship Id="rId3" Type="http://schemas.openxmlformats.org/officeDocument/2006/relationships/hyperlink" Target="https://indico.bnl.gov/category/409/" TargetMode="External"/><Relationship Id="rId7" Type="http://schemas.openxmlformats.org/officeDocument/2006/relationships/hyperlink" Target="https://indico.jlab.org/event/519/timetable/#all.detailed" TargetMode="External"/><Relationship Id="rId2" Type="http://schemas.openxmlformats.org/officeDocument/2006/relationships/hyperlink" Target="mailto:eic-projdet-daq-l@lists.bnl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com/v3/__https:/eic.cloud.mattermost.com/signup_user_complete/?id=i8gnmob4stdrpjfrezhegxs3ew__;!!P4SdNyxKAPE!Dok6D3DX-l6Q2Y56dyc59oDOnqGY4-IBet64rds-AFvUxiT49e8vuxJ8ZyCed87_STOGz7BXWeNyACzmhkas578PS3HGz43CsDu_0ZobHbZBQDCB$" TargetMode="External"/><Relationship Id="rId5" Type="http://schemas.openxmlformats.org/officeDocument/2006/relationships/hyperlink" Target="https://eic.cloud.mattermost.com/main/channels/det1-daq" TargetMode="External"/><Relationship Id="rId4" Type="http://schemas.openxmlformats.org/officeDocument/2006/relationships/hyperlink" Target="https://wiki.bnl.gov/EPIC/index.php/DAQ" TargetMode="External"/><Relationship Id="rId9" Type="http://schemas.openxmlformats.org/officeDocument/2006/relationships/hyperlink" Target="https://docs.google.com/document/d/1X6Ms_oubcWx-8DUiExMFIJdCC6svWNbWKiz7OQjMCeQ/edit?usp=shar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F22E-0384-B0E2-573A-27D78B8E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25 August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A9179-8CFD-5BF0-17CA-9F48DB2A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252749"/>
            <a:ext cx="11430000" cy="3448764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DAQ/Electronics Formal Review discussions</a:t>
            </a:r>
          </a:p>
          <a:p>
            <a:r>
              <a:rPr lang="en-US" dirty="0"/>
              <a:t>DAQ/Electronics WG Milestone discussion</a:t>
            </a:r>
          </a:p>
          <a:p>
            <a:r>
              <a:rPr lang="en-US" dirty="0"/>
              <a:t>Next Streaming Readout Workshop</a:t>
            </a:r>
          </a:p>
          <a:p>
            <a:r>
              <a:rPr lang="en-US" dirty="0"/>
              <a:t>Calorimeter Electronics</a:t>
            </a:r>
          </a:p>
          <a:p>
            <a:r>
              <a:rPr lang="en-US" dirty="0"/>
              <a:t>AOB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246FE58-533F-8A44-1660-46EF0B405CD9}"/>
              </a:ext>
            </a:extLst>
          </p:cNvPr>
          <p:cNvSpPr txBox="1">
            <a:spLocks/>
          </p:cNvSpPr>
          <p:nvPr/>
        </p:nvSpPr>
        <p:spPr>
          <a:xfrm>
            <a:off x="4123113" y="6518505"/>
            <a:ext cx="4114800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/>
              <a:t>schambachjj@ornl.gov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2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B1528-870C-0016-3B06-48360131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51BF3-9F0E-FB59-1FCC-EDCEB001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72588"/>
            <a:ext cx="11430000" cy="527442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/>
              <a:t>Mailing list: </a:t>
            </a:r>
            <a:r>
              <a:rPr lang="en-US" sz="1600" dirty="0">
                <a:hlinkClick r:id="rId2"/>
              </a:rPr>
              <a:t>eic-projdet-daq-l@lists.bnl.gov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Indico page: </a:t>
            </a:r>
            <a:r>
              <a:rPr lang="en-US" sz="1600" dirty="0">
                <a:hlinkClick r:id="rId3"/>
              </a:rPr>
              <a:t>https://indico.bnl.gov/category/409/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Wiki: </a:t>
            </a:r>
            <a:r>
              <a:rPr lang="en-US" sz="1600" dirty="0">
                <a:hlinkClick r:id="rId4"/>
              </a:rPr>
              <a:t>https://wiki.bnl.gov/EPIC/index.php/DAQ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u="sng" dirty="0" err="1"/>
              <a:t>Mattermost</a:t>
            </a:r>
            <a:r>
              <a:rPr lang="en-US" sz="1600" dirty="0"/>
              <a:t> channel: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https://eic.cloud.mattermost.com/main/channels/det1-daq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/>
              <a:t>(signup: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https://eic.cloud.mattermost.com/signup_user_complete/?id=i8gnmob4stdrpjfrezhegxs3ew</a:t>
            </a:r>
            <a:r>
              <a:rPr lang="en-US" sz="1600" dirty="0"/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/>
              <a:t>Talks from Streaming Readout Workshop X: </a:t>
            </a:r>
            <a:r>
              <a:rPr lang="en-US" sz="1600" dirty="0">
                <a:hlinkClick r:id="rId7"/>
              </a:rPr>
              <a:t>https://indico.jlab.org/event/519/timetable/#all.detailed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u="sng" dirty="0"/>
              <a:t>Live Notes </a:t>
            </a:r>
            <a:r>
              <a:rPr lang="en-US" sz="1600" dirty="0"/>
              <a:t>from SRO workshop: </a:t>
            </a:r>
            <a:r>
              <a:rPr lang="en-US" sz="1600" dirty="0">
                <a:hlinkClick r:id="rId8"/>
              </a:rPr>
              <a:t>https://docs.google.com/document/d/1vFz1Z9c4Ck7eaE_eMcJgzg_UNUsYwC1OnygzlX95yic/edit#heading=h.175xdrpf8ddv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A </a:t>
            </a:r>
            <a:r>
              <a:rPr lang="en-US" sz="1600" u="sng" dirty="0"/>
              <a:t>summary report </a:t>
            </a:r>
            <a:r>
              <a:rPr lang="en-US" sz="1600" dirty="0"/>
              <a:t>for the SRO workshop is here: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https://docs.google.com/document/d/1X6Ms_oubcWx-8DUiExMFIJdCC6svWNbWKiz7OQjMCeQ/edit?usp=sharing</a:t>
            </a:r>
            <a:endParaRPr lang="en-US" sz="16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B47555-5052-7E83-FDA7-575FA3D02EF2}"/>
              </a:ext>
            </a:extLst>
          </p:cNvPr>
          <p:cNvSpPr txBox="1">
            <a:spLocks/>
          </p:cNvSpPr>
          <p:nvPr/>
        </p:nvSpPr>
        <p:spPr>
          <a:xfrm>
            <a:off x="4123113" y="6518505"/>
            <a:ext cx="4114800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/>
              <a:t>schambachjj@ornl.gov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7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D13D-7DB1-DD1D-6114-7B53DB04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/ Electronics Formal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15484-54D2-3D1C-314D-26216CAEA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Date: Monday 29 Aug; 8:00 – 15:00 (?, closeout scheduled for 14:00)</a:t>
            </a:r>
          </a:p>
          <a:p>
            <a:r>
              <a:rPr lang="en-US" sz="1800" dirty="0"/>
              <a:t>Talks:</a:t>
            </a:r>
          </a:p>
          <a:p>
            <a:pPr lvl="1"/>
            <a:r>
              <a:rPr lang="en-US" sz="1600" dirty="0"/>
              <a:t>Electronics Requirements (Fernando)</a:t>
            </a:r>
          </a:p>
          <a:p>
            <a:pPr lvl="1"/>
            <a:r>
              <a:rPr lang="en-US" sz="1600" dirty="0"/>
              <a:t>DAQ Timing System and Interface to Detectors (Jeff)</a:t>
            </a:r>
          </a:p>
          <a:p>
            <a:pPr lvl="1"/>
            <a:r>
              <a:rPr lang="en-US" sz="1600" dirty="0"/>
              <a:t>DAQ and Online Computing (David)</a:t>
            </a:r>
          </a:p>
          <a:p>
            <a:pPr lvl="1"/>
            <a:r>
              <a:rPr lang="en-US" sz="1600" dirty="0"/>
              <a:t>HDSOC (</a:t>
            </a:r>
            <a:r>
              <a:rPr lang="en-US" sz="1600" dirty="0" err="1"/>
              <a:t>Isar</a:t>
            </a:r>
            <a:r>
              <a:rPr lang="en-US" sz="1600" dirty="0"/>
              <a:t> </a:t>
            </a:r>
            <a:r>
              <a:rPr lang="en-US" sz="1600" dirty="0" err="1"/>
              <a:t>Mostafanezhad</a:t>
            </a:r>
            <a:r>
              <a:rPr lang="en-US" sz="1600" dirty="0"/>
              <a:t>, </a:t>
            </a:r>
            <a:r>
              <a:rPr lang="en-US" sz="1600" dirty="0" err="1"/>
              <a:t>Nalu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SALSA (Damien Neyret, CEA </a:t>
            </a:r>
            <a:r>
              <a:rPr lang="en-US" sz="1600" dirty="0" err="1"/>
              <a:t>Saclay</a:t>
            </a:r>
            <a:r>
              <a:rPr lang="en-US" sz="1600" dirty="0"/>
              <a:t>)</a:t>
            </a:r>
          </a:p>
          <a:p>
            <a:pPr lvl="1"/>
            <a:r>
              <a:rPr lang="en-US" sz="1600"/>
              <a:t>HGCROC3 </a:t>
            </a:r>
            <a:r>
              <a:rPr lang="en-US" sz="1600" dirty="0"/>
              <a:t>(Oskar Hartbrich, Norbert Novitzky; ORNL)</a:t>
            </a:r>
          </a:p>
          <a:p>
            <a:pPr lvl="1"/>
            <a:r>
              <a:rPr lang="en-US" sz="1600" dirty="0"/>
              <a:t>EICROC (Christophe de La Taille, IJCLAB/Omega)</a:t>
            </a:r>
          </a:p>
          <a:p>
            <a:pPr lvl="1"/>
            <a:r>
              <a:rPr lang="en-US" sz="1600" dirty="0"/>
              <a:t>ALCOR (Marta </a:t>
            </a:r>
            <a:r>
              <a:rPr lang="en-US" sz="1600" dirty="0" err="1"/>
              <a:t>Ruspa</a:t>
            </a:r>
            <a:r>
              <a:rPr lang="en-US" sz="1600" dirty="0"/>
              <a:t>, INFN Torino)</a:t>
            </a:r>
          </a:p>
          <a:p>
            <a:r>
              <a:rPr lang="en-US" sz="1800" dirty="0"/>
              <a:t>By Invitation only</a:t>
            </a:r>
          </a:p>
          <a:p>
            <a:r>
              <a:rPr lang="en-US" sz="1800" dirty="0"/>
              <a:t>Review Committee: S. Mandal (BNL); K. Wylie (CERN); G. Visser (Indiana); B </a:t>
            </a:r>
            <a:r>
              <a:rPr lang="en-US" sz="1800" dirty="0" err="1"/>
              <a:t>Ashmankas</a:t>
            </a:r>
            <a:r>
              <a:rPr lang="en-US" sz="1800" dirty="0"/>
              <a:t> (U Penn); Conveners: E. </a:t>
            </a:r>
            <a:r>
              <a:rPr lang="en-US" sz="1800" dirty="0" err="1"/>
              <a:t>Aschenauer</a:t>
            </a:r>
            <a:r>
              <a:rPr lang="en-US" sz="1800" dirty="0"/>
              <a:t>; R. 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7302E-9841-FC33-1812-995579F250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405252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99D3F3-564C-CDE2-EBE8-435E4C0B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AOB …</a:t>
            </a:r>
          </a:p>
        </p:txBody>
      </p:sp>
    </p:spTree>
    <p:extLst>
      <p:ext uri="{BB962C8B-B14F-4D97-AF65-F5344CB8AC3E}">
        <p14:creationId xmlns:p14="http://schemas.microsoft.com/office/powerpoint/2010/main" val="130572949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214</TotalTime>
  <Words>339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ORNL</vt:lpstr>
      <vt:lpstr>Agenda 25 August 2022</vt:lpstr>
      <vt:lpstr>Useful Links</vt:lpstr>
      <vt:lpstr>DAQ / Electronics Formal Review</vt:lpstr>
      <vt:lpstr>AOB 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subject/>
  <dc:creator>Schambach, Jo</dc:creator>
  <cp:keywords/>
  <dc:description/>
  <cp:lastModifiedBy>Joachim Schambach</cp:lastModifiedBy>
  <cp:revision>7</cp:revision>
  <dcterms:created xsi:type="dcterms:W3CDTF">2022-06-01T19:55:13Z</dcterms:created>
  <dcterms:modified xsi:type="dcterms:W3CDTF">2022-08-25T14:28:19Z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