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18"/>
  </p:notesMasterIdLst>
  <p:sldIdLst>
    <p:sldId id="2100" r:id="rId5"/>
    <p:sldId id="2101" r:id="rId6"/>
    <p:sldId id="2112" r:id="rId7"/>
    <p:sldId id="2102" r:id="rId8"/>
    <p:sldId id="2115" r:id="rId9"/>
    <p:sldId id="2105" r:id="rId10"/>
    <p:sldId id="2116" r:id="rId11"/>
    <p:sldId id="2106" r:id="rId12"/>
    <p:sldId id="2117" r:id="rId13"/>
    <p:sldId id="2119" r:id="rId14"/>
    <p:sldId id="2120" r:id="rId15"/>
    <p:sldId id="2121" r:id="rId16"/>
    <p:sldId id="211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eke, Ferdinand" initials="WF" lastIdx="17" clrIdx="0">
    <p:extLst>
      <p:ext uri="{19B8F6BF-5375-455C-9EA6-DF929625EA0E}">
        <p15:presenceInfo xmlns:p15="http://schemas.microsoft.com/office/powerpoint/2012/main" userId="S::willeke@bnl.gov::ffc4c7bc-7de1-4bd6-80f6-93e53c4f17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519D"/>
    <a:srgbClr val="244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110264-9EE5-44DC-AEFE-89B3275FA5C6}" v="4" dt="2021-05-17T13:11:48.275"/>
    <p1510:client id="{16903162-9720-8EFE-B8C9-2C043918292B}" v="698" dt="2022-09-08T12:44:00.3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lkowski, James" userId="S::jpjamilk@bnl.gov::005235fe-f15f-4cae-8884-cbbf15793e78" providerId="AD" clId="Web-{16903162-9720-8EFE-B8C9-2C043918292B}"/>
    <pc:docChg chg="addSld delSld modSld sldOrd">
      <pc:chgData name="Jamilkowski, James" userId="S::jpjamilk@bnl.gov::005235fe-f15f-4cae-8884-cbbf15793e78" providerId="AD" clId="Web-{16903162-9720-8EFE-B8C9-2C043918292B}" dt="2022-09-08T12:44:00.392" v="630" actId="20577"/>
      <pc:docMkLst>
        <pc:docMk/>
      </pc:docMkLst>
      <pc:sldChg chg="modSp">
        <pc:chgData name="Jamilkowski, James" userId="S::jpjamilk@bnl.gov::005235fe-f15f-4cae-8884-cbbf15793e78" providerId="AD" clId="Web-{16903162-9720-8EFE-B8C9-2C043918292B}" dt="2022-09-08T11:41:50.859" v="88" actId="20577"/>
        <pc:sldMkLst>
          <pc:docMk/>
          <pc:sldMk cId="2153366690" sldId="2100"/>
        </pc:sldMkLst>
        <pc:spChg chg="mod">
          <ac:chgData name="Jamilkowski, James" userId="S::jpjamilk@bnl.gov::005235fe-f15f-4cae-8884-cbbf15793e78" providerId="AD" clId="Web-{16903162-9720-8EFE-B8C9-2C043918292B}" dt="2022-09-08T11:41:01.858" v="75" actId="20577"/>
          <ac:spMkLst>
            <pc:docMk/>
            <pc:sldMk cId="2153366690" sldId="2100"/>
            <ac:spMk id="2" creationId="{00B01B43-6BA8-9444-B172-1989E6DD48C2}"/>
          </ac:spMkLst>
        </pc:spChg>
        <pc:spChg chg="mod">
          <ac:chgData name="Jamilkowski, James" userId="S::jpjamilk@bnl.gov::005235fe-f15f-4cae-8884-cbbf15793e78" providerId="AD" clId="Web-{16903162-9720-8EFE-B8C9-2C043918292B}" dt="2022-09-08T11:41:50.859" v="88" actId="20577"/>
          <ac:spMkLst>
            <pc:docMk/>
            <pc:sldMk cId="2153366690" sldId="2100"/>
            <ac:spMk id="12" creationId="{ECE6F6ED-C68D-4578-B384-C2B96164E53A}"/>
          </ac:spMkLst>
        </pc:spChg>
        <pc:picChg chg="mod">
          <ac:chgData name="Jamilkowski, James" userId="S::jpjamilk@bnl.gov::005235fe-f15f-4cae-8884-cbbf15793e78" providerId="AD" clId="Web-{16903162-9720-8EFE-B8C9-2C043918292B}" dt="2022-09-08T11:34:24.713" v="36" actId="1076"/>
          <ac:picMkLst>
            <pc:docMk/>
            <pc:sldMk cId="2153366690" sldId="2100"/>
            <ac:picMk id="9" creationId="{06E08AC9-87CA-4506-A19D-32706A8028D6}"/>
          </ac:picMkLst>
        </pc:picChg>
      </pc:sldChg>
      <pc:sldChg chg="modSp">
        <pc:chgData name="Jamilkowski, James" userId="S::jpjamilk@bnl.gov::005235fe-f15f-4cae-8884-cbbf15793e78" providerId="AD" clId="Web-{16903162-9720-8EFE-B8C9-2C043918292B}" dt="2022-09-08T12:41:54.563" v="612" actId="20577"/>
        <pc:sldMkLst>
          <pc:docMk/>
          <pc:sldMk cId="685344457" sldId="2101"/>
        </pc:sldMkLst>
        <pc:spChg chg="mod">
          <ac:chgData name="Jamilkowski, James" userId="S::jpjamilk@bnl.gov::005235fe-f15f-4cae-8884-cbbf15793e78" providerId="AD" clId="Web-{16903162-9720-8EFE-B8C9-2C043918292B}" dt="2022-09-08T11:40:52.530" v="74" actId="20577"/>
          <ac:spMkLst>
            <pc:docMk/>
            <pc:sldMk cId="685344457" sldId="2101"/>
            <ac:spMk id="2" creationId="{FDC49333-0DC2-4924-B574-ED6389CADB78}"/>
          </ac:spMkLst>
        </pc:spChg>
        <pc:spChg chg="mod">
          <ac:chgData name="Jamilkowski, James" userId="S::jpjamilk@bnl.gov::005235fe-f15f-4cae-8884-cbbf15793e78" providerId="AD" clId="Web-{16903162-9720-8EFE-B8C9-2C043918292B}" dt="2022-09-08T12:41:54.563" v="612" actId="20577"/>
          <ac:spMkLst>
            <pc:docMk/>
            <pc:sldMk cId="685344457" sldId="2101"/>
            <ac:spMk id="3" creationId="{A8DBCC01-DD0F-4F48-B821-5F5B6F2C39EC}"/>
          </ac:spMkLst>
        </pc:spChg>
      </pc:sldChg>
      <pc:sldChg chg="modSp">
        <pc:chgData name="Jamilkowski, James" userId="S::jpjamilk@bnl.gov::005235fe-f15f-4cae-8884-cbbf15793e78" providerId="AD" clId="Web-{16903162-9720-8EFE-B8C9-2C043918292B}" dt="2022-09-08T11:42:18.109" v="90" actId="14100"/>
        <pc:sldMkLst>
          <pc:docMk/>
          <pc:sldMk cId="3982379506" sldId="2102"/>
        </pc:sldMkLst>
        <pc:spChg chg="mod">
          <ac:chgData name="Jamilkowski, James" userId="S::jpjamilk@bnl.gov::005235fe-f15f-4cae-8884-cbbf15793e78" providerId="AD" clId="Web-{16903162-9720-8EFE-B8C9-2C043918292B}" dt="2022-09-08T11:42:18.109" v="90" actId="14100"/>
          <ac:spMkLst>
            <pc:docMk/>
            <pc:sldMk cId="3982379506" sldId="2102"/>
            <ac:spMk id="2" creationId="{3D9604D4-F80E-496E-9112-0A6BD7B6DA2F}"/>
          </ac:spMkLst>
        </pc:spChg>
        <pc:spChg chg="mod">
          <ac:chgData name="Jamilkowski, James" userId="S::jpjamilk@bnl.gov::005235fe-f15f-4cae-8884-cbbf15793e78" providerId="AD" clId="Web-{16903162-9720-8EFE-B8C9-2C043918292B}" dt="2022-09-08T11:40:45.249" v="73" actId="20577"/>
          <ac:spMkLst>
            <pc:docMk/>
            <pc:sldMk cId="3982379506" sldId="2102"/>
            <ac:spMk id="3" creationId="{889F2D9A-D142-42EB-9532-A21EAD014BB4}"/>
          </ac:spMkLst>
        </pc:spChg>
      </pc:sldChg>
      <pc:sldChg chg="modSp">
        <pc:chgData name="Jamilkowski, James" userId="S::jpjamilk@bnl.gov::005235fe-f15f-4cae-8884-cbbf15793e78" providerId="AD" clId="Web-{16903162-9720-8EFE-B8C9-2C043918292B}" dt="2022-09-08T11:42:47.469" v="93" actId="20577"/>
        <pc:sldMkLst>
          <pc:docMk/>
          <pc:sldMk cId="600705389" sldId="2105"/>
        </pc:sldMkLst>
        <pc:spChg chg="mod">
          <ac:chgData name="Jamilkowski, James" userId="S::jpjamilk@bnl.gov::005235fe-f15f-4cae-8884-cbbf15793e78" providerId="AD" clId="Web-{16903162-9720-8EFE-B8C9-2C043918292B}" dt="2022-09-08T11:42:47.469" v="93" actId="20577"/>
          <ac:spMkLst>
            <pc:docMk/>
            <pc:sldMk cId="600705389" sldId="2105"/>
            <ac:spMk id="2" creationId="{258F6811-FA51-4F5A-9E7E-E27E57112946}"/>
          </ac:spMkLst>
        </pc:spChg>
      </pc:sldChg>
      <pc:sldChg chg="modSp ord">
        <pc:chgData name="Jamilkowski, James" userId="S::jpjamilk@bnl.gov::005235fe-f15f-4cae-8884-cbbf15793e78" providerId="AD" clId="Web-{16903162-9720-8EFE-B8C9-2C043918292B}" dt="2022-09-08T12:38:20.796" v="606" actId="14100"/>
        <pc:sldMkLst>
          <pc:docMk/>
          <pc:sldMk cId="74207162" sldId="2106"/>
        </pc:sldMkLst>
        <pc:spChg chg="mod">
          <ac:chgData name="Jamilkowski, James" userId="S::jpjamilk@bnl.gov::005235fe-f15f-4cae-8884-cbbf15793e78" providerId="AD" clId="Web-{16903162-9720-8EFE-B8C9-2C043918292B}" dt="2022-09-08T11:43:00.563" v="94" actId="14100"/>
          <ac:spMkLst>
            <pc:docMk/>
            <pc:sldMk cId="74207162" sldId="2106"/>
            <ac:spMk id="2" creationId="{7DF3B27E-AF35-4BF6-9DA0-0D0C6FF3DC6A}"/>
          </ac:spMkLst>
        </pc:spChg>
        <pc:spChg chg="mod">
          <ac:chgData name="Jamilkowski, James" userId="S::jpjamilk@bnl.gov::005235fe-f15f-4cae-8884-cbbf15793e78" providerId="AD" clId="Web-{16903162-9720-8EFE-B8C9-2C043918292B}" dt="2022-09-08T12:38:20.796" v="606" actId="14100"/>
          <ac:spMkLst>
            <pc:docMk/>
            <pc:sldMk cId="74207162" sldId="2106"/>
            <ac:spMk id="3" creationId="{29509C21-3D6B-4418-981A-83F7900C8B22}"/>
          </ac:spMkLst>
        </pc:spChg>
      </pc:sldChg>
      <pc:sldChg chg="modSp">
        <pc:chgData name="Jamilkowski, James" userId="S::jpjamilk@bnl.gov::005235fe-f15f-4cae-8884-cbbf15793e78" providerId="AD" clId="Web-{16903162-9720-8EFE-B8C9-2C043918292B}" dt="2022-09-08T11:36:02.464" v="40" actId="20577"/>
        <pc:sldMkLst>
          <pc:docMk/>
          <pc:sldMk cId="3872332647" sldId="2112"/>
        </pc:sldMkLst>
        <pc:spChg chg="mod">
          <ac:chgData name="Jamilkowski, James" userId="S::jpjamilk@bnl.gov::005235fe-f15f-4cae-8884-cbbf15793e78" providerId="AD" clId="Web-{16903162-9720-8EFE-B8C9-2C043918292B}" dt="2022-09-08T11:36:02.464" v="40" actId="20577"/>
          <ac:spMkLst>
            <pc:docMk/>
            <pc:sldMk cId="3872332647" sldId="2112"/>
            <ac:spMk id="2" creationId="{740393BA-45B2-48BE-91CE-0A984478A49B}"/>
          </ac:spMkLst>
        </pc:spChg>
      </pc:sldChg>
      <pc:sldChg chg="del">
        <pc:chgData name="Jamilkowski, James" userId="S::jpjamilk@bnl.gov::005235fe-f15f-4cae-8884-cbbf15793e78" providerId="AD" clId="Web-{16903162-9720-8EFE-B8C9-2C043918292B}" dt="2022-09-08T11:20:56.673" v="9"/>
        <pc:sldMkLst>
          <pc:docMk/>
          <pc:sldMk cId="336115559" sldId="2113"/>
        </pc:sldMkLst>
      </pc:sldChg>
      <pc:sldChg chg="addSp delSp modSp">
        <pc:chgData name="Jamilkowski, James" userId="S::jpjamilk@bnl.gov::005235fe-f15f-4cae-8884-cbbf15793e78" providerId="AD" clId="Web-{16903162-9720-8EFE-B8C9-2C043918292B}" dt="2022-09-08T11:42:33.094" v="91" actId="14100"/>
        <pc:sldMkLst>
          <pc:docMk/>
          <pc:sldMk cId="1389511176" sldId="2115"/>
        </pc:sldMkLst>
        <pc:spChg chg="mod">
          <ac:chgData name="Jamilkowski, James" userId="S::jpjamilk@bnl.gov::005235fe-f15f-4cae-8884-cbbf15793e78" providerId="AD" clId="Web-{16903162-9720-8EFE-B8C9-2C043918292B}" dt="2022-09-08T11:42:33.094" v="91" actId="14100"/>
          <ac:spMkLst>
            <pc:docMk/>
            <pc:sldMk cId="1389511176" sldId="2115"/>
            <ac:spMk id="2" creationId="{A9123B46-53D8-46AA-B941-637604C546C9}"/>
          </ac:spMkLst>
        </pc:spChg>
        <pc:spChg chg="add del mod">
          <ac:chgData name="Jamilkowski, James" userId="S::jpjamilk@bnl.gov::005235fe-f15f-4cae-8884-cbbf15793e78" providerId="AD" clId="Web-{16903162-9720-8EFE-B8C9-2C043918292B}" dt="2022-09-08T11:28:38.584" v="12"/>
          <ac:spMkLst>
            <pc:docMk/>
            <pc:sldMk cId="1389511176" sldId="2115"/>
            <ac:spMk id="5" creationId="{6E443A52-CC43-849F-47C9-F29AC20E1910}"/>
          </ac:spMkLst>
        </pc:spChg>
        <pc:picChg chg="add mod ord modCrop">
          <ac:chgData name="Jamilkowski, James" userId="S::jpjamilk@bnl.gov::005235fe-f15f-4cae-8884-cbbf15793e78" providerId="AD" clId="Web-{16903162-9720-8EFE-B8C9-2C043918292B}" dt="2022-09-08T11:30:22.804" v="21" actId="1076"/>
          <ac:picMkLst>
            <pc:docMk/>
            <pc:sldMk cId="1389511176" sldId="2115"/>
            <ac:picMk id="6" creationId="{5A89C03E-D212-8DBB-B579-FA2C496F892C}"/>
          </ac:picMkLst>
        </pc:picChg>
        <pc:picChg chg="del">
          <ac:chgData name="Jamilkowski, James" userId="S::jpjamilk@bnl.gov::005235fe-f15f-4cae-8884-cbbf15793e78" providerId="AD" clId="Web-{16903162-9720-8EFE-B8C9-2C043918292B}" dt="2022-09-08T11:26:15.223" v="11"/>
          <ac:picMkLst>
            <pc:docMk/>
            <pc:sldMk cId="1389511176" sldId="2115"/>
            <ac:picMk id="7" creationId="{E5F60D91-8E4E-44B6-BBF6-F02AFB7969EF}"/>
          </ac:picMkLst>
        </pc:picChg>
      </pc:sldChg>
      <pc:sldChg chg="modSp">
        <pc:chgData name="Jamilkowski, James" userId="S::jpjamilk@bnl.gov::005235fe-f15f-4cae-8884-cbbf15793e78" providerId="AD" clId="Web-{16903162-9720-8EFE-B8C9-2C043918292B}" dt="2022-09-08T11:38:56.794" v="58" actId="20577"/>
        <pc:sldMkLst>
          <pc:docMk/>
          <pc:sldMk cId="631684841" sldId="2116"/>
        </pc:sldMkLst>
        <pc:spChg chg="mod">
          <ac:chgData name="Jamilkowski, James" userId="S::jpjamilk@bnl.gov::005235fe-f15f-4cae-8884-cbbf15793e78" providerId="AD" clId="Web-{16903162-9720-8EFE-B8C9-2C043918292B}" dt="2022-09-08T11:38:56.794" v="58" actId="20577"/>
          <ac:spMkLst>
            <pc:docMk/>
            <pc:sldMk cId="631684841" sldId="2116"/>
            <ac:spMk id="2" creationId="{7F2CA119-D190-41CC-9A23-02CEDC1D5FEB}"/>
          </ac:spMkLst>
        </pc:spChg>
      </pc:sldChg>
      <pc:sldChg chg="modSp addAnim delAnim modAnim">
        <pc:chgData name="Jamilkowski, James" userId="S::jpjamilk@bnl.gov::005235fe-f15f-4cae-8884-cbbf15793e78" providerId="AD" clId="Web-{16903162-9720-8EFE-B8C9-2C043918292B}" dt="2022-09-08T11:37:58.466" v="42" actId="20577"/>
        <pc:sldMkLst>
          <pc:docMk/>
          <pc:sldMk cId="3137579477" sldId="2117"/>
        </pc:sldMkLst>
        <pc:spChg chg="mod">
          <ac:chgData name="Jamilkowski, James" userId="S::jpjamilk@bnl.gov::005235fe-f15f-4cae-8884-cbbf15793e78" providerId="AD" clId="Web-{16903162-9720-8EFE-B8C9-2C043918292B}" dt="2022-09-08T11:37:58.466" v="42" actId="20577"/>
          <ac:spMkLst>
            <pc:docMk/>
            <pc:sldMk cId="3137579477" sldId="2117"/>
            <ac:spMk id="2" creationId="{907BE031-72E0-4358-A4A3-B5CB2D57583F}"/>
          </ac:spMkLst>
        </pc:spChg>
        <pc:graphicFrameChg chg="mod modGraphic">
          <ac:chgData name="Jamilkowski, James" userId="S::jpjamilk@bnl.gov::005235fe-f15f-4cae-8884-cbbf15793e78" providerId="AD" clId="Web-{16903162-9720-8EFE-B8C9-2C043918292B}" dt="2022-09-08T11:33:33.509" v="34"/>
          <ac:graphicFrameMkLst>
            <pc:docMk/>
            <pc:sldMk cId="3137579477" sldId="2117"/>
            <ac:graphicFrameMk id="5" creationId="{EFEF84DC-75F1-4451-8188-7029481D186B}"/>
          </ac:graphicFrameMkLst>
        </pc:graphicFrameChg>
      </pc:sldChg>
      <pc:sldChg chg="modSp ord">
        <pc:chgData name="Jamilkowski, James" userId="S::jpjamilk@bnl.gov::005235fe-f15f-4cae-8884-cbbf15793e78" providerId="AD" clId="Web-{16903162-9720-8EFE-B8C9-2C043918292B}" dt="2022-09-08T12:03:40.593" v="447"/>
        <pc:sldMkLst>
          <pc:docMk/>
          <pc:sldMk cId="2795242619" sldId="2118"/>
        </pc:sldMkLst>
        <pc:spChg chg="mod">
          <ac:chgData name="Jamilkowski, James" userId="S::jpjamilk@bnl.gov::005235fe-f15f-4cae-8884-cbbf15793e78" providerId="AD" clId="Web-{16903162-9720-8EFE-B8C9-2C043918292B}" dt="2022-09-08T11:38:20.450" v="44" actId="20577"/>
          <ac:spMkLst>
            <pc:docMk/>
            <pc:sldMk cId="2795242619" sldId="2118"/>
            <ac:spMk id="2" creationId="{1A379A22-D643-4E1C-8BBA-4E565449ED49}"/>
          </ac:spMkLst>
        </pc:spChg>
      </pc:sldChg>
      <pc:sldChg chg="addSp delSp modSp add replId">
        <pc:chgData name="Jamilkowski, James" userId="S::jpjamilk@bnl.gov::005235fe-f15f-4cae-8884-cbbf15793e78" providerId="AD" clId="Web-{16903162-9720-8EFE-B8C9-2C043918292B}" dt="2022-09-08T12:44:00.392" v="630" actId="20577"/>
        <pc:sldMkLst>
          <pc:docMk/>
          <pc:sldMk cId="234130833" sldId="2119"/>
        </pc:sldMkLst>
        <pc:spChg chg="mod">
          <ac:chgData name="Jamilkowski, James" userId="S::jpjamilk@bnl.gov::005235fe-f15f-4cae-8884-cbbf15793e78" providerId="AD" clId="Web-{16903162-9720-8EFE-B8C9-2C043918292B}" dt="2022-09-08T11:54:43.899" v="167" actId="20577"/>
          <ac:spMkLst>
            <pc:docMk/>
            <pc:sldMk cId="234130833" sldId="2119"/>
            <ac:spMk id="2" creationId="{907BE031-72E0-4358-A4A3-B5CB2D57583F}"/>
          </ac:spMkLst>
        </pc:spChg>
        <pc:spChg chg="add mod">
          <ac:chgData name="Jamilkowski, James" userId="S::jpjamilk@bnl.gov::005235fe-f15f-4cae-8884-cbbf15793e78" providerId="AD" clId="Web-{16903162-9720-8EFE-B8C9-2C043918292B}" dt="2022-09-08T12:44:00.392" v="630" actId="20577"/>
          <ac:spMkLst>
            <pc:docMk/>
            <pc:sldMk cId="234130833" sldId="2119"/>
            <ac:spMk id="6" creationId="{00A4DFF8-25BC-D6F4-0D13-1D8763D007C2}"/>
          </ac:spMkLst>
        </pc:spChg>
        <pc:graphicFrameChg chg="del">
          <ac:chgData name="Jamilkowski, James" userId="S::jpjamilk@bnl.gov::005235fe-f15f-4cae-8884-cbbf15793e78" providerId="AD" clId="Web-{16903162-9720-8EFE-B8C9-2C043918292B}" dt="2022-09-08T11:53:49.805" v="145"/>
          <ac:graphicFrameMkLst>
            <pc:docMk/>
            <pc:sldMk cId="234130833" sldId="2119"/>
            <ac:graphicFrameMk id="5" creationId="{EFEF84DC-75F1-4451-8188-7029481D186B}"/>
          </ac:graphicFrameMkLst>
        </pc:graphicFrameChg>
      </pc:sldChg>
      <pc:sldChg chg="addSp delSp modSp add mod replId modClrScheme chgLayout">
        <pc:chgData name="Jamilkowski, James" userId="S::jpjamilk@bnl.gov::005235fe-f15f-4cae-8884-cbbf15793e78" providerId="AD" clId="Web-{16903162-9720-8EFE-B8C9-2C043918292B}" dt="2022-09-08T12:03:01.498" v="442" actId="1076"/>
        <pc:sldMkLst>
          <pc:docMk/>
          <pc:sldMk cId="3180621408" sldId="2120"/>
        </pc:sldMkLst>
        <pc:spChg chg="del mod ord">
          <ac:chgData name="Jamilkowski, James" userId="S::jpjamilk@bnl.gov::005235fe-f15f-4cae-8884-cbbf15793e78" providerId="AD" clId="Web-{16903162-9720-8EFE-B8C9-2C043918292B}" dt="2022-09-08T12:02:36.889" v="438"/>
          <ac:spMkLst>
            <pc:docMk/>
            <pc:sldMk cId="3180621408" sldId="2120"/>
            <ac:spMk id="2" creationId="{907BE031-72E0-4358-A4A3-B5CB2D57583F}"/>
          </ac:spMkLst>
        </pc:spChg>
        <pc:spChg chg="mod ord">
          <ac:chgData name="Jamilkowski, James" userId="S::jpjamilk@bnl.gov::005235fe-f15f-4cae-8884-cbbf15793e78" providerId="AD" clId="Web-{16903162-9720-8EFE-B8C9-2C043918292B}" dt="2022-09-08T12:01:42.466" v="427"/>
          <ac:spMkLst>
            <pc:docMk/>
            <pc:sldMk cId="3180621408" sldId="2120"/>
            <ac:spMk id="4" creationId="{3DDE0BBE-B5EB-40CE-9F22-EB9FDE99131D}"/>
          </ac:spMkLst>
        </pc:spChg>
        <pc:spChg chg="add mod ord">
          <ac:chgData name="Jamilkowski, James" userId="S::jpjamilk@bnl.gov::005235fe-f15f-4cae-8884-cbbf15793e78" providerId="AD" clId="Web-{16903162-9720-8EFE-B8C9-2C043918292B}" dt="2022-09-08T12:03:01.498" v="442" actId="1076"/>
          <ac:spMkLst>
            <pc:docMk/>
            <pc:sldMk cId="3180621408" sldId="2120"/>
            <ac:spMk id="5" creationId="{89504713-8882-D8A3-FA23-2E2CFECFBDAF}"/>
          </ac:spMkLst>
        </pc:spChg>
        <pc:spChg chg="del mod">
          <ac:chgData name="Jamilkowski, James" userId="S::jpjamilk@bnl.gov::005235fe-f15f-4cae-8884-cbbf15793e78" providerId="AD" clId="Web-{16903162-9720-8EFE-B8C9-2C043918292B}" dt="2022-09-08T12:00:59.263" v="425"/>
          <ac:spMkLst>
            <pc:docMk/>
            <pc:sldMk cId="3180621408" sldId="2120"/>
            <ac:spMk id="6" creationId="{00A4DFF8-25BC-D6F4-0D13-1D8763D007C2}"/>
          </ac:spMkLst>
        </pc:spChg>
      </pc:sldChg>
      <pc:sldChg chg="modSp add replId">
        <pc:chgData name="Jamilkowski, James" userId="S::jpjamilk@bnl.gov::005235fe-f15f-4cae-8884-cbbf15793e78" providerId="AD" clId="Web-{16903162-9720-8EFE-B8C9-2C043918292B}" dt="2022-09-08T12:03:28.733" v="446" actId="20577"/>
        <pc:sldMkLst>
          <pc:docMk/>
          <pc:sldMk cId="2838901121" sldId="2121"/>
        </pc:sldMkLst>
        <pc:spChg chg="mod">
          <ac:chgData name="Jamilkowski, James" userId="S::jpjamilk@bnl.gov::005235fe-f15f-4cae-8884-cbbf15793e78" providerId="AD" clId="Web-{16903162-9720-8EFE-B8C9-2C043918292B}" dt="2022-09-08T12:03:28.733" v="446" actId="20577"/>
          <ac:spMkLst>
            <pc:docMk/>
            <pc:sldMk cId="2838901121" sldId="2121"/>
            <ac:spMk id="5" creationId="{89504713-8882-D8A3-FA23-2E2CFECFBDA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6D1A43-4927-448A-8709-1A639C18A13E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18C55E-B25D-49F7-AC7B-3685D67F1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7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8C55E-B25D-49F7-AC7B-3685D67F1C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57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8C55E-B25D-49F7-AC7B-3685D67F1C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44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8C55E-B25D-49F7-AC7B-3685D67F1C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81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8C55E-B25D-49F7-AC7B-3685D67F1C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42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8C55E-B25D-49F7-AC7B-3685D67F1C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5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endParaRPr lang="en-US"/>
          </a:p>
          <a:p>
            <a:pPr marL="174708" indent="-174708">
              <a:buFontTx/>
              <a:buChar char="-"/>
            </a:pPr>
            <a:endParaRPr lang="en-US"/>
          </a:p>
          <a:p>
            <a:pPr marL="174708" indent="-174708">
              <a:buFontTx/>
              <a:buChar char="-"/>
            </a:pPr>
            <a:endParaRPr lang="en-US"/>
          </a:p>
          <a:p>
            <a:pPr marL="174708" indent="-174708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8C55E-B25D-49F7-AC7B-3685D67F1C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5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6185" y="2790092"/>
            <a:ext cx="4741984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6185" y="4642339"/>
            <a:ext cx="4741984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590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7392-621C-F940-A9E0-C200BFFD50AA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3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FC9D-2510-9D4E-94CF-323033C43082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2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153B-D2FE-084F-A5C1-8D209E16032E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6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12A1-E89F-D24D-A169-5DC8CABDC5A2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9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D915-A2B8-B94E-A1CC-1141DF0850D3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6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4637-9346-2349-9F9A-C353C572555C}" type="datetime1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8175-6C24-3444-AA31-882FCB3893B1}" type="datetime1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5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B326-E4C6-E847-B080-8EB3BCE3B470}" type="datetime1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8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BF3D-6F4C-AA48-86F3-9E1812571E96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6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A180-DC64-654B-9439-CFBD1F8CBED7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0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7E6584-5AA4-E144-9E0B-B01A5ECE2BA8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21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4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01B43-6BA8-9444-B172-1989E6DD4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7167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/>
                <a:cs typeface="Arial"/>
              </a:rPr>
              <a:t>EIC </a:t>
            </a:r>
            <a:r>
              <a:rPr lang="en-US" sz="3600" dirty="0">
                <a:latin typeface="Arial"/>
                <a:cs typeface="Arial"/>
              </a:rPr>
              <a:t>Common</a:t>
            </a:r>
            <a:r>
              <a:rPr lang="en-US" sz="4000" dirty="0">
                <a:latin typeface="Arial"/>
                <a:cs typeface="Arial"/>
              </a:rPr>
              <a:t> Platform Hardware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D16D4-1699-A745-9DBF-04809E03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E6F6ED-C68D-4578-B384-C2B96164E53A}"/>
              </a:ext>
            </a:extLst>
          </p:cNvPr>
          <p:cNvSpPr txBox="1"/>
          <p:nvPr/>
        </p:nvSpPr>
        <p:spPr>
          <a:xfrm>
            <a:off x="625451" y="4272527"/>
            <a:ext cx="6883399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 U chassis... larger variants under consideration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FEC/IOC in commercial 1U blades</a:t>
            </a:r>
            <a:endParaRPr lang="en-US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Carrier provides all connections to control system / timing</a:t>
            </a:r>
            <a:endParaRPr lang="en-US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Carrier comes in two flavors, standard and high performance</a:t>
            </a:r>
            <a:endParaRPr lang="en-US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speed edge mounted connector allows function / filter cards to be accessed thru front panel of chassis</a:t>
            </a:r>
            <a:endParaRPr lang="en-US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Provides upgrade path for existing VME systems</a:t>
            </a:r>
            <a:endParaRPr lang="en-US" dirty="0">
              <a:cs typeface="Calibri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6E08AC9-87CA-4506-A19D-32706A8028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19287" y="1171209"/>
            <a:ext cx="530542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366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BE031-72E0-4358-A4A3-B5CB2D575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5328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RHIC </a:t>
            </a:r>
            <a:r>
              <a:rPr lang="en-US" sz="3600" dirty="0" err="1">
                <a:latin typeface="Arial"/>
                <a:cs typeface="Arial"/>
              </a:rPr>
              <a:t>Beamsync</a:t>
            </a:r>
            <a:r>
              <a:rPr lang="en-US" sz="3600" dirty="0">
                <a:latin typeface="Arial"/>
                <a:cs typeface="Arial"/>
              </a:rPr>
              <a:t> Info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E0BBE-B5EB-40CE-9F22-EB9FDE991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A4DFF8-25BC-D6F4-0D13-1D8763D00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34013"/>
            <a:ext cx="7886700" cy="484295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latin typeface="Arial"/>
                <a:cs typeface="Arial"/>
              </a:rPr>
              <a:t>Separate Blue/Yellow generator boards and associated timing links, each using RF rev tick</a:t>
            </a:r>
          </a:p>
          <a:p>
            <a:r>
              <a:rPr lang="en-US" dirty="0">
                <a:latin typeface="Arial"/>
                <a:cs typeface="Arial"/>
              </a:rPr>
              <a:t>Distributed on fiber/copper cables ("blue hose"), separate from other primary connections (ex. RHIC event link)</a:t>
            </a:r>
          </a:p>
          <a:p>
            <a:r>
              <a:rPr lang="en-US" dirty="0">
                <a:latin typeface="Arial"/>
                <a:cs typeface="Arial"/>
              </a:rPr>
              <a:t>VME V124 modules decode one </a:t>
            </a:r>
            <a:r>
              <a:rPr lang="en-US" dirty="0" err="1">
                <a:latin typeface="Arial"/>
                <a:cs typeface="Arial"/>
              </a:rPr>
              <a:t>beamsync</a:t>
            </a:r>
            <a:r>
              <a:rPr lang="en-US" dirty="0">
                <a:latin typeface="Arial"/>
                <a:cs typeface="Arial"/>
              </a:rPr>
              <a:t> link and provide beam-synchronous timing with delay control capabilities</a:t>
            </a:r>
          </a:p>
          <a:p>
            <a:pPr lvl="1"/>
            <a:r>
              <a:rPr lang="en-US" dirty="0">
                <a:latin typeface="Arial"/>
                <a:cs typeface="Arial"/>
              </a:rPr>
              <a:t>Originally designed for 360 bucket operations, with harmonic adjustment added in later</a:t>
            </a:r>
          </a:p>
          <a:p>
            <a:pPr lvl="1"/>
            <a:r>
              <a:rPr lang="en-US" dirty="0">
                <a:latin typeface="Arial"/>
                <a:cs typeface="Arial"/>
              </a:rPr>
              <a:t>8 output channels per board</a:t>
            </a:r>
            <a:endParaRPr lang="en-US" dirty="0">
              <a:cs typeface="Arial"/>
            </a:endParaRPr>
          </a:p>
          <a:p>
            <a:pPr lvl="1"/>
            <a:r>
              <a:rPr lang="en-US" dirty="0">
                <a:latin typeface="Arial"/>
                <a:cs typeface="Arial"/>
              </a:rPr>
              <a:t>Differential ECL signal output</a:t>
            </a:r>
          </a:p>
          <a:p>
            <a:pPr lvl="1"/>
            <a:r>
              <a:rPr lang="en-US" dirty="0">
                <a:latin typeface="Arial"/>
                <a:cs typeface="Arial"/>
              </a:rPr>
              <a:t>Jitter is ~ 8 </a:t>
            </a:r>
            <a:r>
              <a:rPr lang="en-US" dirty="0" err="1">
                <a:latin typeface="Arial"/>
                <a:cs typeface="Arial"/>
              </a:rPr>
              <a:t>ps</a:t>
            </a:r>
            <a:endParaRPr lang="en-US"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The hope is that the Common Platform equivalent trigger outputs will have smaller jitter with the newer generation of FPGAs</a:t>
            </a:r>
          </a:p>
        </p:txBody>
      </p:sp>
    </p:spTree>
    <p:extLst>
      <p:ext uri="{BB962C8B-B14F-4D97-AF65-F5344CB8AC3E}">
        <p14:creationId xmlns:p14="http://schemas.microsoft.com/office/powerpoint/2010/main" val="234130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504713-8882-D8A3-FA23-2E2CFECFB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40690"/>
            <a:ext cx="7886700" cy="5782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/>
                <a:cs typeface="Arial"/>
              </a:rPr>
              <a:t>Any Questions?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E0BBE-B5EB-40CE-9F22-EB9FDE991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21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504713-8882-D8A3-FA23-2E2CFECFB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40690"/>
            <a:ext cx="7886700" cy="5782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/>
                <a:cs typeface="Arial"/>
              </a:rPr>
              <a:t>Backup Slides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E0BBE-B5EB-40CE-9F22-EB9FDE991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01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79A22-D643-4E1C-8BBA-4E565449E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91401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rial"/>
                <a:cs typeface="Arial"/>
              </a:rPr>
              <a:t>Beam Sync Timing Generation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D928D40-E9B9-4AB1-B025-1420D4BF10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866565"/>
            <a:ext cx="7886700" cy="130108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F805C-974C-432A-AAB2-1612EFB48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4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49333-0DC2-4924-B574-ED6389CAD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Carrier Functionality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BCC01-DD0F-4F48-B821-5F5B6F2C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1300"/>
            <a:ext cx="7886700" cy="466566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000" dirty="0">
                <a:latin typeface="Arial"/>
                <a:cs typeface="Arial"/>
              </a:rPr>
              <a:t>Single (dual) gigabit ethernet </a:t>
            </a:r>
            <a:endParaRPr lang="en-US" sz="2000" dirty="0"/>
          </a:p>
          <a:p>
            <a:r>
              <a:rPr lang="en-US" sz="2000" dirty="0">
                <a:latin typeface="Arial"/>
                <a:cs typeface="Arial"/>
              </a:rPr>
              <a:t>Memory (8 GB of DDR4?)</a:t>
            </a:r>
          </a:p>
          <a:p>
            <a:r>
              <a:rPr lang="en-US" sz="2000" dirty="0">
                <a:latin typeface="Arial"/>
                <a:cs typeface="Arial"/>
              </a:rPr>
              <a:t>8 SFPs – 1 dedicated to Timing/Data Link</a:t>
            </a:r>
          </a:p>
          <a:p>
            <a:r>
              <a:rPr lang="en-US" sz="2000" dirty="0">
                <a:latin typeface="Arial"/>
                <a:cs typeface="Arial"/>
              </a:rPr>
              <a:t>External Clock, Clock Recovery Option, (Clean Up PLL) </a:t>
            </a:r>
            <a:endParaRPr lang="en-US" sz="2000" dirty="0"/>
          </a:p>
          <a:p>
            <a:r>
              <a:rPr lang="en-US" sz="2000" dirty="0">
                <a:latin typeface="Arial"/>
                <a:cs typeface="Arial"/>
              </a:rPr>
              <a:t>On-board Beam Sync Clock generation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Available on </a:t>
            </a:r>
            <a:r>
              <a:rPr lang="en-US" sz="1600" u="sng" dirty="0">
                <a:latin typeface="Arial"/>
                <a:cs typeface="Arial"/>
              </a:rPr>
              <a:t>each</a:t>
            </a:r>
            <a:r>
              <a:rPr lang="en-US" sz="1600" dirty="0">
                <a:latin typeface="Arial"/>
                <a:cs typeface="Arial"/>
              </a:rPr>
              <a:t> carrier using Direct Digital Synthesizers (DDS)</a:t>
            </a:r>
            <a:endParaRPr lang="en-US" dirty="0"/>
          </a:p>
          <a:p>
            <a:r>
              <a:rPr lang="en-US" sz="2000" dirty="0"/>
              <a:t>SD Card</a:t>
            </a:r>
          </a:p>
          <a:p>
            <a:r>
              <a:rPr lang="en-US" sz="2000" dirty="0"/>
              <a:t>RS-232 Interface</a:t>
            </a:r>
          </a:p>
          <a:p>
            <a:r>
              <a:rPr lang="en-US" sz="2000" dirty="0">
                <a:latin typeface="Arial"/>
                <a:cs typeface="Arial"/>
              </a:rPr>
              <a:t>Voltage/Current/Temperature Monitoring</a:t>
            </a:r>
            <a:endParaRPr lang="en-US" dirty="0"/>
          </a:p>
          <a:p>
            <a:r>
              <a:rPr lang="en-US" sz="2000" dirty="0">
                <a:latin typeface="Arial"/>
                <a:cs typeface="Arial"/>
              </a:rPr>
              <a:t>Two Daughter Sites</a:t>
            </a:r>
            <a:endParaRPr lang="en-US" dirty="0"/>
          </a:p>
          <a:p>
            <a:pPr lvl="1"/>
            <a:r>
              <a:rPr lang="en-US" sz="1600" dirty="0"/>
              <a:t>2 (4)  Multi-Gigabit Serial Links to Carrier FPGA</a:t>
            </a:r>
          </a:p>
          <a:p>
            <a:pPr lvl="1"/>
            <a:r>
              <a:rPr lang="en-US" sz="1600" dirty="0"/>
              <a:t>Flexible connection to SFPs via cross-point switch </a:t>
            </a:r>
          </a:p>
          <a:p>
            <a:pPr lvl="1"/>
            <a:r>
              <a:rPr lang="en-US" sz="1600" dirty="0"/>
              <a:t>40 generic I/O connections</a:t>
            </a:r>
          </a:p>
          <a:p>
            <a:pPr lvl="1"/>
            <a:r>
              <a:rPr lang="en-US" sz="1600" dirty="0"/>
              <a:t>Real Time and Beam Synchronous Clocks</a:t>
            </a:r>
          </a:p>
          <a:p>
            <a:pPr lvl="1"/>
            <a:r>
              <a:rPr lang="en-US" sz="1600" dirty="0"/>
              <a:t>Site to Site Connections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E4FB31-6BD6-4BB1-A21E-7A62A8203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4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393BA-45B2-48BE-91CE-0A984478A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170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/>
                <a:cs typeface="Arial"/>
              </a:rPr>
              <a:t>FPGA Options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BFB8C-7C89-4C28-B48B-27D5799D5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DD86C3-4B5F-4372-BB02-2B8A11574430}"/>
              </a:ext>
            </a:extLst>
          </p:cNvPr>
          <p:cNvSpPr txBox="1"/>
          <p:nvPr/>
        </p:nvSpPr>
        <p:spPr>
          <a:xfrm>
            <a:off x="690043" y="4386532"/>
            <a:ext cx="7763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Zynq </a:t>
            </a:r>
            <a:r>
              <a:rPr lang="en-US" dirty="0" err="1"/>
              <a:t>UltraScale</a:t>
            </a:r>
            <a:r>
              <a:rPr lang="en-US" dirty="0"/>
              <a:t>+ provides many options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Dual or Quad ARM A53 Processors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Large range of Logic Cells / Flip Flops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Artix</a:t>
            </a:r>
            <a:r>
              <a:rPr lang="en-US" dirty="0"/>
              <a:t> </a:t>
            </a:r>
            <a:r>
              <a:rPr lang="en-US" dirty="0" err="1"/>
              <a:t>UltraScale</a:t>
            </a:r>
            <a:r>
              <a:rPr lang="en-US" dirty="0"/>
              <a:t> 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Parts available Q2/Q3 this year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Cost effective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Silicon availability out to 52 weeks for almost all Xilinx parts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66B43B7-EC1A-444F-97EC-A1F0E55E34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939220"/>
              </p:ext>
            </p:extLst>
          </p:nvPr>
        </p:nvGraphicFramePr>
        <p:xfrm>
          <a:off x="260019" y="986829"/>
          <a:ext cx="8554625" cy="3399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2695">
                  <a:extLst>
                    <a:ext uri="{9D8B030D-6E8A-4147-A177-3AD203B41FA5}">
                      <a16:colId xmlns:a16="http://schemas.microsoft.com/office/drawing/2014/main" val="2913420052"/>
                    </a:ext>
                  </a:extLst>
                </a:gridCol>
                <a:gridCol w="809410">
                  <a:extLst>
                    <a:ext uri="{9D8B030D-6E8A-4147-A177-3AD203B41FA5}">
                      <a16:colId xmlns:a16="http://schemas.microsoft.com/office/drawing/2014/main" val="2942737443"/>
                    </a:ext>
                  </a:extLst>
                </a:gridCol>
                <a:gridCol w="774522">
                  <a:extLst>
                    <a:ext uri="{9D8B030D-6E8A-4147-A177-3AD203B41FA5}">
                      <a16:colId xmlns:a16="http://schemas.microsoft.com/office/drawing/2014/main" val="1118621771"/>
                    </a:ext>
                  </a:extLst>
                </a:gridCol>
                <a:gridCol w="1095494">
                  <a:extLst>
                    <a:ext uri="{9D8B030D-6E8A-4147-A177-3AD203B41FA5}">
                      <a16:colId xmlns:a16="http://schemas.microsoft.com/office/drawing/2014/main" val="3165467051"/>
                    </a:ext>
                  </a:extLst>
                </a:gridCol>
                <a:gridCol w="1116427">
                  <a:extLst>
                    <a:ext uri="{9D8B030D-6E8A-4147-A177-3AD203B41FA5}">
                      <a16:colId xmlns:a16="http://schemas.microsoft.com/office/drawing/2014/main" val="38576487"/>
                    </a:ext>
                  </a:extLst>
                </a:gridCol>
                <a:gridCol w="1081539">
                  <a:extLst>
                    <a:ext uri="{9D8B030D-6E8A-4147-A177-3AD203B41FA5}">
                      <a16:colId xmlns:a16="http://schemas.microsoft.com/office/drawing/2014/main" val="3050132843"/>
                    </a:ext>
                  </a:extLst>
                </a:gridCol>
                <a:gridCol w="1081539">
                  <a:extLst>
                    <a:ext uri="{9D8B030D-6E8A-4147-A177-3AD203B41FA5}">
                      <a16:colId xmlns:a16="http://schemas.microsoft.com/office/drawing/2014/main" val="2052148975"/>
                    </a:ext>
                  </a:extLst>
                </a:gridCol>
                <a:gridCol w="774522">
                  <a:extLst>
                    <a:ext uri="{9D8B030D-6E8A-4147-A177-3AD203B41FA5}">
                      <a16:colId xmlns:a16="http://schemas.microsoft.com/office/drawing/2014/main" val="2966866802"/>
                    </a:ext>
                  </a:extLst>
                </a:gridCol>
                <a:gridCol w="788477">
                  <a:extLst>
                    <a:ext uri="{9D8B030D-6E8A-4147-A177-3AD203B41FA5}">
                      <a16:colId xmlns:a16="http://schemas.microsoft.com/office/drawing/2014/main" val="620041819"/>
                    </a:ext>
                  </a:extLst>
                </a:gridCol>
              </a:tblGrid>
              <a:tr h="178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Part Number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XC5VFX70T-1FF1136C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XC7Z030-1FFG676C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XCZU4CG-1FBVB900E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XCZU5CG-1FBVB900E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XCZU7CG-1FBVB900E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XCZU7CG-1FFVC1156E</a:t>
                      </a:r>
                      <a:endParaRPr lang="en-US" sz="600" b="0" i="0" u="none" strike="noStrike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XCAU25P-1FFVA784E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XCAU10P-1FFVB484E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extLst>
                  <a:ext uri="{0D108BD9-81ED-4DB2-BD59-A6C34878D82A}">
                    <a16:rowId xmlns:a16="http://schemas.microsoft.com/office/drawing/2014/main" val="3079127004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Family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Virtex 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Zynq-7000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Zynq UltraScale+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Zynq UltraScale+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Zynq UltraScale+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Zynq UltraScale+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Artix UltraScale+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Artix UltraScale+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extLst>
                  <a:ext uri="{0D108BD9-81ED-4DB2-BD59-A6C34878D82A}">
                    <a16:rowId xmlns:a16="http://schemas.microsoft.com/office/drawing/2014/main" val="3018210343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 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33" marR="3860" marT="386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b"/>
                </a:tc>
                <a:extLst>
                  <a:ext uri="{0D108BD9-81ED-4DB2-BD59-A6C34878D82A}">
                    <a16:rowId xmlns:a16="http://schemas.microsoft.com/office/drawing/2014/main" val="3041859647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Logic Cells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33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71680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125000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192000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256000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504000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504000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308000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96000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extLst>
                  <a:ext uri="{0D108BD9-81ED-4DB2-BD59-A6C34878D82A}">
                    <a16:rowId xmlns:a16="http://schemas.microsoft.com/office/drawing/2014/main" val="2029864872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Flip Flops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33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44800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157200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176000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234000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461000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461000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282000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88000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extLst>
                  <a:ext uri="{0D108BD9-81ED-4DB2-BD59-A6C34878D82A}">
                    <a16:rowId xmlns:a16="http://schemas.microsoft.com/office/drawing/2014/main" val="2375788393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LUTs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33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88000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117000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230000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230000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141000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44000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extLst>
                  <a:ext uri="{0D108BD9-81ED-4DB2-BD59-A6C34878D82A}">
                    <a16:rowId xmlns:a16="http://schemas.microsoft.com/office/drawing/2014/main" val="3445509015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Total Block Ram (Mb)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33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5.3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9.3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4.5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5.1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10.5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3.5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extLst>
                  <a:ext uri="{0D108BD9-81ED-4DB2-BD59-A6C34878D82A}">
                    <a16:rowId xmlns:a16="http://schemas.microsoft.com/office/drawing/2014/main" val="3217316604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Ultra RAM (Mb)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33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-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-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13.5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27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27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-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-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extLst>
                  <a:ext uri="{0D108BD9-81ED-4DB2-BD59-A6C34878D82A}">
                    <a16:rowId xmlns:a16="http://schemas.microsoft.com/office/drawing/2014/main" val="2561149178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DSP Slices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33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128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400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728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1248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1728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1728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1200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400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extLst>
                  <a:ext uri="{0D108BD9-81ED-4DB2-BD59-A6C34878D82A}">
                    <a16:rowId xmlns:a16="http://schemas.microsoft.com/office/drawing/2014/main" val="2065594444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Transceivers (Max Data Rate)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33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16 (6.5 Gbps)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4 (12.5 Gbps)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16 (16.3 Gbps)  + 4 for PS (6 Gbps)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16 (16.3 Gbps)  + 4 for PS (6 Gbps)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16 (16.3 Gbps)  + 4 for PS (6 Gbps)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20 (16.3 Gbps)  + 4 for PS (6 Gbps)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12 (16.3 Gbps)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12 (16.3 Gbps)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extLst>
                  <a:ext uri="{0D108BD9-81ED-4DB2-BD59-A6C34878D82A}">
                    <a16:rowId xmlns:a16="http://schemas.microsoft.com/office/drawing/2014/main" val="2960062187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Processor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33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PowerPC 440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Dual ARM Cortex A9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600" u="none" strike="noStrike">
                          <a:effectLst/>
                        </a:rPr>
                        <a:t>Dual ARM A53 / Dual ARM R5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600" u="none" strike="noStrike">
                          <a:effectLst/>
                        </a:rPr>
                        <a:t>Dual ARM A53 / Dual ARM R5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600" u="none" strike="noStrike">
                          <a:effectLst/>
                        </a:rPr>
                        <a:t>Dual ARM A53 / Dual ARM R5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None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None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extLst>
                  <a:ext uri="{0D108BD9-81ED-4DB2-BD59-A6C34878D82A}">
                    <a16:rowId xmlns:a16="http://schemas.microsoft.com/office/drawing/2014/main" val="3111721259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PS I/O Pins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33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-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128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214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214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214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214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-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-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extLst>
                  <a:ext uri="{0D108BD9-81ED-4DB2-BD59-A6C34878D82A}">
                    <a16:rowId xmlns:a16="http://schemas.microsoft.com/office/drawing/2014/main" val="3464587760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HD I/O Pins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33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640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48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48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48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48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96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48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extLst>
                  <a:ext uri="{0D108BD9-81ED-4DB2-BD59-A6C34878D82A}">
                    <a16:rowId xmlns:a16="http://schemas.microsoft.com/office/drawing/2014/main" val="3404248868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HP I/O Pins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33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-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150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156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156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156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312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208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156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extLst>
                  <a:ext uri="{0D108BD9-81ED-4DB2-BD59-A6C34878D82A}">
                    <a16:rowId xmlns:a16="http://schemas.microsoft.com/office/drawing/2014/main" val="2503152054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External Memory Support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633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DDR2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DDR2,DDR3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DDR4, DDR3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DDR4, DDR3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DDR4, DDR3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DDR4, DDR3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DDR4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u="none" strike="noStrike">
                          <a:effectLst/>
                        </a:rPr>
                        <a:t>DDR4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extLst>
                  <a:ext uri="{0D108BD9-81ED-4DB2-BD59-A6C34878D82A}">
                    <a16:rowId xmlns:a16="http://schemas.microsoft.com/office/drawing/2014/main" val="3765270562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92633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For Comparison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For Comparison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Footprint compatible.  They are also compatible with the quad ARM A53 equivalent parts.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extLst>
                  <a:ext uri="{0D108BD9-81ED-4DB2-BD59-A6C34878D82A}">
                    <a16:rowId xmlns:a16="http://schemas.microsoft.com/office/drawing/2014/main" val="1669847045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Quoted Cost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extLst>
                  <a:ext uri="{0D108BD9-81ED-4DB2-BD59-A6C34878D82A}">
                    <a16:rowId xmlns:a16="http://schemas.microsoft.com/office/drawing/2014/main" val="3874989351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Cost (1-100 piece)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$503.24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$796.72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$986.24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$1,094.80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$174.00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$77.00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extLst>
                  <a:ext uri="{0D108BD9-81ED-4DB2-BD59-A6C34878D82A}">
                    <a16:rowId xmlns:a16="http://schemas.microsoft.com/office/drawing/2014/main" val="2524452871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Cost (101 -1000 piece)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$299.92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$475.64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$588.80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$653.20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$149.00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$66.00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0" marR="3860" marT="3860" marB="0" anchor="ctr"/>
                </a:tc>
                <a:extLst>
                  <a:ext uri="{0D108BD9-81ED-4DB2-BD59-A6C34878D82A}">
                    <a16:rowId xmlns:a16="http://schemas.microsoft.com/office/drawing/2014/main" val="571856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33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604D4-F80E-496E-9112-0A6BD7B6D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64" y="365126"/>
            <a:ext cx="7886700" cy="64847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Daughter / Function Cards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F2D9A-D142-42EB-9532-A21EAD014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64" y="1463486"/>
            <a:ext cx="7886700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Approximately 8-inch width, max</a:t>
            </a:r>
          </a:p>
          <a:p>
            <a:r>
              <a:rPr lang="en-US" dirty="0"/>
              <a:t>Both generic and system specific designs</a:t>
            </a:r>
          </a:p>
          <a:p>
            <a:r>
              <a:rPr lang="en-US" dirty="0"/>
              <a:t>Examples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Digital I/O – </a:t>
            </a:r>
            <a:r>
              <a:rPr lang="en-US" sz="1500" dirty="0">
                <a:solidFill>
                  <a:srgbClr val="00B050"/>
                </a:solidFill>
                <a:latin typeface="Arial"/>
                <a:cs typeface="Arial"/>
              </a:rPr>
              <a:t>provides V202, V124 functionality (,scaler?)</a:t>
            </a:r>
            <a:endParaRPr lang="en-US" sz="1500" dirty="0">
              <a:solidFill>
                <a:srgbClr val="00B05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Baseband ADC – </a:t>
            </a:r>
            <a:r>
              <a:rPr lang="en-US" sz="1500" dirty="0">
                <a:solidFill>
                  <a:srgbClr val="00B050"/>
                </a:solidFill>
              </a:rPr>
              <a:t>16 Channel, 1 MSPS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Baseband DAC – </a:t>
            </a:r>
            <a:r>
              <a:rPr lang="en-US" sz="1500" dirty="0"/>
              <a:t>16 Channel, 1 MSPS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RF ADC / DAC – </a:t>
            </a:r>
            <a:r>
              <a:rPr lang="en-US" sz="1500" dirty="0"/>
              <a:t>6 ADCs @ X00 MSPS, 2 DACs @ X00 MSPS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rial"/>
                <a:cs typeface="Arial"/>
              </a:rPr>
              <a:t>High Speed ADC (</a:t>
            </a:r>
            <a:r>
              <a:rPr lang="en-US" dirty="0" err="1">
                <a:latin typeface="Arial"/>
                <a:cs typeface="Arial"/>
              </a:rPr>
              <a:t>RFSoC</a:t>
            </a:r>
            <a:r>
              <a:rPr lang="en-US" dirty="0">
                <a:latin typeface="Arial"/>
                <a:cs typeface="Arial"/>
              </a:rPr>
              <a:t> based?)</a:t>
            </a:r>
          </a:p>
          <a:p>
            <a:pPr lvl="2"/>
            <a:r>
              <a:rPr lang="en-US" sz="1600" dirty="0">
                <a:latin typeface="Arial"/>
                <a:cs typeface="Arial"/>
              </a:rPr>
              <a:t>8, 14 bit ADC @2.5 GSPS and 8, 14 bit DACs @9.85 GSPS</a:t>
            </a:r>
          </a:p>
          <a:p>
            <a:pPr lvl="2"/>
            <a:r>
              <a:rPr lang="en-US" sz="1600" dirty="0">
                <a:latin typeface="Arial"/>
                <a:cs typeface="Arial"/>
              </a:rPr>
              <a:t>Quad ARM A53 + all other features of Zynq </a:t>
            </a:r>
            <a:r>
              <a:rPr lang="en-US" sz="1600" dirty="0" err="1">
                <a:latin typeface="Arial"/>
                <a:cs typeface="Arial"/>
              </a:rPr>
              <a:t>UltraScale</a:t>
            </a:r>
            <a:r>
              <a:rPr lang="en-US" sz="1600" dirty="0">
                <a:latin typeface="Arial"/>
                <a:cs typeface="Arial"/>
              </a:rPr>
              <a:t>+ devices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SFP breakout – </a:t>
            </a:r>
            <a:r>
              <a:rPr lang="en-US" sz="1500" dirty="0">
                <a:solidFill>
                  <a:srgbClr val="00B050"/>
                </a:solidFill>
              </a:rPr>
              <a:t>12+ SFPs – ARTIX </a:t>
            </a:r>
            <a:r>
              <a:rPr lang="en-US" sz="1500" dirty="0" err="1">
                <a:solidFill>
                  <a:srgbClr val="00B050"/>
                </a:solidFill>
              </a:rPr>
              <a:t>UltraScale</a:t>
            </a:r>
            <a:r>
              <a:rPr lang="en-US" sz="1500" dirty="0">
                <a:solidFill>
                  <a:srgbClr val="00B050"/>
                </a:solidFill>
              </a:rPr>
              <a:t>+ based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RF Cavity Controller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BPM Processor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PSC/PSI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739E6D-A56F-4C39-B71A-FF33073B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7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23B46-53D8-46AA-B941-637604C5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83505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rial"/>
                <a:cs typeface="Arial"/>
              </a:rPr>
              <a:t>Common Platform Carrier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2CF46-A20A-47B8-B0BD-AF7B018D9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7" descr="EIC Common Carrier - Hi Performance - Rev 8.png">
            <a:extLst>
              <a:ext uri="{FF2B5EF4-FFF2-40B4-BE49-F238E27FC236}">
                <a16:creationId xmlns:a16="http://schemas.microsoft.com/office/drawing/2014/main" id="{5A89C03E-D212-8DBB-B579-FA2C496F89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953" r="-196"/>
          <a:stretch/>
        </p:blipFill>
        <p:spPr>
          <a:xfrm>
            <a:off x="915440" y="854317"/>
            <a:ext cx="7312973" cy="5777360"/>
          </a:xfrm>
        </p:spPr>
      </p:pic>
    </p:spTree>
    <p:extLst>
      <p:ext uri="{BB962C8B-B14F-4D97-AF65-F5344CB8AC3E}">
        <p14:creationId xmlns:p14="http://schemas.microsoft.com/office/powerpoint/2010/main" val="1389511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F6811-FA51-4F5A-9E7E-E27E57112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7" y="365127"/>
            <a:ext cx="8627952" cy="67627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Filter / Signal Conditioning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E258E-8D4A-4D05-AA0C-6953C9733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63" y="1401952"/>
            <a:ext cx="7886700" cy="476529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Optional</a:t>
            </a:r>
          </a:p>
          <a:p>
            <a:r>
              <a:rPr lang="en-US" dirty="0"/>
              <a:t>Provide easy means of customization</a:t>
            </a:r>
          </a:p>
          <a:p>
            <a:r>
              <a:rPr lang="en-US" dirty="0"/>
              <a:t>Signal Conditioning for generic function cards</a:t>
            </a:r>
          </a:p>
          <a:p>
            <a:r>
              <a:rPr lang="en-US" dirty="0"/>
              <a:t>Analog</a:t>
            </a:r>
          </a:p>
          <a:p>
            <a:pPr lvl="1"/>
            <a:r>
              <a:rPr lang="en-US" dirty="0"/>
              <a:t>Filtering</a:t>
            </a:r>
          </a:p>
          <a:p>
            <a:pPr lvl="1"/>
            <a:r>
              <a:rPr lang="en-US" dirty="0"/>
              <a:t>Signal Conditioning, Gain, DC Offset, etc.</a:t>
            </a:r>
          </a:p>
          <a:p>
            <a:r>
              <a:rPr lang="en-US" dirty="0"/>
              <a:t>Digital</a:t>
            </a:r>
          </a:p>
          <a:p>
            <a:pPr lvl="1"/>
            <a:r>
              <a:rPr lang="en-US" dirty="0"/>
              <a:t>Line drivers</a:t>
            </a:r>
          </a:p>
          <a:p>
            <a:pPr lvl="1"/>
            <a:r>
              <a:rPr lang="en-US" dirty="0"/>
              <a:t>Output levels – TTL, ECL, etc.</a:t>
            </a:r>
          </a:p>
          <a:p>
            <a:r>
              <a:rPr lang="en-US" dirty="0"/>
              <a:t>Connector options</a:t>
            </a:r>
          </a:p>
          <a:p>
            <a:pPr lvl="1"/>
            <a:r>
              <a:rPr lang="en-US" dirty="0"/>
              <a:t>Coax</a:t>
            </a:r>
          </a:p>
          <a:p>
            <a:pPr lvl="1"/>
            <a:r>
              <a:rPr lang="en-US" dirty="0"/>
              <a:t>Ribbon connectors to mate with existing VME based installations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D3B21-E35E-418C-BBFC-2B23C966E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05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CA119-D190-41CC-9A23-02CEDC1D5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5087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EIC/Hadron Injector Timing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4842E-2CD3-45F0-9E1C-41AEE2DA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7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3E15864-6538-4CB5-B863-74C29228A4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46850" y="1097828"/>
            <a:ext cx="7450300" cy="539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84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3B27E-AF35-4BF6-9DA0-0D0C6FF3D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551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Open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09C21-3D6B-4418-981A-83F7900C8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37136"/>
            <a:ext cx="7886700" cy="483982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Additional Carrier Features</a:t>
            </a:r>
          </a:p>
          <a:p>
            <a:pPr lvl="1"/>
            <a:r>
              <a:rPr lang="en-US" dirty="0"/>
              <a:t>M.2 slot</a:t>
            </a:r>
          </a:p>
          <a:p>
            <a:pPr lvl="1"/>
            <a:r>
              <a:rPr lang="en-US" dirty="0"/>
              <a:t>USB3 </a:t>
            </a:r>
          </a:p>
          <a:p>
            <a:pPr lvl="1"/>
            <a:r>
              <a:rPr lang="en-US" dirty="0"/>
              <a:t>???</a:t>
            </a:r>
          </a:p>
          <a:p>
            <a:r>
              <a:rPr lang="en-US" dirty="0"/>
              <a:t>Timing system details</a:t>
            </a:r>
          </a:p>
          <a:p>
            <a:pPr lvl="1"/>
            <a:r>
              <a:rPr lang="en-US" sz="2000" dirty="0"/>
              <a:t>Ensure functionality with timing to existing RHIC systems</a:t>
            </a:r>
          </a:p>
          <a:p>
            <a:pPr lvl="1"/>
            <a:r>
              <a:rPr lang="en-US" sz="2000" dirty="0"/>
              <a:t>Delay compensation on distribution for critical systems</a:t>
            </a:r>
          </a:p>
          <a:p>
            <a:pPr lvl="1"/>
            <a:r>
              <a:rPr lang="en-US" sz="2000" dirty="0"/>
              <a:t>Improved GTH receiver locking procedure over current LLRF implementation</a:t>
            </a:r>
          </a:p>
          <a:p>
            <a:r>
              <a:rPr lang="en-US" dirty="0"/>
              <a:t>Clock recovery details</a:t>
            </a:r>
          </a:p>
          <a:p>
            <a:r>
              <a:rPr lang="en-US" dirty="0"/>
              <a:t>Test and evaluate board to board connectors</a:t>
            </a:r>
          </a:p>
          <a:p>
            <a:r>
              <a:rPr lang="en-US" dirty="0"/>
              <a:t>Cooling</a:t>
            </a:r>
          </a:p>
          <a:p>
            <a:pPr lvl="1"/>
            <a:r>
              <a:rPr lang="en-US" sz="2000" dirty="0"/>
              <a:t>Chassis fans required?</a:t>
            </a:r>
          </a:p>
          <a:p>
            <a:pPr lvl="1"/>
            <a:r>
              <a:rPr lang="en-US" sz="2000" dirty="0"/>
              <a:t>Air flow front to back in temp controlled racks</a:t>
            </a:r>
          </a:p>
          <a:p>
            <a:r>
              <a:rPr lang="en-US" dirty="0"/>
              <a:t>Implications from AI/ML efforts</a:t>
            </a:r>
          </a:p>
          <a:p>
            <a:r>
              <a:rPr lang="en-US" dirty="0"/>
              <a:t>Power</a:t>
            </a:r>
          </a:p>
          <a:p>
            <a:pPr lvl="1"/>
            <a:r>
              <a:rPr lang="en-US" sz="2000" dirty="0"/>
              <a:t>Internal power supply </a:t>
            </a:r>
          </a:p>
          <a:p>
            <a:pPr lvl="1"/>
            <a:r>
              <a:rPr lang="en-US" sz="2000" dirty="0"/>
              <a:t>External (redundant?) dc power source</a:t>
            </a:r>
          </a:p>
          <a:p>
            <a:pPr lvl="1"/>
            <a:r>
              <a:rPr lang="en-US" sz="2000" dirty="0"/>
              <a:t>Power Delivery to daughter sites – how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7B249-25E6-4DE4-AB22-772378C00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7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BE031-72E0-4358-A4A3-B5CB2D575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5328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Existing VME Boards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FEF84DC-75F1-4451-8188-7029481D18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596851"/>
              </p:ext>
            </p:extLst>
          </p:nvPr>
        </p:nvGraphicFramePr>
        <p:xfrm>
          <a:off x="767056" y="979404"/>
          <a:ext cx="7648891" cy="5274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3745">
                  <a:extLst>
                    <a:ext uri="{9D8B030D-6E8A-4147-A177-3AD203B41FA5}">
                      <a16:colId xmlns:a16="http://schemas.microsoft.com/office/drawing/2014/main" val="734104799"/>
                    </a:ext>
                  </a:extLst>
                </a:gridCol>
                <a:gridCol w="4326682">
                  <a:extLst>
                    <a:ext uri="{9D8B030D-6E8A-4147-A177-3AD203B41FA5}">
                      <a16:colId xmlns:a16="http://schemas.microsoft.com/office/drawing/2014/main" val="1666261664"/>
                    </a:ext>
                  </a:extLst>
                </a:gridCol>
                <a:gridCol w="1478464">
                  <a:extLst>
                    <a:ext uri="{9D8B030D-6E8A-4147-A177-3AD203B41FA5}">
                      <a16:colId xmlns:a16="http://schemas.microsoft.com/office/drawing/2014/main" val="1516969115"/>
                    </a:ext>
                  </a:extLst>
                </a:gridCol>
              </a:tblGrid>
              <a:tr h="251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Name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Functionality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Operational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17993013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V102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Delay Module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93885130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V108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Utility Module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37575548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V113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MADC controller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64496961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V114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 to D module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0367959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V115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Waveform generator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01474734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V120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RHIC permit module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70508305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V124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Beam sync trigger module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61501662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V194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Pulse fanout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2439019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V202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Delay module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8769693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V233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QFG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33273560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V294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General I/O module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49206749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VMIVME-1160A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Digital input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86241820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VMIVME-2170A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Digital output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52087096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VMIVME 3122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64 </a:t>
                      </a:r>
                      <a:r>
                        <a:rPr lang="sv-SE" sz="1100" u="none" strike="noStrike" dirty="0" err="1">
                          <a:effectLst/>
                        </a:rPr>
                        <a:t>ch</a:t>
                      </a:r>
                      <a:r>
                        <a:rPr lang="sv-SE" sz="1100" u="none" strike="noStrike" dirty="0">
                          <a:effectLst/>
                        </a:rPr>
                        <a:t>, 16bit analog input (100kHz max)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0656890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VMIVME 3123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16 </a:t>
                      </a:r>
                      <a:r>
                        <a:rPr lang="sv-SE" sz="1100" u="none" strike="noStrike" dirty="0" err="1">
                          <a:effectLst/>
                        </a:rPr>
                        <a:t>ch</a:t>
                      </a:r>
                      <a:r>
                        <a:rPr lang="sv-SE" sz="1100" u="none" strike="noStrike" dirty="0">
                          <a:effectLst/>
                        </a:rPr>
                        <a:t>, 16 bit analog input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0828007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VMIVME 4122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8 </a:t>
                      </a:r>
                      <a:r>
                        <a:rPr lang="en-US" sz="1100" u="none" strike="noStrike" dirty="0" err="1">
                          <a:effectLst/>
                        </a:rPr>
                        <a:t>ch</a:t>
                      </a:r>
                      <a:r>
                        <a:rPr lang="en-US" sz="1100" u="none" strike="noStrike" dirty="0">
                          <a:effectLst/>
                        </a:rPr>
                        <a:t>, 12 bit analog output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66434124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VMIVME 4140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16 or 32 </a:t>
                      </a:r>
                      <a:r>
                        <a:rPr lang="en-US" sz="1100" u="none" strike="noStrike" dirty="0" err="1">
                          <a:effectLst/>
                        </a:rPr>
                        <a:t>ch</a:t>
                      </a:r>
                      <a:r>
                        <a:rPr lang="en-US" sz="1100" u="none" strike="noStrike" dirty="0">
                          <a:effectLst/>
                        </a:rPr>
                        <a:t>, 12bit analog output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2460136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VTR2535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8ch, 12bit, 10MSPS A/D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8063261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VTR2537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8ch, 12bit, 1MSPS A/D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79657200"/>
                  </a:ext>
                </a:extLst>
              </a:tr>
              <a:tr h="251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VX-2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Motion controller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6241628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E0BBE-B5EB-40CE-9F22-EB9FDE991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79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C-BNL-presentation_willeke_vs03" id="{FD8CC664-3A24-40BE-ABAB-B6610D6DCCD0}" vid="{F4C43111-C0DC-4E19-8086-66DC9EFC4E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ce41d459-e72c-459c-9959-f278dea76c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108DA7147E2F4680627E8A55B43724" ma:contentTypeVersion="10" ma:contentTypeDescription="Create a new document." ma:contentTypeScope="" ma:versionID="74ffba5d6eb35ecbdb6501b32ee2ee86">
  <xsd:schema xmlns:xsd="http://www.w3.org/2001/XMLSchema" xmlns:xs="http://www.w3.org/2001/XMLSchema" xmlns:p="http://schemas.microsoft.com/office/2006/metadata/properties" xmlns:ns2="ce41d459-e72c-459c-9959-f278dea76cf1" xmlns:ns3="dd7425a4-fa23-406d-b478-3c2992d2d4ba" targetNamespace="http://schemas.microsoft.com/office/2006/metadata/properties" ma:root="true" ma:fieldsID="16c84771d8a82f230823e8ce48359af0" ns2:_="" ns3:_="">
    <xsd:import namespace="ce41d459-e72c-459c-9959-f278dea76cf1"/>
    <xsd:import namespace="dd7425a4-fa23-406d-b478-3c2992d2d4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41d459-e72c-459c-9959-f278dea76c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7" nillable="true" ma:displayName="Comments" ma:format="Dropdown" ma:internalName="Statu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7425a4-fa23-406d-b478-3c2992d2d4b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F4F799-AF71-4D38-849C-C8DE952C56BA}">
  <ds:schemaRefs>
    <ds:schemaRef ds:uri="http://schemas.microsoft.com/office/2006/metadata/properties"/>
    <ds:schemaRef ds:uri="http://schemas.microsoft.com/office/infopath/2007/PartnerControls"/>
    <ds:schemaRef ds:uri="ce41d459-e72c-459c-9959-f278dea76cf1"/>
  </ds:schemaRefs>
</ds:datastoreItem>
</file>

<file path=customXml/itemProps2.xml><?xml version="1.0" encoding="utf-8"?>
<ds:datastoreItem xmlns:ds="http://schemas.openxmlformats.org/officeDocument/2006/customXml" ds:itemID="{6B2D146A-CB1F-4639-9AE0-BEF0617A58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41d459-e72c-459c-9959-f278dea76cf1"/>
    <ds:schemaRef ds:uri="dd7425a4-fa23-406d-b478-3c2992d2d4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B74003-B657-4ED9-81E6-308EAB766C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EIC_PPT_Template_Flipped_FINAL.potx</Template>
  <TotalTime>4262</TotalTime>
  <Words>933</Words>
  <Application>Microsoft Office PowerPoint</Application>
  <PresentationFormat>On-screen Show (4:3)</PresentationFormat>
  <Paragraphs>312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EIC Common Platform Hardware</vt:lpstr>
      <vt:lpstr>Carrier Functionality</vt:lpstr>
      <vt:lpstr>FPGA Options</vt:lpstr>
      <vt:lpstr>Daughter / Function Cards</vt:lpstr>
      <vt:lpstr>Common Platform Carrier</vt:lpstr>
      <vt:lpstr>Filter / Signal Conditioning Cards</vt:lpstr>
      <vt:lpstr>EIC/Hadron Injector Timing</vt:lpstr>
      <vt:lpstr>Open Issues</vt:lpstr>
      <vt:lpstr>Existing VME Boards</vt:lpstr>
      <vt:lpstr>RHIC Beamsync Info</vt:lpstr>
      <vt:lpstr>PowerPoint Presentation</vt:lpstr>
      <vt:lpstr>PowerPoint Presentation</vt:lpstr>
      <vt:lpstr>Beam Sync Timing Generation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Hayes</dc:creator>
  <cp:lastModifiedBy>Hayes, Thomas P</cp:lastModifiedBy>
  <cp:revision>194</cp:revision>
  <cp:lastPrinted>2020-05-14T14:08:47Z</cp:lastPrinted>
  <dcterms:created xsi:type="dcterms:W3CDTF">2017-03-20T17:58:12Z</dcterms:created>
  <dcterms:modified xsi:type="dcterms:W3CDTF">2022-09-08T12:44:07Z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0x010100D7108DA7147E2F4680627E8A55B43724</vt:lpwstr>
  </property>
</Properties>
</file>