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60" r:id="rId4"/>
    <p:sldId id="261" r:id="rId5"/>
    <p:sldId id="258" r:id="rId6"/>
    <p:sldId id="262" r:id="rId7"/>
    <p:sldId id="259"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9" d="100"/>
          <a:sy n="119" d="100"/>
        </p:scale>
        <p:origin x="96"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A38F2-2249-D95E-2F74-5F4C5811E6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BCA942-D671-3F11-B08F-BBA3097E1E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2AE26B3-7175-EB51-203A-D46D71D37DFA}"/>
              </a:ext>
            </a:extLst>
          </p:cNvPr>
          <p:cNvSpPr>
            <a:spLocks noGrp="1"/>
          </p:cNvSpPr>
          <p:nvPr>
            <p:ph type="dt" sz="half" idx="10"/>
          </p:nvPr>
        </p:nvSpPr>
        <p:spPr/>
        <p:txBody>
          <a:bodyPr/>
          <a:lstStyle/>
          <a:p>
            <a:fld id="{DD373FC9-44AE-4ED4-9614-953F0161B93D}" type="datetimeFigureOut">
              <a:rPr lang="en-US" smtClean="0"/>
              <a:t>8/16/2022</a:t>
            </a:fld>
            <a:endParaRPr lang="en-US"/>
          </a:p>
        </p:txBody>
      </p:sp>
      <p:sp>
        <p:nvSpPr>
          <p:cNvPr id="5" name="Footer Placeholder 4">
            <a:extLst>
              <a:ext uri="{FF2B5EF4-FFF2-40B4-BE49-F238E27FC236}">
                <a16:creationId xmlns:a16="http://schemas.microsoft.com/office/drawing/2014/main" id="{F70BACBB-A54A-5CA9-9D67-76CC32ED39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28FB61-19A3-5266-80D2-EC317251D2DF}"/>
              </a:ext>
            </a:extLst>
          </p:cNvPr>
          <p:cNvSpPr>
            <a:spLocks noGrp="1"/>
          </p:cNvSpPr>
          <p:nvPr>
            <p:ph type="sldNum" sz="quarter" idx="12"/>
          </p:nvPr>
        </p:nvSpPr>
        <p:spPr/>
        <p:txBody>
          <a:bodyPr/>
          <a:lstStyle/>
          <a:p>
            <a:fld id="{6FF4E7C2-778D-46ED-BB87-79C645896082}" type="slidenum">
              <a:rPr lang="en-US" smtClean="0"/>
              <a:t>‹#›</a:t>
            </a:fld>
            <a:endParaRPr lang="en-US"/>
          </a:p>
        </p:txBody>
      </p:sp>
    </p:spTree>
    <p:extLst>
      <p:ext uri="{BB962C8B-B14F-4D97-AF65-F5344CB8AC3E}">
        <p14:creationId xmlns:p14="http://schemas.microsoft.com/office/powerpoint/2010/main" val="1346268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29530-4315-41BD-20F3-38328FDCF9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4B9A0C-E627-73FE-D9F2-49C56D5A84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0D8490-4BC0-D1D1-6D03-BD97AEEA0B8E}"/>
              </a:ext>
            </a:extLst>
          </p:cNvPr>
          <p:cNvSpPr>
            <a:spLocks noGrp="1"/>
          </p:cNvSpPr>
          <p:nvPr>
            <p:ph type="dt" sz="half" idx="10"/>
          </p:nvPr>
        </p:nvSpPr>
        <p:spPr/>
        <p:txBody>
          <a:bodyPr/>
          <a:lstStyle/>
          <a:p>
            <a:fld id="{DD373FC9-44AE-4ED4-9614-953F0161B93D}" type="datetimeFigureOut">
              <a:rPr lang="en-US" smtClean="0"/>
              <a:t>8/16/2022</a:t>
            </a:fld>
            <a:endParaRPr lang="en-US"/>
          </a:p>
        </p:txBody>
      </p:sp>
      <p:sp>
        <p:nvSpPr>
          <p:cNvPr id="5" name="Footer Placeholder 4">
            <a:extLst>
              <a:ext uri="{FF2B5EF4-FFF2-40B4-BE49-F238E27FC236}">
                <a16:creationId xmlns:a16="http://schemas.microsoft.com/office/drawing/2014/main" id="{20F65B73-3B0C-23F0-CAD1-BC8E1435CB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18F376-1A42-E459-D173-DF701D647AFA}"/>
              </a:ext>
            </a:extLst>
          </p:cNvPr>
          <p:cNvSpPr>
            <a:spLocks noGrp="1"/>
          </p:cNvSpPr>
          <p:nvPr>
            <p:ph type="sldNum" sz="quarter" idx="12"/>
          </p:nvPr>
        </p:nvSpPr>
        <p:spPr/>
        <p:txBody>
          <a:bodyPr/>
          <a:lstStyle/>
          <a:p>
            <a:fld id="{6FF4E7C2-778D-46ED-BB87-79C645896082}" type="slidenum">
              <a:rPr lang="en-US" smtClean="0"/>
              <a:t>‹#›</a:t>
            </a:fld>
            <a:endParaRPr lang="en-US"/>
          </a:p>
        </p:txBody>
      </p:sp>
    </p:spTree>
    <p:extLst>
      <p:ext uri="{BB962C8B-B14F-4D97-AF65-F5344CB8AC3E}">
        <p14:creationId xmlns:p14="http://schemas.microsoft.com/office/powerpoint/2010/main" val="1996165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5A3EEB-5736-9A8E-503A-6BED2CD202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289078-0882-75BD-D3EB-747E72A020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09D7DD-3E73-62D4-617E-B3B64D68431D}"/>
              </a:ext>
            </a:extLst>
          </p:cNvPr>
          <p:cNvSpPr>
            <a:spLocks noGrp="1"/>
          </p:cNvSpPr>
          <p:nvPr>
            <p:ph type="dt" sz="half" idx="10"/>
          </p:nvPr>
        </p:nvSpPr>
        <p:spPr/>
        <p:txBody>
          <a:bodyPr/>
          <a:lstStyle/>
          <a:p>
            <a:fld id="{DD373FC9-44AE-4ED4-9614-953F0161B93D}" type="datetimeFigureOut">
              <a:rPr lang="en-US" smtClean="0"/>
              <a:t>8/16/2022</a:t>
            </a:fld>
            <a:endParaRPr lang="en-US"/>
          </a:p>
        </p:txBody>
      </p:sp>
      <p:sp>
        <p:nvSpPr>
          <p:cNvPr id="5" name="Footer Placeholder 4">
            <a:extLst>
              <a:ext uri="{FF2B5EF4-FFF2-40B4-BE49-F238E27FC236}">
                <a16:creationId xmlns:a16="http://schemas.microsoft.com/office/drawing/2014/main" id="{F55C71B6-636E-1D96-49E3-E1F5A07DE5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9348D1-8050-6DDB-1449-0F12A327C7DD}"/>
              </a:ext>
            </a:extLst>
          </p:cNvPr>
          <p:cNvSpPr>
            <a:spLocks noGrp="1"/>
          </p:cNvSpPr>
          <p:nvPr>
            <p:ph type="sldNum" sz="quarter" idx="12"/>
          </p:nvPr>
        </p:nvSpPr>
        <p:spPr/>
        <p:txBody>
          <a:bodyPr/>
          <a:lstStyle/>
          <a:p>
            <a:fld id="{6FF4E7C2-778D-46ED-BB87-79C645896082}" type="slidenum">
              <a:rPr lang="en-US" smtClean="0"/>
              <a:t>‹#›</a:t>
            </a:fld>
            <a:endParaRPr lang="en-US"/>
          </a:p>
        </p:txBody>
      </p:sp>
    </p:spTree>
    <p:extLst>
      <p:ext uri="{BB962C8B-B14F-4D97-AF65-F5344CB8AC3E}">
        <p14:creationId xmlns:p14="http://schemas.microsoft.com/office/powerpoint/2010/main" val="2026730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F127C-3670-46C8-1DDE-4D344FFEAE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339788-CED0-65C1-3D79-E11FF90A53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1EB9B9-503E-FBD7-3078-335A2E30119F}"/>
              </a:ext>
            </a:extLst>
          </p:cNvPr>
          <p:cNvSpPr>
            <a:spLocks noGrp="1"/>
          </p:cNvSpPr>
          <p:nvPr>
            <p:ph type="dt" sz="half" idx="10"/>
          </p:nvPr>
        </p:nvSpPr>
        <p:spPr/>
        <p:txBody>
          <a:bodyPr/>
          <a:lstStyle/>
          <a:p>
            <a:fld id="{DD373FC9-44AE-4ED4-9614-953F0161B93D}" type="datetimeFigureOut">
              <a:rPr lang="en-US" smtClean="0"/>
              <a:t>8/16/2022</a:t>
            </a:fld>
            <a:endParaRPr lang="en-US"/>
          </a:p>
        </p:txBody>
      </p:sp>
      <p:sp>
        <p:nvSpPr>
          <p:cNvPr id="5" name="Footer Placeholder 4">
            <a:extLst>
              <a:ext uri="{FF2B5EF4-FFF2-40B4-BE49-F238E27FC236}">
                <a16:creationId xmlns:a16="http://schemas.microsoft.com/office/drawing/2014/main" id="{8566AB8E-0705-1F90-D5C5-02C030E330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4B025F-A4BE-6440-D7FB-E23F8BEB8C01}"/>
              </a:ext>
            </a:extLst>
          </p:cNvPr>
          <p:cNvSpPr>
            <a:spLocks noGrp="1"/>
          </p:cNvSpPr>
          <p:nvPr>
            <p:ph type="sldNum" sz="quarter" idx="12"/>
          </p:nvPr>
        </p:nvSpPr>
        <p:spPr/>
        <p:txBody>
          <a:bodyPr/>
          <a:lstStyle/>
          <a:p>
            <a:fld id="{6FF4E7C2-778D-46ED-BB87-79C645896082}" type="slidenum">
              <a:rPr lang="en-US" smtClean="0"/>
              <a:t>‹#›</a:t>
            </a:fld>
            <a:endParaRPr lang="en-US"/>
          </a:p>
        </p:txBody>
      </p:sp>
    </p:spTree>
    <p:extLst>
      <p:ext uri="{BB962C8B-B14F-4D97-AF65-F5344CB8AC3E}">
        <p14:creationId xmlns:p14="http://schemas.microsoft.com/office/powerpoint/2010/main" val="3935189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FEC3F-5DC1-9127-46B6-A89CC4FE3E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A6B4F4-0ACA-FAB9-526C-BF4D8C80FF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0B1EA0-5101-1FEF-A2F0-57733035F0BE}"/>
              </a:ext>
            </a:extLst>
          </p:cNvPr>
          <p:cNvSpPr>
            <a:spLocks noGrp="1"/>
          </p:cNvSpPr>
          <p:nvPr>
            <p:ph type="dt" sz="half" idx="10"/>
          </p:nvPr>
        </p:nvSpPr>
        <p:spPr/>
        <p:txBody>
          <a:bodyPr/>
          <a:lstStyle/>
          <a:p>
            <a:fld id="{DD373FC9-44AE-4ED4-9614-953F0161B93D}" type="datetimeFigureOut">
              <a:rPr lang="en-US" smtClean="0"/>
              <a:t>8/16/2022</a:t>
            </a:fld>
            <a:endParaRPr lang="en-US"/>
          </a:p>
        </p:txBody>
      </p:sp>
      <p:sp>
        <p:nvSpPr>
          <p:cNvPr id="5" name="Footer Placeholder 4">
            <a:extLst>
              <a:ext uri="{FF2B5EF4-FFF2-40B4-BE49-F238E27FC236}">
                <a16:creationId xmlns:a16="http://schemas.microsoft.com/office/drawing/2014/main" id="{42BEFC14-1DB8-CA88-B690-A8EFDAF166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AD4B90-0B6E-EA2B-0D4A-1BBCD89D8B8C}"/>
              </a:ext>
            </a:extLst>
          </p:cNvPr>
          <p:cNvSpPr>
            <a:spLocks noGrp="1"/>
          </p:cNvSpPr>
          <p:nvPr>
            <p:ph type="sldNum" sz="quarter" idx="12"/>
          </p:nvPr>
        </p:nvSpPr>
        <p:spPr/>
        <p:txBody>
          <a:bodyPr/>
          <a:lstStyle/>
          <a:p>
            <a:fld id="{6FF4E7C2-778D-46ED-BB87-79C645896082}" type="slidenum">
              <a:rPr lang="en-US" smtClean="0"/>
              <a:t>‹#›</a:t>
            </a:fld>
            <a:endParaRPr lang="en-US"/>
          </a:p>
        </p:txBody>
      </p:sp>
    </p:spTree>
    <p:extLst>
      <p:ext uri="{BB962C8B-B14F-4D97-AF65-F5344CB8AC3E}">
        <p14:creationId xmlns:p14="http://schemas.microsoft.com/office/powerpoint/2010/main" val="1464774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4B27F-8C76-3209-6B5E-A77F4491DD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29DC83-6604-EB66-C197-055A14507A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5DC187-0AF6-F45B-00E0-01AB952B76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4F58BE-38A9-5E6D-31E2-206478219D05}"/>
              </a:ext>
            </a:extLst>
          </p:cNvPr>
          <p:cNvSpPr>
            <a:spLocks noGrp="1"/>
          </p:cNvSpPr>
          <p:nvPr>
            <p:ph type="dt" sz="half" idx="10"/>
          </p:nvPr>
        </p:nvSpPr>
        <p:spPr/>
        <p:txBody>
          <a:bodyPr/>
          <a:lstStyle/>
          <a:p>
            <a:fld id="{DD373FC9-44AE-4ED4-9614-953F0161B93D}" type="datetimeFigureOut">
              <a:rPr lang="en-US" smtClean="0"/>
              <a:t>8/16/2022</a:t>
            </a:fld>
            <a:endParaRPr lang="en-US"/>
          </a:p>
        </p:txBody>
      </p:sp>
      <p:sp>
        <p:nvSpPr>
          <p:cNvPr id="6" name="Footer Placeholder 5">
            <a:extLst>
              <a:ext uri="{FF2B5EF4-FFF2-40B4-BE49-F238E27FC236}">
                <a16:creationId xmlns:a16="http://schemas.microsoft.com/office/drawing/2014/main" id="{1E4741D3-082F-9826-16AB-9CEB31ED19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C77F6B-1560-9B94-2B6E-78C841D5389F}"/>
              </a:ext>
            </a:extLst>
          </p:cNvPr>
          <p:cNvSpPr>
            <a:spLocks noGrp="1"/>
          </p:cNvSpPr>
          <p:nvPr>
            <p:ph type="sldNum" sz="quarter" idx="12"/>
          </p:nvPr>
        </p:nvSpPr>
        <p:spPr/>
        <p:txBody>
          <a:bodyPr/>
          <a:lstStyle/>
          <a:p>
            <a:fld id="{6FF4E7C2-778D-46ED-BB87-79C645896082}" type="slidenum">
              <a:rPr lang="en-US" smtClean="0"/>
              <a:t>‹#›</a:t>
            </a:fld>
            <a:endParaRPr lang="en-US"/>
          </a:p>
        </p:txBody>
      </p:sp>
    </p:spTree>
    <p:extLst>
      <p:ext uri="{BB962C8B-B14F-4D97-AF65-F5344CB8AC3E}">
        <p14:creationId xmlns:p14="http://schemas.microsoft.com/office/powerpoint/2010/main" val="558186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5D5FE-1C24-1031-CA3A-D83AE5B97A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675598-D8D3-EEF7-E5FE-6CA0A99F60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5A4D68-EB28-566A-0327-6BFE7D213B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562387-0462-A4F3-2C87-D14CADD1CC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EEA8DF-265D-9E05-6FDD-72567B55F9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B565E2-EEEC-D6FF-FB9C-3C3CE133F177}"/>
              </a:ext>
            </a:extLst>
          </p:cNvPr>
          <p:cNvSpPr>
            <a:spLocks noGrp="1"/>
          </p:cNvSpPr>
          <p:nvPr>
            <p:ph type="dt" sz="half" idx="10"/>
          </p:nvPr>
        </p:nvSpPr>
        <p:spPr/>
        <p:txBody>
          <a:bodyPr/>
          <a:lstStyle/>
          <a:p>
            <a:fld id="{DD373FC9-44AE-4ED4-9614-953F0161B93D}" type="datetimeFigureOut">
              <a:rPr lang="en-US" smtClean="0"/>
              <a:t>8/16/2022</a:t>
            </a:fld>
            <a:endParaRPr lang="en-US"/>
          </a:p>
        </p:txBody>
      </p:sp>
      <p:sp>
        <p:nvSpPr>
          <p:cNvPr id="8" name="Footer Placeholder 7">
            <a:extLst>
              <a:ext uri="{FF2B5EF4-FFF2-40B4-BE49-F238E27FC236}">
                <a16:creationId xmlns:a16="http://schemas.microsoft.com/office/drawing/2014/main" id="{F5E6EF63-340F-2634-A2D9-A2C2753C66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7C70C11-C48E-63AB-43AF-D8BEFB1D3D59}"/>
              </a:ext>
            </a:extLst>
          </p:cNvPr>
          <p:cNvSpPr>
            <a:spLocks noGrp="1"/>
          </p:cNvSpPr>
          <p:nvPr>
            <p:ph type="sldNum" sz="quarter" idx="12"/>
          </p:nvPr>
        </p:nvSpPr>
        <p:spPr/>
        <p:txBody>
          <a:bodyPr/>
          <a:lstStyle/>
          <a:p>
            <a:fld id="{6FF4E7C2-778D-46ED-BB87-79C645896082}" type="slidenum">
              <a:rPr lang="en-US" smtClean="0"/>
              <a:t>‹#›</a:t>
            </a:fld>
            <a:endParaRPr lang="en-US"/>
          </a:p>
        </p:txBody>
      </p:sp>
    </p:spTree>
    <p:extLst>
      <p:ext uri="{BB962C8B-B14F-4D97-AF65-F5344CB8AC3E}">
        <p14:creationId xmlns:p14="http://schemas.microsoft.com/office/powerpoint/2010/main" val="3513909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8EDDE-5BCF-EB2D-2037-FAD5B194A7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F9AE18-20F6-20F6-3154-69CDA288E547}"/>
              </a:ext>
            </a:extLst>
          </p:cNvPr>
          <p:cNvSpPr>
            <a:spLocks noGrp="1"/>
          </p:cNvSpPr>
          <p:nvPr>
            <p:ph type="dt" sz="half" idx="10"/>
          </p:nvPr>
        </p:nvSpPr>
        <p:spPr/>
        <p:txBody>
          <a:bodyPr/>
          <a:lstStyle/>
          <a:p>
            <a:fld id="{DD373FC9-44AE-4ED4-9614-953F0161B93D}" type="datetimeFigureOut">
              <a:rPr lang="en-US" smtClean="0"/>
              <a:t>8/16/2022</a:t>
            </a:fld>
            <a:endParaRPr lang="en-US"/>
          </a:p>
        </p:txBody>
      </p:sp>
      <p:sp>
        <p:nvSpPr>
          <p:cNvPr id="4" name="Footer Placeholder 3">
            <a:extLst>
              <a:ext uri="{FF2B5EF4-FFF2-40B4-BE49-F238E27FC236}">
                <a16:creationId xmlns:a16="http://schemas.microsoft.com/office/drawing/2014/main" id="{4DC0EB25-9E82-8A48-256B-4F1C12BE90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4FA4E1-9B4D-E52B-8E97-9FD859A965CE}"/>
              </a:ext>
            </a:extLst>
          </p:cNvPr>
          <p:cNvSpPr>
            <a:spLocks noGrp="1"/>
          </p:cNvSpPr>
          <p:nvPr>
            <p:ph type="sldNum" sz="quarter" idx="12"/>
          </p:nvPr>
        </p:nvSpPr>
        <p:spPr/>
        <p:txBody>
          <a:bodyPr/>
          <a:lstStyle/>
          <a:p>
            <a:fld id="{6FF4E7C2-778D-46ED-BB87-79C645896082}" type="slidenum">
              <a:rPr lang="en-US" smtClean="0"/>
              <a:t>‹#›</a:t>
            </a:fld>
            <a:endParaRPr lang="en-US"/>
          </a:p>
        </p:txBody>
      </p:sp>
    </p:spTree>
    <p:extLst>
      <p:ext uri="{BB962C8B-B14F-4D97-AF65-F5344CB8AC3E}">
        <p14:creationId xmlns:p14="http://schemas.microsoft.com/office/powerpoint/2010/main" val="542086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A2EB58-4759-0DF8-8A20-CCFB71C02470}"/>
              </a:ext>
            </a:extLst>
          </p:cNvPr>
          <p:cNvSpPr>
            <a:spLocks noGrp="1"/>
          </p:cNvSpPr>
          <p:nvPr>
            <p:ph type="dt" sz="half" idx="10"/>
          </p:nvPr>
        </p:nvSpPr>
        <p:spPr/>
        <p:txBody>
          <a:bodyPr/>
          <a:lstStyle/>
          <a:p>
            <a:fld id="{DD373FC9-44AE-4ED4-9614-953F0161B93D}" type="datetimeFigureOut">
              <a:rPr lang="en-US" smtClean="0"/>
              <a:t>8/16/2022</a:t>
            </a:fld>
            <a:endParaRPr lang="en-US"/>
          </a:p>
        </p:txBody>
      </p:sp>
      <p:sp>
        <p:nvSpPr>
          <p:cNvPr id="3" name="Footer Placeholder 2">
            <a:extLst>
              <a:ext uri="{FF2B5EF4-FFF2-40B4-BE49-F238E27FC236}">
                <a16:creationId xmlns:a16="http://schemas.microsoft.com/office/drawing/2014/main" id="{B06B35A8-3DBD-773F-6226-BFCD66A5EE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767CDB-7CA3-1820-ADF3-28079EDB63EE}"/>
              </a:ext>
            </a:extLst>
          </p:cNvPr>
          <p:cNvSpPr>
            <a:spLocks noGrp="1"/>
          </p:cNvSpPr>
          <p:nvPr>
            <p:ph type="sldNum" sz="quarter" idx="12"/>
          </p:nvPr>
        </p:nvSpPr>
        <p:spPr/>
        <p:txBody>
          <a:bodyPr/>
          <a:lstStyle/>
          <a:p>
            <a:fld id="{6FF4E7C2-778D-46ED-BB87-79C645896082}" type="slidenum">
              <a:rPr lang="en-US" smtClean="0"/>
              <a:t>‹#›</a:t>
            </a:fld>
            <a:endParaRPr lang="en-US"/>
          </a:p>
        </p:txBody>
      </p:sp>
    </p:spTree>
    <p:extLst>
      <p:ext uri="{BB962C8B-B14F-4D97-AF65-F5344CB8AC3E}">
        <p14:creationId xmlns:p14="http://schemas.microsoft.com/office/powerpoint/2010/main" val="1098270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DF095-9F24-E9B4-D459-DC657AA127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11A577-7906-0713-82BA-BDED4BDBDF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AD590D-4606-A0FA-F4C1-BEDF90C881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D1133A-0277-4EE3-325A-C6D14C8FBCFC}"/>
              </a:ext>
            </a:extLst>
          </p:cNvPr>
          <p:cNvSpPr>
            <a:spLocks noGrp="1"/>
          </p:cNvSpPr>
          <p:nvPr>
            <p:ph type="dt" sz="half" idx="10"/>
          </p:nvPr>
        </p:nvSpPr>
        <p:spPr/>
        <p:txBody>
          <a:bodyPr/>
          <a:lstStyle/>
          <a:p>
            <a:fld id="{DD373FC9-44AE-4ED4-9614-953F0161B93D}" type="datetimeFigureOut">
              <a:rPr lang="en-US" smtClean="0"/>
              <a:t>8/16/2022</a:t>
            </a:fld>
            <a:endParaRPr lang="en-US"/>
          </a:p>
        </p:txBody>
      </p:sp>
      <p:sp>
        <p:nvSpPr>
          <p:cNvPr id="6" name="Footer Placeholder 5">
            <a:extLst>
              <a:ext uri="{FF2B5EF4-FFF2-40B4-BE49-F238E27FC236}">
                <a16:creationId xmlns:a16="http://schemas.microsoft.com/office/drawing/2014/main" id="{985CBB2D-8F49-7EFA-D55A-EA7E7A87CF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8BF8A5-B4D5-5E94-321D-9F1494F43460}"/>
              </a:ext>
            </a:extLst>
          </p:cNvPr>
          <p:cNvSpPr>
            <a:spLocks noGrp="1"/>
          </p:cNvSpPr>
          <p:nvPr>
            <p:ph type="sldNum" sz="quarter" idx="12"/>
          </p:nvPr>
        </p:nvSpPr>
        <p:spPr/>
        <p:txBody>
          <a:bodyPr/>
          <a:lstStyle/>
          <a:p>
            <a:fld id="{6FF4E7C2-778D-46ED-BB87-79C645896082}" type="slidenum">
              <a:rPr lang="en-US" smtClean="0"/>
              <a:t>‹#›</a:t>
            </a:fld>
            <a:endParaRPr lang="en-US"/>
          </a:p>
        </p:txBody>
      </p:sp>
    </p:spTree>
    <p:extLst>
      <p:ext uri="{BB962C8B-B14F-4D97-AF65-F5344CB8AC3E}">
        <p14:creationId xmlns:p14="http://schemas.microsoft.com/office/powerpoint/2010/main" val="1281970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1FAF8-B4B7-3C24-DFA8-2D38A545D3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4BA01A-BBFA-6AA2-3F73-C3B09022ED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AA2CF9-406C-0344-67BF-A678FEE803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992676-AA0C-F32C-B7BF-5E398FD890F5}"/>
              </a:ext>
            </a:extLst>
          </p:cNvPr>
          <p:cNvSpPr>
            <a:spLocks noGrp="1"/>
          </p:cNvSpPr>
          <p:nvPr>
            <p:ph type="dt" sz="half" idx="10"/>
          </p:nvPr>
        </p:nvSpPr>
        <p:spPr/>
        <p:txBody>
          <a:bodyPr/>
          <a:lstStyle/>
          <a:p>
            <a:fld id="{DD373FC9-44AE-4ED4-9614-953F0161B93D}" type="datetimeFigureOut">
              <a:rPr lang="en-US" smtClean="0"/>
              <a:t>8/16/2022</a:t>
            </a:fld>
            <a:endParaRPr lang="en-US"/>
          </a:p>
        </p:txBody>
      </p:sp>
      <p:sp>
        <p:nvSpPr>
          <p:cNvPr id="6" name="Footer Placeholder 5">
            <a:extLst>
              <a:ext uri="{FF2B5EF4-FFF2-40B4-BE49-F238E27FC236}">
                <a16:creationId xmlns:a16="http://schemas.microsoft.com/office/drawing/2014/main" id="{D9E7F482-F45B-71FD-BE59-6DF2FB4BE8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4F2F2C-04B3-F627-5AEF-945A636ED22D}"/>
              </a:ext>
            </a:extLst>
          </p:cNvPr>
          <p:cNvSpPr>
            <a:spLocks noGrp="1"/>
          </p:cNvSpPr>
          <p:nvPr>
            <p:ph type="sldNum" sz="quarter" idx="12"/>
          </p:nvPr>
        </p:nvSpPr>
        <p:spPr/>
        <p:txBody>
          <a:bodyPr/>
          <a:lstStyle/>
          <a:p>
            <a:fld id="{6FF4E7C2-778D-46ED-BB87-79C645896082}" type="slidenum">
              <a:rPr lang="en-US" smtClean="0"/>
              <a:t>‹#›</a:t>
            </a:fld>
            <a:endParaRPr lang="en-US"/>
          </a:p>
        </p:txBody>
      </p:sp>
    </p:spTree>
    <p:extLst>
      <p:ext uri="{BB962C8B-B14F-4D97-AF65-F5344CB8AC3E}">
        <p14:creationId xmlns:p14="http://schemas.microsoft.com/office/powerpoint/2010/main" val="616520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652A6E-74EA-63CE-0DDE-398B21A86A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0183D4-16BC-F01C-B1F8-8B2D47C0B7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EBAFFF-07DE-60E0-CB7A-2F8277275C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373FC9-44AE-4ED4-9614-953F0161B93D}" type="datetimeFigureOut">
              <a:rPr lang="en-US" smtClean="0"/>
              <a:t>8/16/2022</a:t>
            </a:fld>
            <a:endParaRPr lang="en-US"/>
          </a:p>
        </p:txBody>
      </p:sp>
      <p:sp>
        <p:nvSpPr>
          <p:cNvPr id="5" name="Footer Placeholder 4">
            <a:extLst>
              <a:ext uri="{FF2B5EF4-FFF2-40B4-BE49-F238E27FC236}">
                <a16:creationId xmlns:a16="http://schemas.microsoft.com/office/drawing/2014/main" id="{C9934568-E7EB-A7B8-724B-18708905D6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81AD068-803A-2A7B-0733-96847BA07C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7C2-778D-46ED-BB87-79C645896082}" type="slidenum">
              <a:rPr lang="en-US" smtClean="0"/>
              <a:t>‹#›</a:t>
            </a:fld>
            <a:endParaRPr lang="en-US"/>
          </a:p>
        </p:txBody>
      </p:sp>
    </p:spTree>
    <p:extLst>
      <p:ext uri="{BB962C8B-B14F-4D97-AF65-F5344CB8AC3E}">
        <p14:creationId xmlns:p14="http://schemas.microsoft.com/office/powerpoint/2010/main" val="267776320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7">
            <a:extLst>
              <a:ext uri="{FF2B5EF4-FFF2-40B4-BE49-F238E27FC236}">
                <a16:creationId xmlns:a16="http://schemas.microsoft.com/office/drawing/2014/main" id="{51D98CAC-3EFF-4342-BD5A-6C0E8CAB4C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2192000" cy="4006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43901E-7ECA-C697-A4B7-195018C8615A}"/>
              </a:ext>
            </a:extLst>
          </p:cNvPr>
          <p:cNvSpPr>
            <a:spLocks noGrp="1"/>
          </p:cNvSpPr>
          <p:nvPr>
            <p:ph type="ctrTitle"/>
          </p:nvPr>
        </p:nvSpPr>
        <p:spPr>
          <a:xfrm>
            <a:off x="838200" y="914402"/>
            <a:ext cx="10515600" cy="2659957"/>
          </a:xfrm>
        </p:spPr>
        <p:txBody>
          <a:bodyPr>
            <a:normAutofit/>
          </a:bodyPr>
          <a:lstStyle/>
          <a:p>
            <a:r>
              <a:rPr lang="en-US" sz="8000">
                <a:solidFill>
                  <a:srgbClr val="FFFFFF"/>
                </a:solidFill>
              </a:rPr>
              <a:t>HCAL</a:t>
            </a:r>
          </a:p>
        </p:txBody>
      </p:sp>
      <p:sp>
        <p:nvSpPr>
          <p:cNvPr id="3" name="Subtitle 2">
            <a:extLst>
              <a:ext uri="{FF2B5EF4-FFF2-40B4-BE49-F238E27FC236}">
                <a16:creationId xmlns:a16="http://schemas.microsoft.com/office/drawing/2014/main" id="{13C6F6F2-FFE1-62C1-CCB7-2E984AFC113D}"/>
              </a:ext>
            </a:extLst>
          </p:cNvPr>
          <p:cNvSpPr>
            <a:spLocks noGrp="1"/>
          </p:cNvSpPr>
          <p:nvPr>
            <p:ph type="subTitle" idx="1"/>
          </p:nvPr>
        </p:nvSpPr>
        <p:spPr>
          <a:xfrm>
            <a:off x="838200" y="4368800"/>
            <a:ext cx="10515600" cy="1390650"/>
          </a:xfrm>
        </p:spPr>
        <p:txBody>
          <a:bodyPr>
            <a:normAutofit/>
          </a:bodyPr>
          <a:lstStyle/>
          <a:p>
            <a:r>
              <a:rPr lang="en-US" sz="3200"/>
              <a:t>- Rahul Sharma</a:t>
            </a:r>
          </a:p>
        </p:txBody>
      </p:sp>
    </p:spTree>
    <p:extLst>
      <p:ext uri="{BB962C8B-B14F-4D97-AF65-F5344CB8AC3E}">
        <p14:creationId xmlns:p14="http://schemas.microsoft.com/office/powerpoint/2010/main" val="2072747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E30F4-E052-C12C-0E09-DA175AC733A1}"/>
              </a:ext>
            </a:extLst>
          </p:cNvPr>
          <p:cNvSpPr>
            <a:spLocks noGrp="1"/>
          </p:cNvSpPr>
          <p:nvPr>
            <p:ph type="title"/>
          </p:nvPr>
        </p:nvSpPr>
        <p:spPr>
          <a:xfrm>
            <a:off x="677334" y="609600"/>
            <a:ext cx="8596668" cy="681789"/>
          </a:xfrm>
        </p:spPr>
        <p:txBody>
          <a:bodyPr>
            <a:normAutofit fontScale="90000"/>
          </a:bodyPr>
          <a:lstStyle/>
          <a:p>
            <a:r>
              <a:rPr lang="en-US"/>
              <a:t>HCAL Towers</a:t>
            </a:r>
            <a:endParaRPr lang="en-US" dirty="0"/>
          </a:p>
        </p:txBody>
      </p:sp>
      <p:sp>
        <p:nvSpPr>
          <p:cNvPr id="3" name="Content Placeholder 2">
            <a:extLst>
              <a:ext uri="{FF2B5EF4-FFF2-40B4-BE49-F238E27FC236}">
                <a16:creationId xmlns:a16="http://schemas.microsoft.com/office/drawing/2014/main" id="{D767242F-919F-0A31-A8BA-F877F30ECAF7}"/>
              </a:ext>
            </a:extLst>
          </p:cNvPr>
          <p:cNvSpPr>
            <a:spLocks noGrp="1"/>
          </p:cNvSpPr>
          <p:nvPr>
            <p:ph idx="1"/>
          </p:nvPr>
        </p:nvSpPr>
        <p:spPr>
          <a:xfrm>
            <a:off x="677334" y="1499937"/>
            <a:ext cx="3466041" cy="2691063"/>
          </a:xfrm>
        </p:spPr>
        <p:txBody>
          <a:bodyPr/>
          <a:lstStyle/>
          <a:p>
            <a:r>
              <a:rPr lang="en-US"/>
              <a:t>Each 8M tower weighs about 230kg</a:t>
            </a:r>
            <a:endParaRPr lang="en-US" dirty="0"/>
          </a:p>
        </p:txBody>
      </p:sp>
      <p:pic>
        <p:nvPicPr>
          <p:cNvPr id="5" name="Picture 4">
            <a:extLst>
              <a:ext uri="{FF2B5EF4-FFF2-40B4-BE49-F238E27FC236}">
                <a16:creationId xmlns:a16="http://schemas.microsoft.com/office/drawing/2014/main" id="{185C91A6-5E9E-1BBA-898C-5C2393C42D5E}"/>
              </a:ext>
            </a:extLst>
          </p:cNvPr>
          <p:cNvPicPr>
            <a:picLocks noChangeAspect="1"/>
          </p:cNvPicPr>
          <p:nvPr/>
        </p:nvPicPr>
        <p:blipFill>
          <a:blip r:embed="rId2"/>
          <a:stretch>
            <a:fillRect/>
          </a:stretch>
        </p:blipFill>
        <p:spPr>
          <a:xfrm>
            <a:off x="299786" y="4510008"/>
            <a:ext cx="11784264" cy="2311049"/>
          </a:xfrm>
          <a:prstGeom prst="rect">
            <a:avLst/>
          </a:prstGeom>
        </p:spPr>
      </p:pic>
      <p:pic>
        <p:nvPicPr>
          <p:cNvPr id="7" name="Picture 6">
            <a:extLst>
              <a:ext uri="{FF2B5EF4-FFF2-40B4-BE49-F238E27FC236}">
                <a16:creationId xmlns:a16="http://schemas.microsoft.com/office/drawing/2014/main" id="{1210B896-65BA-C39B-F53C-C2170907FFAA}"/>
              </a:ext>
            </a:extLst>
          </p:cNvPr>
          <p:cNvPicPr>
            <a:picLocks noChangeAspect="1"/>
          </p:cNvPicPr>
          <p:nvPr/>
        </p:nvPicPr>
        <p:blipFill>
          <a:blip r:embed="rId3"/>
          <a:stretch>
            <a:fillRect/>
          </a:stretch>
        </p:blipFill>
        <p:spPr>
          <a:xfrm>
            <a:off x="4347910" y="107049"/>
            <a:ext cx="6643939" cy="4298685"/>
          </a:xfrm>
          <a:prstGeom prst="rect">
            <a:avLst/>
          </a:prstGeom>
        </p:spPr>
      </p:pic>
    </p:spTree>
    <p:extLst>
      <p:ext uri="{BB962C8B-B14F-4D97-AF65-F5344CB8AC3E}">
        <p14:creationId xmlns:p14="http://schemas.microsoft.com/office/powerpoint/2010/main" val="400538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CCAFF-B818-9C97-C60E-EF9D0D4C5797}"/>
              </a:ext>
            </a:extLst>
          </p:cNvPr>
          <p:cNvSpPr>
            <a:spLocks noGrp="1"/>
          </p:cNvSpPr>
          <p:nvPr>
            <p:ph type="title"/>
          </p:nvPr>
        </p:nvSpPr>
        <p:spPr>
          <a:xfrm>
            <a:off x="267759" y="504825"/>
            <a:ext cx="6190191" cy="617621"/>
          </a:xfrm>
        </p:spPr>
        <p:txBody>
          <a:bodyPr>
            <a:normAutofit fontScale="90000"/>
          </a:bodyPr>
          <a:lstStyle/>
          <a:p>
            <a:r>
              <a:rPr lang="en-US" dirty="0"/>
              <a:t>Structural Issues</a:t>
            </a:r>
          </a:p>
        </p:txBody>
      </p:sp>
      <p:sp>
        <p:nvSpPr>
          <p:cNvPr id="3" name="Content Placeholder 2">
            <a:extLst>
              <a:ext uri="{FF2B5EF4-FFF2-40B4-BE49-F238E27FC236}">
                <a16:creationId xmlns:a16="http://schemas.microsoft.com/office/drawing/2014/main" id="{80AF67A2-18C6-99E9-ACEF-E8E3079CFA76}"/>
              </a:ext>
            </a:extLst>
          </p:cNvPr>
          <p:cNvSpPr>
            <a:spLocks noGrp="1"/>
          </p:cNvSpPr>
          <p:nvPr>
            <p:ph idx="1"/>
          </p:nvPr>
        </p:nvSpPr>
        <p:spPr>
          <a:xfrm>
            <a:off x="190500" y="1307433"/>
            <a:ext cx="6637866" cy="5133472"/>
          </a:xfrm>
        </p:spPr>
        <p:txBody>
          <a:bodyPr>
            <a:normAutofit fontScale="92500"/>
          </a:bodyPr>
          <a:lstStyle/>
          <a:p>
            <a:r>
              <a:rPr lang="en-US" dirty="0"/>
              <a:t>Since plates are just stacked and nothing is holding them to one another, the plates will tend to slide when the module is lifted using the crane. Some ideas to prevent that:</a:t>
            </a:r>
          </a:p>
          <a:p>
            <a:pPr lvl="1"/>
            <a:r>
              <a:rPr lang="en-US" dirty="0"/>
              <a:t>All plates can have holes on all 4 corners and 4 threaded rods can be put through the metal and scintillator plates making it one assembly able to hold its own weight.</a:t>
            </a:r>
          </a:p>
          <a:p>
            <a:pPr lvl="1"/>
            <a:r>
              <a:rPr lang="en-US" dirty="0"/>
              <a:t>The shell can be made thick enough so that it can hold the weight of whole stack without deforming plastically and prevent plates from sliding</a:t>
            </a:r>
          </a:p>
          <a:p>
            <a:pPr lvl="1"/>
            <a:r>
              <a:rPr lang="en-US" dirty="0"/>
              <a:t>The whole stack can be epoxied together (I know that no one will go for it, but just had to write it as I’ve seen it done).</a:t>
            </a:r>
          </a:p>
        </p:txBody>
      </p:sp>
      <p:pic>
        <p:nvPicPr>
          <p:cNvPr id="7" name="Picture 6">
            <a:extLst>
              <a:ext uri="{FF2B5EF4-FFF2-40B4-BE49-F238E27FC236}">
                <a16:creationId xmlns:a16="http://schemas.microsoft.com/office/drawing/2014/main" id="{FF9307FA-B32D-64B6-E735-464D071B6EE9}"/>
              </a:ext>
            </a:extLst>
          </p:cNvPr>
          <p:cNvPicPr>
            <a:picLocks noChangeAspect="1"/>
          </p:cNvPicPr>
          <p:nvPr/>
        </p:nvPicPr>
        <p:blipFill rotWithShape="1">
          <a:blip r:embed="rId2"/>
          <a:srcRect l="59689" t="16000" r="2499" b="9250"/>
          <a:stretch/>
        </p:blipFill>
        <p:spPr>
          <a:xfrm>
            <a:off x="6828366" y="1806241"/>
            <a:ext cx="5253613" cy="3245517"/>
          </a:xfrm>
          <a:prstGeom prst="rect">
            <a:avLst/>
          </a:prstGeom>
        </p:spPr>
      </p:pic>
    </p:spTree>
    <p:extLst>
      <p:ext uri="{BB962C8B-B14F-4D97-AF65-F5344CB8AC3E}">
        <p14:creationId xmlns:p14="http://schemas.microsoft.com/office/powerpoint/2010/main" val="876292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9349F-8551-D231-C1AC-C4CAB8717B4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8E224F8-75D5-8828-F5E0-923715F295C8}"/>
              </a:ext>
            </a:extLst>
          </p:cNvPr>
          <p:cNvSpPr>
            <a:spLocks noGrp="1"/>
          </p:cNvSpPr>
          <p:nvPr>
            <p:ph idx="1"/>
          </p:nvPr>
        </p:nvSpPr>
        <p:spPr>
          <a:xfrm>
            <a:off x="342900" y="5505449"/>
            <a:ext cx="11010900" cy="1209676"/>
          </a:xfrm>
        </p:spPr>
        <p:txBody>
          <a:bodyPr>
            <a:normAutofit fontScale="77500" lnSpcReduction="20000"/>
          </a:bodyPr>
          <a:lstStyle/>
          <a:p>
            <a:r>
              <a:rPr lang="en-US" dirty="0"/>
              <a:t>In current design spacers between fibers and cables are taller then the groove depth in plates. This should be fixed as in current design they will take load from the whole stack.</a:t>
            </a:r>
          </a:p>
          <a:p>
            <a:r>
              <a:rPr lang="en-US" dirty="0"/>
              <a:t>It will be better to run fibers from the sides rather than top or bottom. </a:t>
            </a:r>
          </a:p>
        </p:txBody>
      </p:sp>
      <p:pic>
        <p:nvPicPr>
          <p:cNvPr id="4" name="Picture 3">
            <a:extLst>
              <a:ext uri="{FF2B5EF4-FFF2-40B4-BE49-F238E27FC236}">
                <a16:creationId xmlns:a16="http://schemas.microsoft.com/office/drawing/2014/main" id="{B4FF276B-06B1-F1CE-0345-6B41BCC0C1AB}"/>
              </a:ext>
            </a:extLst>
          </p:cNvPr>
          <p:cNvPicPr>
            <a:picLocks noChangeAspect="1"/>
          </p:cNvPicPr>
          <p:nvPr/>
        </p:nvPicPr>
        <p:blipFill>
          <a:blip r:embed="rId2"/>
          <a:stretch>
            <a:fillRect/>
          </a:stretch>
        </p:blipFill>
        <p:spPr>
          <a:xfrm>
            <a:off x="942975" y="237468"/>
            <a:ext cx="9191626" cy="5179779"/>
          </a:xfrm>
          <a:prstGeom prst="rect">
            <a:avLst/>
          </a:prstGeom>
        </p:spPr>
      </p:pic>
    </p:spTree>
    <p:extLst>
      <p:ext uri="{BB962C8B-B14F-4D97-AF65-F5344CB8AC3E}">
        <p14:creationId xmlns:p14="http://schemas.microsoft.com/office/powerpoint/2010/main" val="388777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75281-DACD-B974-B0B2-23E680376444}"/>
              </a:ext>
            </a:extLst>
          </p:cNvPr>
          <p:cNvSpPr>
            <a:spLocks noGrp="1"/>
          </p:cNvSpPr>
          <p:nvPr>
            <p:ph type="title"/>
          </p:nvPr>
        </p:nvSpPr>
        <p:spPr>
          <a:xfrm>
            <a:off x="677334" y="504825"/>
            <a:ext cx="8596668" cy="809625"/>
          </a:xfrm>
        </p:spPr>
        <p:txBody>
          <a:bodyPr/>
          <a:lstStyle/>
          <a:p>
            <a:r>
              <a:rPr lang="en-US" dirty="0"/>
              <a:t>Analysis of Steel Plate</a:t>
            </a:r>
          </a:p>
        </p:txBody>
      </p:sp>
      <p:sp>
        <p:nvSpPr>
          <p:cNvPr id="3" name="Content Placeholder 2">
            <a:extLst>
              <a:ext uri="{FF2B5EF4-FFF2-40B4-BE49-F238E27FC236}">
                <a16:creationId xmlns:a16="http://schemas.microsoft.com/office/drawing/2014/main" id="{5AFD15A2-0C4C-3EA9-65CF-ED0597C5A4E2}"/>
              </a:ext>
            </a:extLst>
          </p:cNvPr>
          <p:cNvSpPr>
            <a:spLocks noGrp="1"/>
          </p:cNvSpPr>
          <p:nvPr>
            <p:ph idx="1"/>
          </p:nvPr>
        </p:nvSpPr>
        <p:spPr>
          <a:xfrm>
            <a:off x="5915024" y="2160589"/>
            <a:ext cx="3358977" cy="3880773"/>
          </a:xfrm>
        </p:spPr>
        <p:txBody>
          <a:bodyPr/>
          <a:lstStyle/>
          <a:p>
            <a:endParaRPr lang="en-US" dirty="0"/>
          </a:p>
        </p:txBody>
      </p:sp>
      <p:pic>
        <p:nvPicPr>
          <p:cNvPr id="5" name="Picture 4">
            <a:extLst>
              <a:ext uri="{FF2B5EF4-FFF2-40B4-BE49-F238E27FC236}">
                <a16:creationId xmlns:a16="http://schemas.microsoft.com/office/drawing/2014/main" id="{770D2532-0A0A-5BF8-2D05-DCB7295441F5}"/>
              </a:ext>
            </a:extLst>
          </p:cNvPr>
          <p:cNvPicPr>
            <a:picLocks noChangeAspect="1"/>
          </p:cNvPicPr>
          <p:nvPr/>
        </p:nvPicPr>
        <p:blipFill>
          <a:blip r:embed="rId2"/>
          <a:stretch>
            <a:fillRect/>
          </a:stretch>
        </p:blipFill>
        <p:spPr>
          <a:xfrm>
            <a:off x="377688" y="1174144"/>
            <a:ext cx="5080619" cy="5607655"/>
          </a:xfrm>
          <a:prstGeom prst="rect">
            <a:avLst/>
          </a:prstGeom>
        </p:spPr>
      </p:pic>
      <p:pic>
        <p:nvPicPr>
          <p:cNvPr id="7" name="Picture 6">
            <a:extLst>
              <a:ext uri="{FF2B5EF4-FFF2-40B4-BE49-F238E27FC236}">
                <a16:creationId xmlns:a16="http://schemas.microsoft.com/office/drawing/2014/main" id="{95951031-DD7F-7A3C-B689-B508AE457FEE}"/>
              </a:ext>
            </a:extLst>
          </p:cNvPr>
          <p:cNvPicPr>
            <a:picLocks noChangeAspect="1"/>
          </p:cNvPicPr>
          <p:nvPr/>
        </p:nvPicPr>
        <p:blipFill>
          <a:blip r:embed="rId3"/>
          <a:stretch>
            <a:fillRect/>
          </a:stretch>
        </p:blipFill>
        <p:spPr>
          <a:xfrm>
            <a:off x="5915024" y="1146834"/>
            <a:ext cx="5769290" cy="5634965"/>
          </a:xfrm>
          <a:prstGeom prst="rect">
            <a:avLst/>
          </a:prstGeom>
        </p:spPr>
      </p:pic>
    </p:spTree>
    <p:extLst>
      <p:ext uri="{BB962C8B-B14F-4D97-AF65-F5344CB8AC3E}">
        <p14:creationId xmlns:p14="http://schemas.microsoft.com/office/powerpoint/2010/main" val="1012639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599AC-7539-64B1-4434-D4D17DA0B93B}"/>
              </a:ext>
            </a:extLst>
          </p:cNvPr>
          <p:cNvSpPr>
            <a:spLocks noGrp="1"/>
          </p:cNvSpPr>
          <p:nvPr>
            <p:ph type="title"/>
          </p:nvPr>
        </p:nvSpPr>
        <p:spPr>
          <a:xfrm>
            <a:off x="838200" y="365126"/>
            <a:ext cx="10515600" cy="781886"/>
          </a:xfrm>
        </p:spPr>
        <p:txBody>
          <a:bodyPr/>
          <a:lstStyle/>
          <a:p>
            <a:r>
              <a:rPr lang="en-US" dirty="0"/>
              <a:t>Tolerance </a:t>
            </a:r>
            <a:r>
              <a:rPr lang="en-US" dirty="0" err="1"/>
              <a:t>Stackup</a:t>
            </a:r>
            <a:r>
              <a:rPr lang="en-US" dirty="0"/>
              <a:t> Issues</a:t>
            </a:r>
          </a:p>
        </p:txBody>
      </p:sp>
      <p:sp>
        <p:nvSpPr>
          <p:cNvPr id="3" name="Content Placeholder 2">
            <a:extLst>
              <a:ext uri="{FF2B5EF4-FFF2-40B4-BE49-F238E27FC236}">
                <a16:creationId xmlns:a16="http://schemas.microsoft.com/office/drawing/2014/main" id="{1E5A4582-A34D-BFF2-6492-D58EB104B68B}"/>
              </a:ext>
            </a:extLst>
          </p:cNvPr>
          <p:cNvSpPr>
            <a:spLocks noGrp="1"/>
          </p:cNvSpPr>
          <p:nvPr>
            <p:ph idx="1"/>
          </p:nvPr>
        </p:nvSpPr>
        <p:spPr>
          <a:xfrm>
            <a:off x="838200" y="3171824"/>
            <a:ext cx="10515600" cy="3321049"/>
          </a:xfrm>
        </p:spPr>
        <p:txBody>
          <a:bodyPr>
            <a:normAutofit fontScale="92500" lnSpcReduction="10000"/>
          </a:bodyPr>
          <a:lstStyle/>
          <a:p>
            <a:r>
              <a:rPr lang="en-US" dirty="0"/>
              <a:t>Tolerance of individual plates will stack up causing pin hole positions to be inaccurate.</a:t>
            </a:r>
          </a:p>
          <a:p>
            <a:pPr lvl="1"/>
            <a:r>
              <a:rPr lang="en-US" dirty="0"/>
              <a:t>If possible, stack should be created first and pin holes can be drilled after.</a:t>
            </a:r>
          </a:p>
          <a:p>
            <a:r>
              <a:rPr lang="en-US" dirty="0"/>
              <a:t>Also the individual tower width dimension will have a tolerance that will cause </a:t>
            </a:r>
            <a:r>
              <a:rPr lang="en-US" dirty="0" err="1"/>
              <a:t>stackup</a:t>
            </a:r>
            <a:r>
              <a:rPr lang="en-US" dirty="0"/>
              <a:t> problems in the assembly. </a:t>
            </a:r>
          </a:p>
          <a:p>
            <a:r>
              <a:rPr lang="en-US" dirty="0"/>
              <a:t>Even though metal plate deflection is very small, as metal plates and scintillator plates are same height, +</a:t>
            </a:r>
            <a:r>
              <a:rPr lang="en-US" dirty="0" err="1"/>
              <a:t>ve</a:t>
            </a:r>
            <a:r>
              <a:rPr lang="en-US" dirty="0"/>
              <a:t> Tolerance variation of a Scintillator plate can cause scintillator plate to carry load and be under stress.</a:t>
            </a:r>
          </a:p>
          <a:p>
            <a:pPr lvl="1"/>
            <a:r>
              <a:rPr lang="en-US" dirty="0"/>
              <a:t>Scintillator plates should be slightly undersized than Metal Plates.</a:t>
            </a:r>
          </a:p>
        </p:txBody>
      </p:sp>
      <p:pic>
        <p:nvPicPr>
          <p:cNvPr id="5" name="Picture 4">
            <a:extLst>
              <a:ext uri="{FF2B5EF4-FFF2-40B4-BE49-F238E27FC236}">
                <a16:creationId xmlns:a16="http://schemas.microsoft.com/office/drawing/2014/main" id="{54C2F9EB-9C2D-7C76-CBF9-4ABC0EDE4D32}"/>
              </a:ext>
            </a:extLst>
          </p:cNvPr>
          <p:cNvPicPr>
            <a:picLocks noChangeAspect="1"/>
          </p:cNvPicPr>
          <p:nvPr/>
        </p:nvPicPr>
        <p:blipFill rotWithShape="1">
          <a:blip r:embed="rId2"/>
          <a:srcRect b="14853"/>
          <a:stretch/>
        </p:blipFill>
        <p:spPr>
          <a:xfrm>
            <a:off x="47625" y="1137488"/>
            <a:ext cx="12011025" cy="1824788"/>
          </a:xfrm>
          <a:prstGeom prst="rect">
            <a:avLst/>
          </a:prstGeom>
        </p:spPr>
      </p:pic>
    </p:spTree>
    <p:extLst>
      <p:ext uri="{BB962C8B-B14F-4D97-AF65-F5344CB8AC3E}">
        <p14:creationId xmlns:p14="http://schemas.microsoft.com/office/powerpoint/2010/main" val="3788019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45DA3-4F73-921C-B670-CCA2C1F73D75}"/>
              </a:ext>
            </a:extLst>
          </p:cNvPr>
          <p:cNvSpPr>
            <a:spLocks noGrp="1"/>
          </p:cNvSpPr>
          <p:nvPr>
            <p:ph type="title"/>
          </p:nvPr>
        </p:nvSpPr>
        <p:spPr>
          <a:xfrm>
            <a:off x="677333" y="328864"/>
            <a:ext cx="9752541" cy="561474"/>
          </a:xfrm>
        </p:spPr>
        <p:txBody>
          <a:bodyPr>
            <a:normAutofit fontScale="90000"/>
          </a:bodyPr>
          <a:lstStyle/>
          <a:p>
            <a:r>
              <a:rPr lang="en-US" dirty="0"/>
              <a:t>Tolerance </a:t>
            </a:r>
            <a:r>
              <a:rPr lang="en-US" dirty="0" err="1"/>
              <a:t>Stackup</a:t>
            </a:r>
            <a:r>
              <a:rPr lang="en-US" dirty="0"/>
              <a:t> Issues for End Cap Assembly</a:t>
            </a:r>
          </a:p>
        </p:txBody>
      </p:sp>
      <p:sp>
        <p:nvSpPr>
          <p:cNvPr id="3" name="Content Placeholder 2">
            <a:extLst>
              <a:ext uri="{FF2B5EF4-FFF2-40B4-BE49-F238E27FC236}">
                <a16:creationId xmlns:a16="http://schemas.microsoft.com/office/drawing/2014/main" id="{2239A0C8-F3A0-9967-6F3D-4D1B42CB2D16}"/>
              </a:ext>
            </a:extLst>
          </p:cNvPr>
          <p:cNvSpPr>
            <a:spLocks noGrp="1"/>
          </p:cNvSpPr>
          <p:nvPr>
            <p:ph idx="1"/>
          </p:nvPr>
        </p:nvSpPr>
        <p:spPr>
          <a:xfrm>
            <a:off x="6304547" y="890338"/>
            <a:ext cx="5743153" cy="3408945"/>
          </a:xfrm>
        </p:spPr>
        <p:txBody>
          <a:bodyPr/>
          <a:lstStyle/>
          <a:p>
            <a:r>
              <a:rPr lang="en-US" dirty="0"/>
              <a:t>Width, Flatness and straightness tolerance needs to be compensated by providing clearance between the towers.</a:t>
            </a:r>
          </a:p>
          <a:p>
            <a:r>
              <a:rPr lang="en-US" dirty="0"/>
              <a:t>Pin alignment and installation is blind installation and is not possible. Alternate scheme is needed.</a:t>
            </a:r>
          </a:p>
        </p:txBody>
      </p:sp>
      <p:pic>
        <p:nvPicPr>
          <p:cNvPr id="7" name="Picture 6">
            <a:extLst>
              <a:ext uri="{FF2B5EF4-FFF2-40B4-BE49-F238E27FC236}">
                <a16:creationId xmlns:a16="http://schemas.microsoft.com/office/drawing/2014/main" id="{D4450251-F902-D866-DF8A-50B8BF603621}"/>
              </a:ext>
            </a:extLst>
          </p:cNvPr>
          <p:cNvPicPr>
            <a:picLocks noChangeAspect="1"/>
          </p:cNvPicPr>
          <p:nvPr/>
        </p:nvPicPr>
        <p:blipFill>
          <a:blip r:embed="rId2"/>
          <a:stretch>
            <a:fillRect/>
          </a:stretch>
        </p:blipFill>
        <p:spPr>
          <a:xfrm>
            <a:off x="144300" y="982708"/>
            <a:ext cx="5951700" cy="5399042"/>
          </a:xfrm>
          <a:prstGeom prst="rect">
            <a:avLst/>
          </a:prstGeom>
        </p:spPr>
      </p:pic>
      <p:pic>
        <p:nvPicPr>
          <p:cNvPr id="9" name="Picture 8">
            <a:extLst>
              <a:ext uri="{FF2B5EF4-FFF2-40B4-BE49-F238E27FC236}">
                <a16:creationId xmlns:a16="http://schemas.microsoft.com/office/drawing/2014/main" id="{A063421E-578A-3BAA-BC55-C1BC19754D06}"/>
              </a:ext>
            </a:extLst>
          </p:cNvPr>
          <p:cNvPicPr>
            <a:picLocks noChangeAspect="1"/>
          </p:cNvPicPr>
          <p:nvPr/>
        </p:nvPicPr>
        <p:blipFill>
          <a:blip r:embed="rId3"/>
          <a:stretch>
            <a:fillRect/>
          </a:stretch>
        </p:blipFill>
        <p:spPr>
          <a:xfrm>
            <a:off x="6304547" y="4355431"/>
            <a:ext cx="3637725" cy="2418641"/>
          </a:xfrm>
          <a:prstGeom prst="rect">
            <a:avLst/>
          </a:prstGeom>
        </p:spPr>
      </p:pic>
      <p:sp>
        <p:nvSpPr>
          <p:cNvPr id="10" name="Oval 9">
            <a:extLst>
              <a:ext uri="{FF2B5EF4-FFF2-40B4-BE49-F238E27FC236}">
                <a16:creationId xmlns:a16="http://schemas.microsoft.com/office/drawing/2014/main" id="{F160AF98-243D-3AF9-B59B-B9F59C13B500}"/>
              </a:ext>
            </a:extLst>
          </p:cNvPr>
          <p:cNvSpPr/>
          <p:nvPr/>
        </p:nvSpPr>
        <p:spPr>
          <a:xfrm>
            <a:off x="5172075" y="6048375"/>
            <a:ext cx="1362075" cy="666750"/>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24924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13118-93BA-AC6D-8131-690CD73E78EA}"/>
              </a:ext>
            </a:extLst>
          </p:cNvPr>
          <p:cNvSpPr>
            <a:spLocks noGrp="1"/>
          </p:cNvSpPr>
          <p:nvPr>
            <p:ph type="title"/>
          </p:nvPr>
        </p:nvSpPr>
        <p:spPr>
          <a:xfrm>
            <a:off x="838200" y="365125"/>
            <a:ext cx="10515600" cy="870117"/>
          </a:xfrm>
        </p:spPr>
        <p:txBody>
          <a:bodyPr/>
          <a:lstStyle/>
          <a:p>
            <a:r>
              <a:rPr lang="en-US" dirty="0"/>
              <a:t>Seismic Analysis</a:t>
            </a:r>
          </a:p>
        </p:txBody>
      </p:sp>
      <p:sp>
        <p:nvSpPr>
          <p:cNvPr id="3" name="Content Placeholder 2">
            <a:extLst>
              <a:ext uri="{FF2B5EF4-FFF2-40B4-BE49-F238E27FC236}">
                <a16:creationId xmlns:a16="http://schemas.microsoft.com/office/drawing/2014/main" id="{540373EA-8E72-071A-7093-1A3AD9D0F3FE}"/>
              </a:ext>
            </a:extLst>
          </p:cNvPr>
          <p:cNvSpPr>
            <a:spLocks noGrp="1"/>
          </p:cNvSpPr>
          <p:nvPr>
            <p:ph idx="1"/>
          </p:nvPr>
        </p:nvSpPr>
        <p:spPr>
          <a:xfrm>
            <a:off x="838200" y="1419726"/>
            <a:ext cx="10515600" cy="4757237"/>
          </a:xfrm>
        </p:spPr>
        <p:txBody>
          <a:bodyPr/>
          <a:lstStyle/>
          <a:p>
            <a:r>
              <a:rPr lang="en-US" dirty="0"/>
              <a:t>Seismic Analysis is needed </a:t>
            </a:r>
          </a:p>
        </p:txBody>
      </p:sp>
    </p:spTree>
    <p:extLst>
      <p:ext uri="{BB962C8B-B14F-4D97-AF65-F5344CB8AC3E}">
        <p14:creationId xmlns:p14="http://schemas.microsoft.com/office/powerpoint/2010/main" val="1630721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208</TotalTime>
  <Words>340</Words>
  <Application>Microsoft Office PowerPoint</Application>
  <PresentationFormat>Widescreen</PresentationFormat>
  <Paragraphs>23</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HCAL</vt:lpstr>
      <vt:lpstr>HCAL Towers</vt:lpstr>
      <vt:lpstr>Structural Issues</vt:lpstr>
      <vt:lpstr>PowerPoint Presentation</vt:lpstr>
      <vt:lpstr>Analysis of Steel Plate</vt:lpstr>
      <vt:lpstr>Tolerance Stackup Issues</vt:lpstr>
      <vt:lpstr>Tolerance Stackup Issues for End Cap Assembly</vt:lpstr>
      <vt:lpstr>Seismic Analysis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HCAL</dc:title>
  <dc:creator>Sharma, Rahul</dc:creator>
  <cp:lastModifiedBy>Sharma, Rahul</cp:lastModifiedBy>
  <cp:revision>2</cp:revision>
  <dcterms:created xsi:type="dcterms:W3CDTF">2022-08-16T17:56:55Z</dcterms:created>
  <dcterms:modified xsi:type="dcterms:W3CDTF">2022-08-16T21:25:50Z</dcterms:modified>
</cp:coreProperties>
</file>