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6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7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676" r:id="rId5"/>
    <p:sldMasterId id="2147483678" r:id="rId6"/>
    <p:sldMasterId id="2147483679" r:id="rId7"/>
    <p:sldMasterId id="2147483681" r:id="rId8"/>
    <p:sldMasterId id="2147483684" r:id="rId9"/>
    <p:sldMasterId id="2147483697" r:id="rId10"/>
    <p:sldMasterId id="2147483767" r:id="rId11"/>
  </p:sldMasterIdLst>
  <p:notesMasterIdLst>
    <p:notesMasterId r:id="rId16"/>
  </p:notesMasterIdLst>
  <p:handoutMasterIdLst>
    <p:handoutMasterId r:id="rId17"/>
  </p:handoutMasterIdLst>
  <p:sldIdLst>
    <p:sldId id="460" r:id="rId12"/>
    <p:sldId id="461" r:id="rId13"/>
    <p:sldId id="459" r:id="rId14"/>
    <p:sldId id="260" r:id="rId15"/>
  </p:sldIdLst>
  <p:sldSz cx="9144000" cy="6858000" type="letter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8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D7EFCF"/>
    <a:srgbClr val="81FF81"/>
    <a:srgbClr val="CC0099"/>
    <a:srgbClr val="CCFFFF"/>
    <a:srgbClr val="FF9900"/>
    <a:srgbClr val="008000"/>
    <a:srgbClr val="FFFFFF"/>
    <a:srgbClr val="632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10" y="90"/>
      </p:cViewPr>
      <p:guideLst>
        <p:guide orient="horz" pos="1776"/>
        <p:guide pos="28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Cuevas" userId="59641f5a-5c7b-4820-8fcc-4add6cf068b0" providerId="ADAL" clId="{4FB447A9-5A0B-423C-9319-294FDEB9F86B}"/>
    <pc:docChg chg="custSel addSld delSld modSld sldOrd delMainMaster">
      <pc:chgData name="Chris Cuevas" userId="59641f5a-5c7b-4820-8fcc-4add6cf068b0" providerId="ADAL" clId="{4FB447A9-5A0B-423C-9319-294FDEB9F86B}" dt="2022-10-12T18:40:36.709" v="1800" actId="20577"/>
      <pc:docMkLst>
        <pc:docMk/>
      </pc:docMkLst>
      <pc:sldChg chg="del">
        <pc:chgData name="Chris Cuevas" userId="59641f5a-5c7b-4820-8fcc-4add6cf068b0" providerId="ADAL" clId="{4FB447A9-5A0B-423C-9319-294FDEB9F86B}" dt="2022-10-12T13:58:48.976" v="56" actId="2696"/>
        <pc:sldMkLst>
          <pc:docMk/>
          <pc:sldMk cId="1047162924" sldId="257"/>
        </pc:sldMkLst>
      </pc:sldChg>
      <pc:sldChg chg="del">
        <pc:chgData name="Chris Cuevas" userId="59641f5a-5c7b-4820-8fcc-4add6cf068b0" providerId="ADAL" clId="{4FB447A9-5A0B-423C-9319-294FDEB9F86B}" dt="2022-10-12T13:58:51.321" v="57" actId="2696"/>
        <pc:sldMkLst>
          <pc:docMk/>
          <pc:sldMk cId="814556543" sldId="258"/>
        </pc:sldMkLst>
      </pc:sldChg>
      <pc:sldChg chg="modSp">
        <pc:chgData name="Chris Cuevas" userId="59641f5a-5c7b-4820-8fcc-4add6cf068b0" providerId="ADAL" clId="{4FB447A9-5A0B-423C-9319-294FDEB9F86B}" dt="2022-10-12T13:58:15.490" v="55" actId="20577"/>
        <pc:sldMkLst>
          <pc:docMk/>
          <pc:sldMk cId="1726417758" sldId="260"/>
        </pc:sldMkLst>
        <pc:spChg chg="mod">
          <ac:chgData name="Chris Cuevas" userId="59641f5a-5c7b-4820-8fcc-4add6cf068b0" providerId="ADAL" clId="{4FB447A9-5A0B-423C-9319-294FDEB9F86B}" dt="2022-10-12T13:58:15.490" v="55" actId="20577"/>
          <ac:spMkLst>
            <pc:docMk/>
            <pc:sldMk cId="1726417758" sldId="260"/>
            <ac:spMk id="4" creationId="{A3851BF3-9F0E-FB59-1FCC-EDCEB0010763}"/>
          </ac:spMkLst>
        </pc:spChg>
      </pc:sldChg>
      <pc:sldChg chg="del">
        <pc:chgData name="Chris Cuevas" userId="59641f5a-5c7b-4820-8fcc-4add6cf068b0" providerId="ADAL" clId="{4FB447A9-5A0B-423C-9319-294FDEB9F86B}" dt="2022-10-12T13:58:55.747" v="59" actId="2696"/>
        <pc:sldMkLst>
          <pc:docMk/>
          <pc:sldMk cId="3286374632" sldId="261"/>
        </pc:sldMkLst>
      </pc:sldChg>
      <pc:sldChg chg="del">
        <pc:chgData name="Chris Cuevas" userId="59641f5a-5c7b-4820-8fcc-4add6cf068b0" providerId="ADAL" clId="{4FB447A9-5A0B-423C-9319-294FDEB9F86B}" dt="2022-10-12T13:58:56.945" v="60" actId="2696"/>
        <pc:sldMkLst>
          <pc:docMk/>
          <pc:sldMk cId="1697760696" sldId="265"/>
        </pc:sldMkLst>
      </pc:sldChg>
      <pc:sldChg chg="modSp del">
        <pc:chgData name="Chris Cuevas" userId="59641f5a-5c7b-4820-8fcc-4add6cf068b0" providerId="ADAL" clId="{4FB447A9-5A0B-423C-9319-294FDEB9F86B}" dt="2022-10-12T18:01:20.584" v="1281" actId="2696"/>
        <pc:sldMkLst>
          <pc:docMk/>
          <pc:sldMk cId="0" sldId="458"/>
        </pc:sldMkLst>
        <pc:spChg chg="mod">
          <ac:chgData name="Chris Cuevas" userId="59641f5a-5c7b-4820-8fcc-4add6cf068b0" providerId="ADAL" clId="{4FB447A9-5A0B-423C-9319-294FDEB9F86B}" dt="2022-10-12T17:36:53.614" v="1164" actId="15"/>
          <ac:spMkLst>
            <pc:docMk/>
            <pc:sldMk cId="0" sldId="458"/>
            <ac:spMk id="18434" creationId="{00000000-0000-0000-0000-000000000000}"/>
          </ac:spMkLst>
        </pc:spChg>
      </pc:sldChg>
      <pc:sldChg chg="modSp add ord">
        <pc:chgData name="Chris Cuevas" userId="59641f5a-5c7b-4820-8fcc-4add6cf068b0" providerId="ADAL" clId="{4FB447A9-5A0B-423C-9319-294FDEB9F86B}" dt="2022-10-12T18:00:47.996" v="1279" actId="20577"/>
        <pc:sldMkLst>
          <pc:docMk/>
          <pc:sldMk cId="549371420" sldId="460"/>
        </pc:sldMkLst>
        <pc:spChg chg="mod">
          <ac:chgData name="Chris Cuevas" userId="59641f5a-5c7b-4820-8fcc-4add6cf068b0" providerId="ADAL" clId="{4FB447A9-5A0B-423C-9319-294FDEB9F86B}" dt="2022-10-12T18:00:47.996" v="1279" actId="20577"/>
          <ac:spMkLst>
            <pc:docMk/>
            <pc:sldMk cId="549371420" sldId="460"/>
            <ac:spMk id="18434" creationId="{00000000-0000-0000-0000-000000000000}"/>
          </ac:spMkLst>
        </pc:spChg>
      </pc:sldChg>
      <pc:sldChg chg="del">
        <pc:chgData name="Chris Cuevas" userId="59641f5a-5c7b-4820-8fcc-4add6cf068b0" providerId="ADAL" clId="{4FB447A9-5A0B-423C-9319-294FDEB9F86B}" dt="2022-10-12T13:58:52.190" v="58" actId="2696"/>
        <pc:sldMkLst>
          <pc:docMk/>
          <pc:sldMk cId="3751201065" sldId="460"/>
        </pc:sldMkLst>
      </pc:sldChg>
      <pc:sldChg chg="modSp add">
        <pc:chgData name="Chris Cuevas" userId="59641f5a-5c7b-4820-8fcc-4add6cf068b0" providerId="ADAL" clId="{4FB447A9-5A0B-423C-9319-294FDEB9F86B}" dt="2022-10-12T18:40:36.709" v="1800" actId="20577"/>
        <pc:sldMkLst>
          <pc:docMk/>
          <pc:sldMk cId="623217266" sldId="461"/>
        </pc:sldMkLst>
        <pc:spChg chg="mod">
          <ac:chgData name="Chris Cuevas" userId="59641f5a-5c7b-4820-8fcc-4add6cf068b0" providerId="ADAL" clId="{4FB447A9-5A0B-423C-9319-294FDEB9F86B}" dt="2022-10-12T18:40:36.709" v="1800" actId="20577"/>
          <ac:spMkLst>
            <pc:docMk/>
            <pc:sldMk cId="623217266" sldId="461"/>
            <ac:spMk id="18434" creationId="{00000000-0000-0000-0000-000000000000}"/>
          </ac:spMkLst>
        </pc:spChg>
      </pc:sldChg>
      <pc:sldMasterChg chg="del delSldLayout">
        <pc:chgData name="Chris Cuevas" userId="59641f5a-5c7b-4820-8fcc-4add6cf068b0" providerId="ADAL" clId="{4FB447A9-5A0B-423C-9319-294FDEB9F86B}" dt="2022-10-12T13:58:56.947" v="62" actId="2696"/>
        <pc:sldMasterMkLst>
          <pc:docMk/>
          <pc:sldMasterMk cId="2417784454" sldId="2147484786"/>
        </pc:sldMasterMkLst>
        <pc:sldLayoutChg chg="del">
          <pc:chgData name="Chris Cuevas" userId="59641f5a-5c7b-4820-8fcc-4add6cf068b0" providerId="ADAL" clId="{4FB447A9-5A0B-423C-9319-294FDEB9F86B}" dt="2022-10-12T13:58:56.946" v="61" actId="2696"/>
          <pc:sldLayoutMkLst>
            <pc:docMk/>
            <pc:sldMasterMk cId="2417784454" sldId="2147484786"/>
            <pc:sldLayoutMk cId="3083752000" sldId="214748478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7117" y="9201560"/>
            <a:ext cx="431765" cy="28499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1137F51F-F805-4552-9379-2A1410847AB7}" type="slidenum">
              <a:rPr lang="en-US" altLang="en-US" sz="10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10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677" y="4559833"/>
            <a:ext cx="5359848" cy="431906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129009" tIns="62809" rIns="129009" bIns="62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95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6313" cy="358933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662060" y="9118718"/>
            <a:ext cx="606821" cy="465416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129009" tIns="62809" rIns="129009" bIns="62809" anchor="ctr">
            <a:spAutoFit/>
          </a:bodyPr>
          <a:lstStyle/>
          <a:p>
            <a:pPr algn="r" defTabSz="1300498" eaLnBrk="0" hangingPunct="0">
              <a:defRPr/>
            </a:pPr>
            <a:fld id="{E79C1E31-A4D3-484E-B708-E32C7F156659}" type="slidenum">
              <a:rPr lang="en-US" altLang="en-US" sz="2200" b="0">
                <a:latin typeface="Arial" charset="0"/>
              </a:rPr>
              <a:pPr algn="r" defTabSz="1300498" eaLnBrk="0" hangingPunct="0">
                <a:defRPr/>
              </a:pPr>
              <a:t>‹#›</a:t>
            </a:fld>
            <a:endParaRPr lang="en-US" altLang="en-US" sz="2200" b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66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838204"/>
            <a:ext cx="8229600" cy="5287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25" y="274320"/>
            <a:ext cx="8572500" cy="480131"/>
          </a:xfrm>
        </p:spPr>
        <p:txBody>
          <a:bodyPr/>
          <a:lstStyle>
            <a:lvl1pPr>
              <a:lnSpc>
                <a:spcPct val="90000"/>
              </a:lnSpc>
              <a:defRPr sz="21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41" y="972589"/>
            <a:ext cx="8572500" cy="4728924"/>
          </a:xfrm>
        </p:spPr>
        <p:txBody>
          <a:bodyPr/>
          <a:lstStyle>
            <a:lvl1pPr marL="216694" indent="-216694">
              <a:spcBef>
                <a:spcPts val="1350"/>
              </a:spcBef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lang="en-US" sz="1800" kern="1200" dirty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515541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–"/>
              <a:defRPr sz="1500">
                <a:latin typeface="+mn-lt"/>
                <a:cs typeface="Arial" panose="020B0604020202020204" pitchFamily="34" charset="0"/>
              </a:defRPr>
            </a:lvl2pPr>
            <a:lvl3pPr marL="773906" indent="-216694">
              <a:buClr>
                <a:schemeClr val="tx1"/>
              </a:buClr>
              <a:buSzPct val="90000"/>
              <a:buFont typeface="Century Gothic" panose="020B0502020202020204" pitchFamily="34" charset="0"/>
              <a:buChar char="•"/>
              <a:defRPr sz="1350">
                <a:latin typeface="+mn-lt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latin typeface="+mn-lt"/>
                <a:cs typeface="Arial" panose="020B0604020202020204" pitchFamily="34" charset="0"/>
              </a:defRPr>
            </a:lvl4pPr>
            <a:lvl5pPr marL="1112044" indent="-166688">
              <a:buClr>
                <a:schemeClr val="tx1"/>
              </a:buClr>
              <a:buFont typeface="Arial" panose="020B0604020202020204" pitchFamily="34" charset="0"/>
              <a:buChar char="•"/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183CA9-BAEB-915D-03AD-DCAEF9C67B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2939178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4B18C-62A7-49FB-AE97-C82953EDF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388CF-8DBE-4624-BCEA-1C5642826B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924F0-B973-44DA-BA0F-A199C519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B7B1-E553-4BC8-B625-EC16946C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84C73-F78B-4AC4-B7F6-C48958C68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5937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842A5-FA1D-4B98-848B-566486EA7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364DC9-CAFD-4A7E-899F-28BF06267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399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611B-85E3-4AEF-A446-BA50260F6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EDC9C-B644-4FCC-AD53-6D632FE38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0624769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F8504-4FE2-4948-877C-19A41C59FF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B64EAB-03F0-417A-93B7-75BA3F51CE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1671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2946448" y="6572280"/>
            <a:ext cx="782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200" dirty="0">
                <a:solidFill>
                  <a:schemeClr val="tx2"/>
                </a:solidFill>
                <a:latin typeface="Arial" charset="0"/>
              </a:rPr>
              <a:t>Page </a:t>
            </a:r>
            <a:fld id="{0E5792E2-69AA-4EAE-BE18-4172DAFD983A}" type="slidenum">
              <a:rPr lang="en-US" altLang="en-US" sz="1200">
                <a:solidFill>
                  <a:schemeClr val="tx2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12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00800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"/>
            <a:ext cx="82296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83806A8E-8C04-4857-ABCC-A154842B7E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9271A1D-5E99-424F-A846-877A5DD5EC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7D1D67C3-6B80-4225-823D-A1385EEA40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CE4A7E-C086-41A2-B2DE-C3F9FD5045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1E3AD42-3DAF-4CF2-9F77-1FADBD1F3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248F83D8-C2D7-452A-B7DA-9C67B71C3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92EE87B9-01D1-4FB8-8A57-73923B743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B06D3ADD-1479-49EB-B749-3656A3D0E0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6FDBF951-3900-4CA7-9775-9253AC2DAC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D85722D9-6713-4939-95E1-49F209331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fld id="{FFBA644F-5518-4FFE-ACD7-9FA54C728F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4"/>
            <a:ext cx="40386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"/>
            <a:ext cx="20574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"/>
            <a:ext cx="60198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4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4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824" y="30"/>
            <a:ext cx="879809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824" y="838204"/>
            <a:ext cx="879809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ln>
            <a:solidFill>
              <a:srgbClr val="008000"/>
            </a:solidFill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3162315" y="6426200"/>
            <a:ext cx="3478213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solidFill>
                  <a:srgbClr val="339966"/>
                </a:solidFill>
                <a:latin typeface="Arial" pitchFamily="34" charset="0"/>
                <a:cs typeface="Arial" pitchFamily="34" charset="0"/>
              </a:rPr>
              <a:t> Thomas Jefferson National Accelerator Facility</a:t>
            </a:r>
          </a:p>
        </p:txBody>
      </p:sp>
      <p:pic>
        <p:nvPicPr>
          <p:cNvPr id="3079" name="Picture 9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2775019" y="6564963"/>
            <a:ext cx="3961535" cy="2954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dirty="0">
                <a:latin typeface="+mn-lt"/>
                <a:cs typeface="Times New Roman" pitchFamily="18" charset="0"/>
              </a:rPr>
              <a:t>ePIC DAQ WG Meeting</a:t>
            </a:r>
            <a:endParaRPr lang="en-US" sz="1200" b="1" i="1" baseline="0" dirty="0">
              <a:latin typeface="+mn-lt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en-US" sz="1200" b="1" i="1" baseline="0" dirty="0">
                <a:latin typeface="+mn-lt"/>
                <a:cs typeface="Times New Roman" pitchFamily="18" charset="0"/>
              </a:rPr>
              <a:t>2022 OCTOBER 13</a:t>
            </a:r>
            <a:endParaRPr lang="en-US" sz="1200" b="1" i="1" dirty="0">
              <a:latin typeface="+mn-lt"/>
            </a:endParaRPr>
          </a:p>
        </p:txBody>
      </p:sp>
      <p:pic>
        <p:nvPicPr>
          <p:cNvPr id="3081" name="Picture 12" descr="NP-logo-Nl copy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0"/>
          <p:cNvSpPr>
            <a:spLocks noChangeArrowheads="1"/>
          </p:cNvSpPr>
          <p:nvPr userDrawn="1"/>
        </p:nvSpPr>
        <p:spPr bwMode="auto">
          <a:xfrm>
            <a:off x="6642627" y="6611779"/>
            <a:ext cx="71526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1100" dirty="0">
                <a:solidFill>
                  <a:schemeClr val="tx2"/>
                </a:solidFill>
                <a:latin typeface="+mn-lt"/>
              </a:rPr>
              <a:t>Page</a:t>
            </a:r>
            <a:r>
              <a:rPr lang="en-US" altLang="en-US" sz="1000" dirty="0">
                <a:solidFill>
                  <a:schemeClr val="tx2"/>
                </a:solidFill>
                <a:latin typeface="+mn-lt"/>
              </a:rPr>
              <a:t> </a:t>
            </a:r>
            <a:fld id="{983D5F7C-045C-4AB9-A599-F0C7B394096A}" type="slidenum">
              <a:rPr lang="en-US" altLang="en-US" sz="1000">
                <a:solidFill>
                  <a:schemeClr val="tx2"/>
                </a:solidFill>
                <a:latin typeface="+mn-lt"/>
              </a:rPr>
              <a:pPr algn="ctr" eaLnBrk="0" hangingPunct="0">
                <a:defRPr/>
              </a:pPr>
              <a:t>‹#›</a:t>
            </a:fld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7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  <p:sldLayoutId id="2147484728" r:id="rId13"/>
    <p:sldLayoutId id="2147484729" r:id="rId14"/>
    <p:sldLayoutId id="214748478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rgbClr val="002060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8000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632B8D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D19AB280-1730-409F-9316-148ABD58D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1604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5" name="Line 5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281606" name="Rectangle 6"/>
          <p:cNvSpPr>
            <a:spLocks noChangeArrowheads="1"/>
          </p:cNvSpPr>
          <p:nvPr userDrawn="1"/>
        </p:nvSpPr>
        <p:spPr bwMode="auto">
          <a:xfrm>
            <a:off x="2965451" y="6399242"/>
            <a:ext cx="39227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8" name="Rectangle 8"/>
          <p:cNvSpPr>
            <a:spLocks noChangeArrowheads="1"/>
          </p:cNvSpPr>
          <p:nvPr userDrawn="1"/>
        </p:nvSpPr>
        <p:spPr bwMode="auto">
          <a:xfrm>
            <a:off x="6781951" y="6411943"/>
            <a:ext cx="431529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500" dirty="0">
                <a:solidFill>
                  <a:schemeClr val="bg1"/>
                </a:solidFill>
                <a:latin typeface="Arial" charset="0"/>
              </a:rPr>
              <a:t>Page </a:t>
            </a:r>
            <a:fld id="{625648E6-75A2-4084-9BDA-CAE54449ED1E}" type="slidenum">
              <a:rPr lang="en-US" altLang="en-US" sz="5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5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5129" name="Picture 10" descr="NP-logo-Nl copy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5199065" y="6618318"/>
            <a:ext cx="2154237" cy="1231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cretaryVisit Dec14,2009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615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EAD17211-2279-48CE-B310-820E505882F5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/>
        </p:nvSpPr>
        <p:spPr bwMode="auto">
          <a:xfrm>
            <a:off x="5064125" y="661670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  <p:pic>
        <p:nvPicPr>
          <p:cNvPr id="6154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3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4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4"/>
            <a:endParaRPr lang="en-US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667000" y="6400800"/>
            <a:ext cx="4038600" cy="173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Arial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Arial" charset="0"/>
              </a:rPr>
              <a:t>Thomas Jefferson National Accelerator Facility</a:t>
            </a:r>
          </a:p>
        </p:txBody>
      </p:sp>
      <p:pic>
        <p:nvPicPr>
          <p:cNvPr id="717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798927" y="6415118"/>
            <a:ext cx="400751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rgbClr val="FFFFFF"/>
                </a:solidFill>
                <a:latin typeface="Arial" charset="0"/>
              </a:rPr>
              <a:t>Page </a:t>
            </a:r>
            <a:fld id="{982DAD4D-F60D-4E4D-BE4D-85CEE671DFC4}" type="slidenum">
              <a:rPr lang="en-US" altLang="en-US" sz="800">
                <a:solidFill>
                  <a:srgbClr val="FFFFFF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rgbClr val="FFFFFF"/>
              </a:solidFill>
              <a:latin typeface="Arial" charset="0"/>
            </a:endParaRPr>
          </a:p>
        </p:txBody>
      </p:sp>
      <p:pic>
        <p:nvPicPr>
          <p:cNvPr id="7177" name="Picture 12" descr="NP-logo-Nl cop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5138738" y="6597650"/>
            <a:ext cx="2209800" cy="147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200" dirty="0">
                <a:latin typeface="Arial" charset="0"/>
              </a:rPr>
              <a:t>IPR09 Sep 22-24, 2009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4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667000" y="6400830"/>
            <a:ext cx="4038600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 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8199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2" descr="NP-logo-Nl copy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6175405"/>
            <a:ext cx="12954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600200" y="6246843"/>
            <a:ext cx="91440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6119828" y="6672293"/>
            <a:ext cx="1406525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IPR Apr 27-28, 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2" r:id="rId1"/>
    <p:sldLayoutId id="2147484765" r:id="rId2"/>
    <p:sldLayoutId id="2147484733" r:id="rId3"/>
    <p:sldLayoutId id="2147484734" r:id="rId4"/>
    <p:sldLayoutId id="2147484735" r:id="rId5"/>
    <p:sldLayoutId id="2147484736" r:id="rId6"/>
    <p:sldLayoutId id="2147484737" r:id="rId7"/>
    <p:sldLayoutId id="2147484738" r:id="rId8"/>
    <p:sldLayoutId id="2147484739" r:id="rId9"/>
    <p:sldLayoutId id="2147484740" r:id="rId10"/>
    <p:sldLayoutId id="2147484741" r:id="rId11"/>
    <p:sldLayoutId id="214748474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47"/>
            </a:gs>
            <a:gs pos="50000">
              <a:srgbClr val="000099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4F05D58-A6E7-451D-868A-BEEF5C5FD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6" r:id="rId1"/>
    <p:sldLayoutId id="2147484767" r:id="rId2"/>
    <p:sldLayoutId id="2147484768" r:id="rId3"/>
    <p:sldLayoutId id="2147484769" r:id="rId4"/>
    <p:sldLayoutId id="2147484770" r:id="rId5"/>
    <p:sldLayoutId id="2147484771" r:id="rId6"/>
    <p:sldLayoutId id="2147484772" r:id="rId7"/>
    <p:sldLayoutId id="2147484773" r:id="rId8"/>
    <p:sldLayoutId id="2147484774" r:id="rId9"/>
    <p:sldLayoutId id="2147484775" r:id="rId10"/>
    <p:sldLayoutId id="21474847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4"/>
            <a:ext cx="82296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92580" name="Line 4"/>
          <p:cNvSpPr>
            <a:spLocks noChangeShapeType="1"/>
          </p:cNvSpPr>
          <p:nvPr userDrawn="1"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2" name="Line 6"/>
          <p:cNvSpPr>
            <a:spLocks noChangeShapeType="1"/>
          </p:cNvSpPr>
          <p:nvPr userDrawn="1"/>
        </p:nvSpPr>
        <p:spPr bwMode="auto">
          <a:xfrm>
            <a:off x="15" y="6500813"/>
            <a:ext cx="9140825" cy="0"/>
          </a:xfrm>
          <a:prstGeom prst="line">
            <a:avLst/>
          </a:prstGeom>
          <a:noFill/>
          <a:ln w="92075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dirty="0"/>
          </a:p>
        </p:txBody>
      </p:sp>
      <p:sp>
        <p:nvSpPr>
          <p:cNvPr id="792584" name="Rectangle 8"/>
          <p:cNvSpPr>
            <a:spLocks noChangeArrowheads="1"/>
          </p:cNvSpPr>
          <p:nvPr userDrawn="1"/>
        </p:nvSpPr>
        <p:spPr bwMode="auto">
          <a:xfrm>
            <a:off x="2838453" y="6383367"/>
            <a:ext cx="3871913" cy="1723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400" dirty="0">
                <a:solidFill>
                  <a:srgbClr val="339966"/>
                </a:solidFill>
                <a:latin typeface="Century Schoolbook" pitchFamily="18" charset="0"/>
              </a:rPr>
              <a:t> </a:t>
            </a:r>
            <a:r>
              <a:rPr lang="en-US" sz="1200" dirty="0">
                <a:solidFill>
                  <a:srgbClr val="339966"/>
                </a:solidFill>
                <a:latin typeface="Century Schoolbook" pitchFamily="18" charset="0"/>
              </a:rPr>
              <a:t>Thomas Jefferson National Accelerator Facility</a:t>
            </a:r>
          </a:p>
        </p:txBody>
      </p:sp>
      <p:pic>
        <p:nvPicPr>
          <p:cNvPr id="13319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39014" y="6250018"/>
            <a:ext cx="16129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 userDrawn="1"/>
        </p:nvSpPr>
        <p:spPr bwMode="auto">
          <a:xfrm>
            <a:off x="6704993" y="6397625"/>
            <a:ext cx="58541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altLang="en-US" sz="800" dirty="0">
                <a:solidFill>
                  <a:schemeClr val="bg1"/>
                </a:solidFill>
                <a:latin typeface="Arial" charset="0"/>
              </a:rPr>
              <a:t>Page </a:t>
            </a:r>
            <a:fld id="{77DAB92E-050B-4567-949F-946D8722A3BA}" type="slidenum">
              <a:rPr lang="en-US" altLang="en-US" sz="800">
                <a:solidFill>
                  <a:schemeClr val="bg1"/>
                </a:solidFill>
                <a:latin typeface="Arial" charset="0"/>
              </a:rPr>
              <a:pPr algn="ctr" eaLnBrk="0" hangingPunct="0">
                <a:defRPr/>
              </a:pPr>
              <a:t>‹#›</a:t>
            </a:fld>
            <a:endParaRPr lang="en-US" sz="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92587" name="Rectangle 11"/>
          <p:cNvSpPr>
            <a:spLocks noChangeArrowheads="1"/>
          </p:cNvSpPr>
          <p:nvPr userDrawn="1"/>
        </p:nvSpPr>
        <p:spPr bwMode="auto">
          <a:xfrm>
            <a:off x="5430839" y="6672293"/>
            <a:ext cx="2154237" cy="1238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latin typeface="Century Schoolbook" pitchFamily="18" charset="0"/>
              </a:rPr>
              <a:t>APS Meeting  02-16-10</a:t>
            </a:r>
          </a:p>
        </p:txBody>
      </p:sp>
      <p:pic>
        <p:nvPicPr>
          <p:cNvPr id="13322" name="Picture 12" descr="NP-logo-Nl cop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6172200"/>
            <a:ext cx="1219200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3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614489" y="6205538"/>
            <a:ext cx="976312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4" r:id="rId1"/>
    <p:sldLayoutId id="2147484755" r:id="rId2"/>
    <p:sldLayoutId id="2147484756" r:id="rId3"/>
    <p:sldLayoutId id="2147484757" r:id="rId4"/>
    <p:sldLayoutId id="2147484758" r:id="rId5"/>
    <p:sldLayoutId id="2147484759" r:id="rId6"/>
    <p:sldLayoutId id="2147484760" r:id="rId7"/>
    <p:sldLayoutId id="2147484761" r:id="rId8"/>
    <p:sldLayoutId id="2147484762" r:id="rId9"/>
    <p:sldLayoutId id="2147484763" r:id="rId10"/>
    <p:sldLayoutId id="21474847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919163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262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16049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0621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5193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29765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433763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bnl.gov/EPIC/index.php/DAQ#Task_Table" TargetMode="External"/><Relationship Id="rId2" Type="http://schemas.openxmlformats.org/officeDocument/2006/relationships/hyperlink" Target="https://wiki.bnl.gov/EPIC/index.php?title=Project_Information#Documents%3A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vFz1Z9c4Ck7eaE_eMcJgzg_UNUsYwC1OnygzlX95yic/edit#heading=h.175xdrpf8ddv" TargetMode="External"/><Relationship Id="rId3" Type="http://schemas.openxmlformats.org/officeDocument/2006/relationships/hyperlink" Target="https://indico.bnl.gov/category/409/" TargetMode="External"/><Relationship Id="rId7" Type="http://schemas.openxmlformats.org/officeDocument/2006/relationships/hyperlink" Target="https://indico.jlab.org/event/519/timetable/#all.detailed" TargetMode="External"/><Relationship Id="rId2" Type="http://schemas.openxmlformats.org/officeDocument/2006/relationships/hyperlink" Target="mailto:eic-projdet-daq-l@lists.bnl.gov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urldefense.com/v3/__https:/eic.cloud.mattermost.com/signup_user_complete/?id=i8gnmob4stdrpjfrezhegxs3ew__;!!P4SdNyxKAPE!Dok6D3DX-l6Q2Y56dyc59oDOnqGY4-IBet64rds-AFvUxiT49e8vuxJ8ZyCed87_STOGz7BXWeNyACzmhkas578PS3HGz43CsDu_0ZobHbZBQDCB$" TargetMode="External"/><Relationship Id="rId5" Type="http://schemas.openxmlformats.org/officeDocument/2006/relationships/hyperlink" Target="https://eic.cloud.mattermost.com/main/channels/det1-daq" TargetMode="External"/><Relationship Id="rId4" Type="http://schemas.openxmlformats.org/officeDocument/2006/relationships/hyperlink" Target="https://wiki.bnl.gov/eic-project-detector/index.php/DAQ" TargetMode="External"/><Relationship Id="rId9" Type="http://schemas.openxmlformats.org/officeDocument/2006/relationships/hyperlink" Target="https://docs.google.com/document/d/1X6Ms_oubcWx-8DUiExMFIJdCC6svWNbWKiz7OQjMCeQ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ePIC DAQ WG Meeting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Presentations/Topics :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Introduction: – Chris Cuevas 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	Important Links:</a:t>
            </a:r>
          </a:p>
          <a:p>
            <a:pPr lvl="4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Conveners meeting on Friday Oct-14 at 10:30AM CDT</a:t>
            </a:r>
          </a:p>
          <a:p>
            <a:pPr lvl="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Detector Working Groups have started a spreadsheet for detector details such as cabling, channel counts, FEE board counts etc.  Please see:</a:t>
            </a:r>
          </a:p>
          <a:p>
            <a:pPr marL="1833563" lvl="5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1400" dirty="0">
                <a:hlinkClick r:id="rId2"/>
              </a:rPr>
              <a:t>Project Information - Electron-Proton/Ion Collider Experiment (bnl.gov)</a:t>
            </a:r>
            <a:endParaRPr lang="en-US" sz="1400" dirty="0"/>
          </a:p>
          <a:p>
            <a:pPr lvl="4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PLEASE REVIEW – DAQ Task Table – [ Let’s convert this to Google shared Doc ]</a:t>
            </a:r>
          </a:p>
          <a:p>
            <a:pPr lvl="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hlinkClick r:id="rId3"/>
              </a:rPr>
              <a:t>DAQ - Electron-Proton/Ion Collider Experiment (bnl.gov)</a:t>
            </a:r>
            <a:endParaRPr lang="en-US" sz="1400" dirty="0"/>
          </a:p>
          <a:p>
            <a:pPr lvl="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NEED people to take action for each Task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8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Next Generation Photosensors for EIC</a:t>
            </a:r>
            <a:r>
              <a:rPr lang="en-US" sz="1400" dirty="0"/>
              <a:t>  – Cole J. Hamel [Incom, Inc.]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Discussion/Questions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0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General Project Timeline Reminders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400" dirty="0"/>
              <a:t>January 2023 – Full ePIC detector review – DAQ system included but only a few topics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400" dirty="0"/>
              <a:t>Summer 2023 – preTDR and review </a:t>
            </a:r>
          </a:p>
          <a:p>
            <a:pPr lvl="4"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sz="1400" dirty="0"/>
              <a:t>– 60% design! Definitions of system components </a:t>
            </a:r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4937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ePIC DAQ WG Meeting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39793"/>
            <a:ext cx="8990176" cy="547468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Agenda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1800" dirty="0"/>
              <a:t>Presentations/Topics :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Funding Requests for Prototyping &amp; testing activities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Written request to define scope of work effort to include hardware and firmware and software costing.</a:t>
            </a:r>
          </a:p>
          <a:p>
            <a:pPr lvl="5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Discussion/Questions</a:t>
            </a:r>
          </a:p>
          <a:p>
            <a:pPr lvl="3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Streaming Read-Out Workshop news:  Alexandre Camsonne</a:t>
            </a:r>
          </a:p>
          <a:p>
            <a:pPr lvl="4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Do we have a final date? Location? Any other news?</a:t>
            </a:r>
          </a:p>
          <a:p>
            <a:pPr lvl="4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Any Other DAQ Business?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/>
              <a:t>Action Item:  Next meeting is 2022-October-20 at 09:00EST</a:t>
            </a:r>
          </a:p>
          <a:p>
            <a:pPr lvl="2" eaLnBrk="1" hangingPunct="1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563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400" dirty="0"/>
          </a:p>
          <a:p>
            <a:pPr marL="690245" lvl="2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347345" lvl="1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Char char="-"/>
            </a:pPr>
            <a:endParaRPr lang="en-US" sz="1800" dirty="0">
              <a:cs typeface="Arial"/>
            </a:endParaRPr>
          </a:p>
          <a:p>
            <a:pPr marL="861695" lvl="1" indent="-514350" eaLnBrk="1" hangingPunct="1">
              <a:spcBef>
                <a:spcPct val="0"/>
              </a:spcBef>
              <a:spcAft>
                <a:spcPts val="600"/>
              </a:spcAft>
              <a:buFontTx/>
              <a:buChar char="-"/>
            </a:pPr>
            <a:endParaRPr lang="en-US" sz="1000" dirty="0">
              <a:cs typeface="Arial"/>
            </a:endParaRPr>
          </a:p>
          <a:p>
            <a:pPr marL="514350" indent="-51435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2321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7834313" algn="l"/>
              </a:tabLst>
            </a:pPr>
            <a:r>
              <a:rPr lang="en-US" dirty="0"/>
              <a:t>Backup Info Slides</a:t>
            </a:r>
          </a:p>
        </p:txBody>
      </p:sp>
    </p:spTree>
    <p:extLst>
      <p:ext uri="{BB962C8B-B14F-4D97-AF65-F5344CB8AC3E}">
        <p14:creationId xmlns:p14="http://schemas.microsoft.com/office/powerpoint/2010/main" val="210772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FB1528-870C-0016-3B06-483601310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Links Worth Repeating (Thanks Jo!)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51BF3-9F0E-FB59-1FCC-EDCEB0010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52" y="754450"/>
            <a:ext cx="8917687" cy="5097709"/>
          </a:xfrm>
        </p:spPr>
        <p:txBody>
          <a:bodyPr/>
          <a:lstStyle/>
          <a:p>
            <a:pPr>
              <a:spcBef>
                <a:spcPts val="450"/>
              </a:spcBef>
            </a:pPr>
            <a:r>
              <a:rPr lang="en-US" sz="1400" dirty="0"/>
              <a:t>Mailing list: </a:t>
            </a:r>
            <a:r>
              <a:rPr lang="en-US" sz="1400" dirty="0">
                <a:hlinkClick r:id="rId2"/>
              </a:rPr>
              <a:t>eic-projdet-daq-l@lists.bnl.gov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Indico page: </a:t>
            </a:r>
            <a:r>
              <a:rPr lang="en-US" sz="1400" dirty="0">
                <a:hlinkClick r:id="rId3"/>
              </a:rPr>
              <a:t>https://indico.bnl.gov/category/409/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Wiki: </a:t>
            </a:r>
            <a:r>
              <a:rPr lang="en-US" sz="1400" dirty="0">
                <a:hlinkClick r:id="rId4"/>
              </a:rPr>
              <a:t>https://wiki.bnl.gov/eic-project-detector/index.php/DAQ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Meeting once a week on Thursday mornings at 0900 EST</a:t>
            </a:r>
          </a:p>
          <a:p>
            <a:pPr>
              <a:spcBef>
                <a:spcPts val="450"/>
              </a:spcBef>
            </a:pPr>
            <a:r>
              <a:rPr lang="en-US" sz="1400" dirty="0"/>
              <a:t>Agenda item “</a:t>
            </a:r>
            <a:r>
              <a:rPr lang="en-US" sz="1400" i="1" dirty="0"/>
              <a:t>Electronics Progress Reports from Detector Groups</a:t>
            </a:r>
            <a:r>
              <a:rPr lang="en-US" sz="1400" dirty="0"/>
              <a:t>” is meant for written bullets in the minutes of the indico timetable presenting for each detector group any plans, tests, progress on detector readout and electronics</a:t>
            </a:r>
          </a:p>
          <a:p>
            <a:pPr>
              <a:spcBef>
                <a:spcPts val="450"/>
              </a:spcBef>
            </a:pPr>
            <a:r>
              <a:rPr lang="en-US" sz="1400" u="sng" dirty="0"/>
              <a:t>Mattermost</a:t>
            </a:r>
            <a:r>
              <a:rPr lang="en-US" sz="1400" dirty="0"/>
              <a:t> channel: 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5"/>
              </a:rPr>
              <a:t>https://eic.cloud.mattermost.com/main/channels/det1-daq</a:t>
            </a:r>
            <a:r>
              <a:rPr lang="en-US" sz="14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400" dirty="0"/>
              <a:t>(signup: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 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6"/>
              </a:rPr>
              <a:t>https://eic.cloud.mattermost.com/signup_user_complete/?id=i8gnmob4stdrpjfrezhegxs3ew</a:t>
            </a:r>
            <a:r>
              <a:rPr lang="en-US" sz="1400" dirty="0"/>
              <a:t>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Talks from last Streaming Readout Workshop: </a:t>
            </a:r>
            <a:r>
              <a:rPr lang="en-US" sz="1400" dirty="0">
                <a:hlinkClick r:id="rId7"/>
              </a:rPr>
              <a:t>https://indico.jlab.org/event/519/timetable/#all.detailed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u="sng" dirty="0"/>
              <a:t>Live Notes </a:t>
            </a:r>
            <a:r>
              <a:rPr lang="en-US" sz="1400" dirty="0"/>
              <a:t>from SRO workshop: </a:t>
            </a:r>
            <a:r>
              <a:rPr lang="en-US" sz="1400" dirty="0">
                <a:hlinkClick r:id="rId8"/>
              </a:rPr>
              <a:t>https://docs.google.com/document/d/1vFz1Z9c4Ck7eaE_eMcJgzg_UNUsYwC1OnygzlX95yic/edit#heading=h.175xdrpf8ddv</a:t>
            </a:r>
            <a:endParaRPr lang="en-US" sz="1400" dirty="0"/>
          </a:p>
          <a:p>
            <a:pPr>
              <a:spcBef>
                <a:spcPts val="450"/>
              </a:spcBef>
            </a:pPr>
            <a:r>
              <a:rPr lang="en-US" sz="1400" dirty="0"/>
              <a:t>A </a:t>
            </a:r>
            <a:r>
              <a:rPr lang="en-US" sz="1400" u="sng" dirty="0"/>
              <a:t>summary report </a:t>
            </a:r>
            <a:r>
              <a:rPr lang="en-US" sz="1400" dirty="0"/>
              <a:t>for the SRO workshop is here: </a:t>
            </a:r>
            <a:r>
              <a:rPr lang="en-US" sz="1400" u="sng" dirty="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9"/>
              </a:rPr>
              <a:t>https://docs.google.com/document/d/1X6Ms_oubcWx-8DUiExMFIJdCC6svWNbWKiz7OQjMCeQ/edit?usp=sharing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r>
              <a:rPr lang="en-US" sz="1400" dirty="0"/>
              <a:t>Next  workshop likely organized by this WG, with single-topic agenda (one day meeting at BNL?): first pressing item is </a:t>
            </a:r>
            <a:r>
              <a:rPr lang="en-US" sz="1400" u="sng" dirty="0"/>
              <a:t>definition of the electrical-optical interface for FEEs</a:t>
            </a:r>
            <a:r>
              <a:rPr lang="en-US" sz="1400" dirty="0"/>
              <a:t>, both hardware and logical (protocol); next item: </a:t>
            </a:r>
            <a:r>
              <a:rPr lang="en-US" sz="1400" u="sng" dirty="0"/>
              <a:t>timing distribution system</a:t>
            </a:r>
            <a:endParaRPr lang="en-US" sz="1400" u="sng" dirty="0">
              <a:solidFill>
                <a:srgbClr val="0000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450"/>
              </a:spcBef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Bef>
                <a:spcPts val="450"/>
              </a:spcBef>
            </a:pPr>
            <a:endParaRPr lang="en-US" sz="135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B47555-5052-7E83-FDA7-575FA3D02EF2}"/>
              </a:ext>
            </a:extLst>
          </p:cNvPr>
          <p:cNvSpPr txBox="1">
            <a:spLocks/>
          </p:cNvSpPr>
          <p:nvPr/>
        </p:nvSpPr>
        <p:spPr>
          <a:xfrm>
            <a:off x="3092335" y="5746129"/>
            <a:ext cx="3086100" cy="19645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900" dirty="0"/>
              <a:t>schambachjj@ornl.gov</a:t>
            </a:r>
          </a:p>
        </p:txBody>
      </p:sp>
    </p:spTree>
    <p:extLst>
      <p:ext uri="{BB962C8B-B14F-4D97-AF65-F5344CB8AC3E}">
        <p14:creationId xmlns:p14="http://schemas.microsoft.com/office/powerpoint/2010/main" val="17264177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CC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78c647d6ad3bcd54edd97f5160ac0362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ac5839a63ff18b59b5f56ae89fabac3a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5345C74-A1EF-4B2C-9B26-924A5E2D4EE3}">
  <ds:schemaRefs>
    <ds:schemaRef ds:uri="http://schemas.microsoft.com/office/2006/metadata/properties"/>
    <ds:schemaRef ds:uri="http://www.w3.org/XML/1998/namespace"/>
    <ds:schemaRef ds:uri="http://purl.org/dc/terms/"/>
    <ds:schemaRef ds:uri="dcff909e-542d-4672-8557-4ef8d9009d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26b74de-0581-4e94-90c0-1abf6215444e"/>
  </ds:schemaRefs>
</ds:datastoreItem>
</file>

<file path=customXml/itemProps2.xml><?xml version="1.0" encoding="utf-8"?>
<ds:datastoreItem xmlns:ds="http://schemas.openxmlformats.org/officeDocument/2006/customXml" ds:itemID="{08DE8C09-69EE-4256-8AB2-07B2ACD061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12C817-E1CB-4858-A5B4-4DF9EC7B03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501</Words>
  <Application>Microsoft Office PowerPoint</Application>
  <PresentationFormat>Letter Paper (8.5x11 in)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Century Gothic</vt:lpstr>
      <vt:lpstr>Century Schoolbook</vt:lpstr>
      <vt:lpstr>Courier New</vt:lpstr>
      <vt:lpstr>Times New Roman</vt:lpstr>
      <vt:lpstr>Wingdings</vt:lpstr>
      <vt:lpstr>Custom Design</vt:lpstr>
      <vt:lpstr>7_Custom Design</vt:lpstr>
      <vt:lpstr>4_Custom Design</vt:lpstr>
      <vt:lpstr>Powerpoint Template Lehman Review June 07</vt:lpstr>
      <vt:lpstr>1_Powerpoint Template Lehman Review June 07</vt:lpstr>
      <vt:lpstr>1_Custom Design</vt:lpstr>
      <vt:lpstr>2_Custom Design</vt:lpstr>
      <vt:lpstr>3_Custom Design</vt:lpstr>
      <vt:lpstr>ePIC DAQ WG Meeting</vt:lpstr>
      <vt:lpstr>ePIC DAQ WG Meeting</vt:lpstr>
      <vt:lpstr>Backup Info Slides</vt:lpstr>
      <vt:lpstr>Useful Links Worth Repeating (Thanks Jo!)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ENP Fast Electronics Group Report</dc:title>
  <dc:subject>BESAC</dc:subject>
  <dc:creator>RC Cuevas</dc:creator>
  <cp:keywords>Presentation Generic</cp:keywords>
  <cp:lastModifiedBy>Chris Cuevas</cp:lastModifiedBy>
  <cp:revision>131</cp:revision>
  <cp:lastPrinted>2018-08-27T14:54:49Z</cp:lastPrinted>
  <dcterms:created xsi:type="dcterms:W3CDTF">2005-02-01T21:25:50Z</dcterms:created>
  <dcterms:modified xsi:type="dcterms:W3CDTF">2022-10-12T19:02:24Z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