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3"/>
  </p:normalViewPr>
  <p:slideViewPr>
    <p:cSldViewPr snapToGrid="0" snapToObjects="1">
      <p:cViewPr varScale="1">
        <p:scale>
          <a:sx n="108" d="100"/>
          <a:sy n="108" d="100"/>
        </p:scale>
        <p:origin x="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2858-9DF2-C241-A5D3-3E32AA08CFCE}" type="datetime1">
              <a:rPr lang="en-US" smtClean="0"/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6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87DF-221E-4C40-8655-E78900578B3A}" type="datetime1">
              <a:rPr lang="en-US" smtClean="0"/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9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8BA2-EDB5-DD4B-8F15-1F8C2216405A}" type="datetime1">
              <a:rPr lang="en-US" smtClean="0"/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3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7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4BB-5059-F64D-802E-FBD89FC8D401}" type="datetime1">
              <a:rPr lang="en-US" smtClean="0"/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4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DB522-D4B1-1449-8B63-DF241CC458B7}" type="datetime1">
              <a:rPr lang="en-US" smtClean="0"/>
              <a:t>2/29/16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5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4A04-645B-8849-9609-8FC9E0DC9A8A}" type="datetime1">
              <a:rPr lang="en-US" smtClean="0"/>
              <a:t>2/29/16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8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FB3E-2F6D-FA4D-8D8C-CCFEFC9C7AB1}" type="datetime1">
              <a:rPr lang="en-US" smtClean="0"/>
              <a:t>2/29/16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1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9649-670E-5C42-92FE-5CC76718853C}" type="datetime1">
              <a:rPr lang="en-US" smtClean="0"/>
              <a:t>2/29/16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0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FE37-25DD-704D-B955-FB522374BADD}" type="datetime1">
              <a:rPr lang="en-US" smtClean="0"/>
              <a:t>2/29/16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0798-96CC-5E40-B3D3-2992D9708317}" type="datetime1">
              <a:rPr lang="en-US" smtClean="0"/>
              <a:t>2/29/16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0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D5709-7E7D-0948-AA35-E8C4D3D8B1FE}" type="datetime1">
              <a:rPr lang="en-US" smtClean="0"/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flame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5" t="13198" r="55354" b="13587"/>
          <a:stretch/>
        </p:blipFill>
        <p:spPr>
          <a:xfrm>
            <a:off x="8320550" y="155937"/>
            <a:ext cx="652824" cy="78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23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Modular RICH Detector Simulation</a:t>
            </a:r>
            <a:br>
              <a:rPr lang="en-US" dirty="0" smtClean="0"/>
            </a:br>
            <a:r>
              <a:rPr lang="en-US" dirty="0" smtClean="0"/>
              <a:t>-- </a:t>
            </a:r>
            <a:r>
              <a:rPr lang="en-US" dirty="0" smtClean="0"/>
              <a:t>Detector Geometry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Cheuk</a:t>
            </a:r>
            <a:r>
              <a:rPr lang="en-US" dirty="0" smtClean="0"/>
              <a:t>-Ping Wong</a:t>
            </a:r>
          </a:p>
          <a:p>
            <a:r>
              <a:rPr lang="en-US" dirty="0" smtClean="0"/>
              <a:t>Georgia State University</a:t>
            </a:r>
          </a:p>
          <a:p>
            <a:r>
              <a:rPr lang="en-US" dirty="0" smtClean="0"/>
              <a:t>02-29-2015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1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Detector geometry</a:t>
            </a:r>
          </a:p>
          <a:p>
            <a:pPr lvl="1"/>
            <a:r>
              <a:rPr lang="en-US" dirty="0" smtClean="0"/>
              <a:t>Add thickness on detector holder box</a:t>
            </a:r>
          </a:p>
          <a:p>
            <a:pPr lvl="1"/>
            <a:r>
              <a:rPr lang="en-US" dirty="0" smtClean="0"/>
              <a:t>Modify four corners of Fresnel lens</a:t>
            </a:r>
          </a:p>
          <a:p>
            <a:r>
              <a:rPr lang="en-US" dirty="0" smtClean="0"/>
              <a:t>Modify material of aerogel</a:t>
            </a:r>
          </a:p>
          <a:p>
            <a:pPr lvl="1"/>
            <a:r>
              <a:rPr lang="en-US" dirty="0" smtClean="0"/>
              <a:t>Refractive index=1.03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 Rayleigh Scattering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property (more study needed)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Updated GEMC to version 2.3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Detector Geometry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3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11882" y="1318160"/>
            <a:ext cx="9144000" cy="485700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hollow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431" y="1483682"/>
            <a:ext cx="5699113" cy="4525963"/>
          </a:xfrm>
          <a:solidFill>
            <a:schemeClr val="tx1"/>
          </a:solidFill>
        </p:spPr>
      </p:pic>
      <p:sp>
        <p:nvSpPr>
          <p:cNvPr id="11" name="TextBox 10"/>
          <p:cNvSpPr txBox="1"/>
          <p:nvPr/>
        </p:nvSpPr>
        <p:spPr>
          <a:xfrm>
            <a:off x="7090933" y="1708954"/>
            <a:ext cx="2065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Detector </a:t>
            </a:r>
            <a:r>
              <a:rPr lang="en-US" smtClean="0">
                <a:solidFill>
                  <a:schemeClr val="accent5">
                    <a:lumMod val="75000"/>
                  </a:schemeClr>
                </a:solidFill>
              </a:rPr>
              <a:t>holder </a:t>
            </a:r>
            <a:r>
              <a:rPr lang="en-US" smtClean="0">
                <a:solidFill>
                  <a:schemeClr val="accent5">
                    <a:lumMod val="75000"/>
                  </a:schemeClr>
                </a:solidFill>
              </a:rPr>
              <a:t>box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8546" y="3910402"/>
            <a:ext cx="17071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Hollow: solid box made by </a:t>
            </a:r>
            <a:r>
              <a:rPr lang="en-US" dirty="0" err="1" smtClean="0">
                <a:solidFill>
                  <a:schemeClr val="bg1"/>
                </a:solidFill>
              </a:rPr>
              <a:t>opt_air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662541" y="3473238"/>
            <a:ext cx="439387" cy="48124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843757" y="2057653"/>
            <a:ext cx="316797" cy="636720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136072" y="5070764"/>
            <a:ext cx="557150" cy="557150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33" t="31365" r="21437" b="899"/>
          <a:stretch/>
        </p:blipFill>
        <p:spPr>
          <a:xfrm>
            <a:off x="4734560" y="3416531"/>
            <a:ext cx="3154053" cy="3035032"/>
          </a:xfrm>
          <a:prstGeom prst="ellipse">
            <a:avLst/>
          </a:prstGeom>
          <a:ln w="19050">
            <a:solidFill>
              <a:srgbClr val="00B050"/>
            </a:solidFill>
          </a:ln>
        </p:spPr>
      </p:pic>
      <p:cxnSp>
        <p:nvCxnSpPr>
          <p:cNvPr id="22" name="Straight Connector 21"/>
          <p:cNvCxnSpPr>
            <a:stCxn id="19" idx="1"/>
          </p:cNvCxnSpPr>
          <p:nvPr/>
        </p:nvCxnSpPr>
        <p:spPr>
          <a:xfrm flipV="1">
            <a:off x="3217665" y="3746663"/>
            <a:ext cx="2100455" cy="140569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324673" y="5627914"/>
            <a:ext cx="2430340" cy="72215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5663446" y="5165222"/>
            <a:ext cx="546265" cy="11876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6570624" y="5165222"/>
            <a:ext cx="546265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803881" y="5369978"/>
            <a:ext cx="1245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0.06 inches</a:t>
            </a:r>
            <a:endParaRPr lang="en-US" b="1" dirty="0">
              <a:solidFill>
                <a:srgbClr val="00B050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1223414" y="2472522"/>
            <a:ext cx="546265" cy="11876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2125679" y="2472522"/>
            <a:ext cx="546265" cy="0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413421" y="2083605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3/8 inches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3980937" y="1420294"/>
            <a:ext cx="546265" cy="11876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 flipH="1" flipV="1">
            <a:off x="3986875" y="2278651"/>
            <a:ext cx="546265" cy="0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10155" y="1655328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3/8 inches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363883" y="4264844"/>
            <a:ext cx="906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Aerogel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5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aerogel thickness to 3.3cm</a:t>
            </a:r>
          </a:p>
          <a:p>
            <a:r>
              <a:rPr lang="en-US" dirty="0" smtClean="0"/>
              <a:t>Study the acrylic detector holder box effect on particles transmission</a:t>
            </a:r>
          </a:p>
          <a:p>
            <a:r>
              <a:rPr lang="en-US" dirty="0" smtClean="0"/>
              <a:t>Rayleigh Scattering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6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177</TotalTime>
  <Words>105</Words>
  <Application>Microsoft Macintosh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Default Theme</vt:lpstr>
      <vt:lpstr>Modular RICH Detector Simulation -- Detector Geometry</vt:lpstr>
      <vt:lpstr>This Week</vt:lpstr>
      <vt:lpstr>Detector Geometry</vt:lpstr>
      <vt:lpstr>Next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Modular RICH Detector Simulation</dc:title>
  <dc:creator>Cheuk-Ping Wong</dc:creator>
  <cp:lastModifiedBy>Cheuk-Ping Wong</cp:lastModifiedBy>
  <cp:revision>17</cp:revision>
  <dcterms:created xsi:type="dcterms:W3CDTF">2016-02-26T05:04:15Z</dcterms:created>
  <dcterms:modified xsi:type="dcterms:W3CDTF">2016-02-29T14:44:28Z</dcterms:modified>
</cp:coreProperties>
</file>