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15" r:id="rId2"/>
    <p:sldId id="316" r:id="rId3"/>
    <p:sldId id="317" r:id="rId4"/>
    <p:sldId id="327" r:id="rId5"/>
    <p:sldId id="318" r:id="rId6"/>
    <p:sldId id="328" r:id="rId7"/>
    <p:sldId id="319" r:id="rId8"/>
    <p:sldId id="320" r:id="rId9"/>
    <p:sldId id="321" r:id="rId10"/>
    <p:sldId id="322" r:id="rId11"/>
    <p:sldId id="326" r:id="rId12"/>
  </p:sldIdLst>
  <p:sldSz cx="9144000" cy="5143500" type="screen16x9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137DB6B-55ED-4249-BA1E-E948113C61F4}" type="datetimeFigureOut">
              <a:rPr lang="en-US" altLang="en-US"/>
              <a:pPr/>
              <a:t>10/3/2022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D366E04-6360-4839-8AA2-1749D5CA7F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86746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F8C9284-E3F8-4D87-B0A8-5DBDDC2FC668}" type="datetimeFigureOut">
              <a:rPr lang="en-US" altLang="en-US"/>
              <a:pPr/>
              <a:t>10/3/2022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696913"/>
            <a:ext cx="6188075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10075"/>
            <a:ext cx="5588000" cy="4176713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B0354B-7771-4630-B454-53C09215E4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60839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98463" y="696913"/>
            <a:ext cx="6188075" cy="34813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98463" y="696913"/>
            <a:ext cx="6188075" cy="34813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98463" y="696913"/>
            <a:ext cx="6188075" cy="34813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98463" y="696913"/>
            <a:ext cx="6188075" cy="34813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98463" y="696913"/>
            <a:ext cx="6188075" cy="34813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18AAFBC1-729B-4E4A-A6C4-DC8DEDA0C435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571500"/>
            <a:ext cx="8686800" cy="1102519"/>
          </a:xfrm>
          <a:solidFill>
            <a:srgbClr val="3399FF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October 13-14, 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End Game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1615D7-3BC1-4233-BC99-0E8D4008AB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4482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October 13-14, 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End Game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402D54-6124-4A07-84DF-DC258B2E3D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902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663179"/>
            <a:ext cx="1981200" cy="42517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63178"/>
            <a:ext cx="5791200" cy="42517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October 13-14, 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End Game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D13BC-AB3C-4A21-AA4D-4F8B67A157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6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October 13-14, 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End Game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32B3A-BA38-40C7-ADEE-2A1902CEB2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541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343151"/>
            <a:ext cx="7772400" cy="5715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571501"/>
            <a:ext cx="8610600" cy="457200"/>
          </a:xfrm>
          <a:solidFill>
            <a:srgbClr val="3399FF"/>
          </a:solidFill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October 13-14, 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End Game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3FCDEC-F6B6-422E-BA54-90C8645EF9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997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October 13-14, 2022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End Game Review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CB7689-1836-4D61-9E3B-BD5F97E6A3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2442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October 13-14, 2022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End Game Review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E62ED1-0628-4F6E-8766-956371ABB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954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October 13-14, 2022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0400" y="4926807"/>
            <a:ext cx="2895600" cy="21669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End Game Review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0C637-5835-444B-B8C0-92C25AFA20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14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October 13-14, 2022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End Game Review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AE5DAE-5A25-4D93-A5BA-3F3E3A62C8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692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October 13-14, 2022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End Game Review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12F53E-39E3-4364-949C-11FEB55F8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481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77190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685800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4229100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October 13-14, 2022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End Game Review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7F5ED1-7F2B-4A78-A513-4A7819BDBA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531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5003"/>
            <a:ext cx="8229600" cy="546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4972050"/>
            <a:ext cx="2133600" cy="1714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altLang="en-US"/>
              <a:t>October 13-14, 2022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71031" y="4914900"/>
            <a:ext cx="2895600" cy="207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sPHENIX End Game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9806" y="4869657"/>
            <a:ext cx="534194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3C23168-0BC3-45A3-990F-8F7CC9491814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cxnSp>
        <p:nvCxnSpPr>
          <p:cNvPr id="7" name="Straight Connector 6"/>
          <p:cNvCxnSpPr>
            <a:cxnSpLocks noChangeShapeType="1"/>
          </p:cNvCxnSpPr>
          <p:nvPr userDrawn="1"/>
        </p:nvCxnSpPr>
        <p:spPr bwMode="auto">
          <a:xfrm>
            <a:off x="301626" y="571500"/>
            <a:ext cx="8634413" cy="0"/>
          </a:xfrm>
          <a:prstGeom prst="line">
            <a:avLst/>
          </a:prstGeom>
          <a:noFill/>
          <a:ln w="28575">
            <a:solidFill>
              <a:srgbClr val="0080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pic>
        <p:nvPicPr>
          <p:cNvPr id="9" name="Picture 2" descr="https://www.sphenix.bnl.gov/web/system/files/u7/sphenix-logo-white-bg.png">
            <a:extLst>
              <a:ext uri="{FF2B5EF4-FFF2-40B4-BE49-F238E27FC236}">
                <a16:creationId xmlns:a16="http://schemas.microsoft.com/office/drawing/2014/main" id="{E21E0E1C-C51F-4944-BAEC-913171417A8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1"/>
            <a:ext cx="1149783" cy="571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83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8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6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4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2"/>
          <p:cNvSpPr>
            <a:spLocks noGrp="1"/>
          </p:cNvSpPr>
          <p:nvPr>
            <p:ph type="ctrTitle"/>
          </p:nvPr>
        </p:nvSpPr>
        <p:spPr>
          <a:xfrm>
            <a:off x="287338" y="571500"/>
            <a:ext cx="8704262" cy="1200150"/>
          </a:xfrm>
          <a:solidFill>
            <a:srgbClr val="3399FF"/>
          </a:solidFill>
        </p:spPr>
        <p:txBody>
          <a:bodyPr/>
          <a:lstStyle/>
          <a:p>
            <a:pPr algn="ctr"/>
            <a:br>
              <a:rPr lang="en-US" altLang="en-US" b="0" dirty="0">
                <a:solidFill>
                  <a:schemeClr val="bg1"/>
                </a:solidFill>
              </a:rPr>
            </a:br>
            <a:r>
              <a:rPr lang="en-US" altLang="en-US" b="0" dirty="0">
                <a:solidFill>
                  <a:schemeClr val="bg1"/>
                </a:solidFill>
              </a:rPr>
              <a:t>sPHENIX </a:t>
            </a:r>
            <a:r>
              <a:rPr lang="en-US" altLang="en-US" b="0" dirty="0"/>
              <a:t> End Game </a:t>
            </a:r>
            <a:r>
              <a:rPr lang="en-US" altLang="en-US" b="0" dirty="0">
                <a:solidFill>
                  <a:schemeClr val="bg1"/>
                </a:solidFill>
              </a:rPr>
              <a:t>Review</a:t>
            </a:r>
            <a:br>
              <a:rPr lang="en-US" altLang="en-US" b="0" dirty="0">
                <a:solidFill>
                  <a:schemeClr val="bg1"/>
                </a:solidFill>
              </a:rPr>
            </a:br>
            <a:r>
              <a:rPr lang="en-US" altLang="en-US" b="0" dirty="0"/>
              <a:t>Your talk title here</a:t>
            </a:r>
            <a:br>
              <a:rPr lang="en-US" altLang="en-US" b="0" dirty="0">
                <a:solidFill>
                  <a:schemeClr val="bg1"/>
                </a:solidFill>
              </a:rPr>
            </a:br>
            <a:endParaRPr lang="en-US" altLang="en-US" b="0" dirty="0">
              <a:solidFill>
                <a:schemeClr val="bg1"/>
              </a:solidFill>
            </a:endParaRPr>
          </a:p>
        </p:txBody>
      </p:sp>
      <p:sp>
        <p:nvSpPr>
          <p:cNvPr id="15362" name="Subtitle 3"/>
          <p:cNvSpPr>
            <a:spLocks noGrp="1"/>
          </p:cNvSpPr>
          <p:nvPr>
            <p:ph type="subTitle" idx="1"/>
          </p:nvPr>
        </p:nvSpPr>
        <p:spPr>
          <a:xfrm>
            <a:off x="1295400" y="2419350"/>
            <a:ext cx="6400800" cy="1314450"/>
          </a:xfrm>
        </p:spPr>
        <p:txBody>
          <a:bodyPr/>
          <a:lstStyle/>
          <a:p>
            <a:r>
              <a:rPr lang="en-US" altLang="en-US" sz="4000" b="0" dirty="0"/>
              <a:t>Your name here</a:t>
            </a:r>
          </a:p>
          <a:p>
            <a:r>
              <a:rPr lang="en-US" altLang="en-US" sz="4000" b="0" dirty="0">
                <a:solidFill>
                  <a:srgbClr val="3399FF"/>
                </a:solidFill>
              </a:rPr>
              <a:t>October 13-14, 2022</a:t>
            </a:r>
          </a:p>
          <a:p>
            <a:r>
              <a:rPr lang="en-US" altLang="en-US" sz="4000" b="0" dirty="0">
                <a:solidFill>
                  <a:srgbClr val="3399FF"/>
                </a:solidFill>
              </a:rPr>
              <a:t>BNL</a:t>
            </a:r>
          </a:p>
        </p:txBody>
      </p:sp>
      <p:sp>
        <p:nvSpPr>
          <p:cNvPr id="15363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898989"/>
                </a:solidFill>
              </a:rPr>
              <a:t>October 13-14, 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sPHENIX End Game Review</a:t>
            </a:r>
            <a:endParaRPr lang="en-US" dirty="0"/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77863702-4EAA-4F39-8171-E0F2AE3043F7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>
            <a:off x="287338" y="578644"/>
            <a:ext cx="8634412" cy="0"/>
          </a:xfrm>
          <a:prstGeom prst="line">
            <a:avLst/>
          </a:prstGeom>
          <a:noFill/>
          <a:ln w="28575">
            <a:solidFill>
              <a:srgbClr val="0080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965156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25400" y="0"/>
            <a:ext cx="8229600" cy="546497"/>
          </a:xfrm>
        </p:spPr>
        <p:txBody>
          <a:bodyPr/>
          <a:lstStyle/>
          <a:p>
            <a:r>
              <a:rPr lang="en-US" altLang="en-US" dirty="0"/>
              <a:t>Summary</a:t>
            </a:r>
          </a:p>
        </p:txBody>
      </p:sp>
      <p:sp>
        <p:nvSpPr>
          <p:cNvPr id="25602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898989"/>
                </a:solidFill>
              </a:rPr>
              <a:t>October 13-14, 2022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sPHENIX End Game Review</a:t>
            </a:r>
            <a:endParaRPr lang="en-US" dirty="0"/>
          </a:p>
        </p:txBody>
      </p:sp>
      <p:sp>
        <p:nvSpPr>
          <p:cNvPr id="2560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D60B90B3-3CD6-41A9-8EAF-9B5CBA6B7522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029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6"/>
          <p:cNvSpPr>
            <a:spLocks noGrp="1"/>
          </p:cNvSpPr>
          <p:nvPr>
            <p:ph type="title"/>
          </p:nvPr>
        </p:nvSpPr>
        <p:spPr>
          <a:xfrm>
            <a:off x="381000" y="2114550"/>
            <a:ext cx="8229600" cy="857250"/>
          </a:xfrm>
        </p:spPr>
        <p:txBody>
          <a:bodyPr/>
          <a:lstStyle/>
          <a:p>
            <a:pPr algn="ctr"/>
            <a:r>
              <a:rPr lang="en-US" altLang="en-US"/>
              <a:t>Back Up</a:t>
            </a:r>
          </a:p>
        </p:txBody>
      </p:sp>
      <p:sp>
        <p:nvSpPr>
          <p:cNvPr id="6246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898989"/>
                </a:solidFill>
              </a:rPr>
              <a:t>October 13-14, 2022</a:t>
            </a:r>
          </a:p>
        </p:txBody>
      </p:sp>
      <p:sp>
        <p:nvSpPr>
          <p:cNvPr id="6246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CC2E0C8C-DEA0-44AF-A311-D9EF592947A3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sPHENIX End Game Review</a:t>
            </a:r>
          </a:p>
        </p:txBody>
      </p:sp>
    </p:spTree>
    <p:extLst>
      <p:ext uri="{BB962C8B-B14F-4D97-AF65-F5344CB8AC3E}">
        <p14:creationId xmlns:p14="http://schemas.microsoft.com/office/powerpoint/2010/main" val="3033625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382000" y="4800600"/>
            <a:ext cx="762000" cy="273844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C5890263-FCCA-418A-AF2A-07636736DD99}" type="slidenum">
              <a:rPr lang="en-US" altLang="en-US" sz="1200">
                <a:solidFill>
                  <a:srgbClr val="000080"/>
                </a:solidFill>
                <a:cs typeface="Arial" pitchFamily="34" charset="0"/>
              </a:rPr>
              <a:pPr eaLnBrk="1" hangingPunct="1"/>
              <a:t>2</a:t>
            </a:fld>
            <a:endParaRPr lang="en-US" altLang="en-US" sz="1200">
              <a:solidFill>
                <a:srgbClr val="898989"/>
              </a:solidFill>
              <a:cs typeface="Arial" pitchFamily="34" charset="0"/>
            </a:endParaRPr>
          </a:p>
        </p:txBody>
      </p:sp>
      <p:sp>
        <p:nvSpPr>
          <p:cNvPr id="2053" name="Title 1"/>
          <p:cNvSpPr>
            <a:spLocks noGrp="1"/>
          </p:cNvSpPr>
          <p:nvPr>
            <p:ph type="title"/>
          </p:nvPr>
        </p:nvSpPr>
        <p:spPr>
          <a:xfrm>
            <a:off x="457200" y="57150"/>
            <a:ext cx="8229600" cy="5715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000000"/>
                </a:solidFill>
                <a:latin typeface="+mn-lt"/>
                <a:ea typeface="MS PGothic" charset="0"/>
              </a:rPr>
              <a:t>Introduction/Overview</a:t>
            </a:r>
          </a:p>
        </p:txBody>
      </p:sp>
      <p:sp>
        <p:nvSpPr>
          <p:cNvPr id="16388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898989"/>
                </a:solidFill>
              </a:rPr>
              <a:t>October 13-14, 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sPHENIX End Game Review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02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80"/>
                </a:solidFill>
                <a:cs typeface="Arial" pitchFamily="34" charset="0"/>
              </a:rPr>
              <a:t>October 13-14, 2022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>
                <a:solidFill>
                  <a:srgbClr val="000080"/>
                </a:solidFill>
                <a:latin typeface="Calibri" pitchFamily="34" charset="0"/>
              </a:rPr>
              <a:t>sPHENIX End Game Review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38B60DC1-DF8C-4E24-95D7-F7AA864F5546}" type="slidenum">
              <a:rPr lang="en-US" altLang="en-US" sz="1200">
                <a:solidFill>
                  <a:srgbClr val="000080"/>
                </a:solidFill>
                <a:cs typeface="Arial" pitchFamily="34" charset="0"/>
              </a:rPr>
              <a:pPr eaLnBrk="1" hangingPunct="1"/>
              <a:t>3</a:t>
            </a:fld>
            <a:endParaRPr lang="en-US" altLang="en-US" sz="1200">
              <a:solidFill>
                <a:srgbClr val="898989"/>
              </a:solidFill>
              <a:cs typeface="Arial" pitchFamily="34" charset="0"/>
            </a:endParaRPr>
          </a:p>
        </p:txBody>
      </p:sp>
      <p:sp>
        <p:nvSpPr>
          <p:cNvPr id="18436" name="Title 3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536972"/>
          </a:xfrm>
        </p:spPr>
        <p:txBody>
          <a:bodyPr/>
          <a:lstStyle/>
          <a:p>
            <a:pPr eaLnBrk="1" hangingPunct="1"/>
            <a:r>
              <a:rPr lang="en-US" altLang="en-US" sz="4000" dirty="0">
                <a:solidFill>
                  <a:srgbClr val="000000"/>
                </a:solidFill>
              </a:rPr>
              <a:t> </a:t>
            </a:r>
            <a:r>
              <a:rPr lang="en-US" altLang="en-US" dirty="0">
                <a:solidFill>
                  <a:srgbClr val="000000"/>
                </a:solidFill>
              </a:rPr>
              <a:t>Status and Highlights (1)</a:t>
            </a:r>
          </a:p>
        </p:txBody>
      </p:sp>
    </p:spTree>
    <p:extLst>
      <p:ext uri="{BB962C8B-B14F-4D97-AF65-F5344CB8AC3E}">
        <p14:creationId xmlns:p14="http://schemas.microsoft.com/office/powerpoint/2010/main" val="453430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80"/>
                </a:solidFill>
                <a:cs typeface="Arial" pitchFamily="34" charset="0"/>
              </a:rPr>
              <a:t>October 13-14, 2022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>
                <a:solidFill>
                  <a:srgbClr val="000080"/>
                </a:solidFill>
                <a:latin typeface="Calibri" pitchFamily="34" charset="0"/>
              </a:rPr>
              <a:t>sPHENIX End Game Review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38B60DC1-DF8C-4E24-95D7-F7AA864F5546}" type="slidenum">
              <a:rPr lang="en-US" altLang="en-US" sz="1200">
                <a:solidFill>
                  <a:srgbClr val="000080"/>
                </a:solidFill>
                <a:cs typeface="Arial" pitchFamily="34" charset="0"/>
              </a:rPr>
              <a:pPr eaLnBrk="1" hangingPunct="1"/>
              <a:t>4</a:t>
            </a:fld>
            <a:endParaRPr lang="en-US" altLang="en-US" sz="1200">
              <a:solidFill>
                <a:srgbClr val="898989"/>
              </a:solidFill>
              <a:cs typeface="Arial" pitchFamily="34" charset="0"/>
            </a:endParaRPr>
          </a:p>
        </p:txBody>
      </p:sp>
      <p:sp>
        <p:nvSpPr>
          <p:cNvPr id="18436" name="Title 3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536972"/>
          </a:xfrm>
        </p:spPr>
        <p:txBody>
          <a:bodyPr/>
          <a:lstStyle/>
          <a:p>
            <a:pPr eaLnBrk="1" hangingPunct="1"/>
            <a:r>
              <a:rPr lang="en-US" altLang="en-US" sz="4000" dirty="0">
                <a:solidFill>
                  <a:srgbClr val="000000"/>
                </a:solidFill>
              </a:rPr>
              <a:t> </a:t>
            </a:r>
            <a:r>
              <a:rPr lang="en-US" altLang="en-US" dirty="0">
                <a:solidFill>
                  <a:srgbClr val="000000"/>
                </a:solidFill>
              </a:rPr>
              <a:t>Status and Highlights (2)</a:t>
            </a:r>
          </a:p>
        </p:txBody>
      </p:sp>
    </p:spTree>
    <p:extLst>
      <p:ext uri="{BB962C8B-B14F-4D97-AF65-F5344CB8AC3E}">
        <p14:creationId xmlns:p14="http://schemas.microsoft.com/office/powerpoint/2010/main" val="3688507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6"/>
          <p:cNvSpPr>
            <a:spLocks noGrp="1"/>
          </p:cNvSpPr>
          <p:nvPr>
            <p:ph type="title"/>
          </p:nvPr>
        </p:nvSpPr>
        <p:spPr>
          <a:xfrm>
            <a:off x="0" y="25003"/>
            <a:ext cx="8686800" cy="546497"/>
          </a:xfrm>
        </p:spPr>
        <p:txBody>
          <a:bodyPr lIns="38100" tIns="38100" rIns="38100" bIns="38100"/>
          <a:lstStyle/>
          <a:p>
            <a:r>
              <a:rPr lang="en-US" altLang="en-US" dirty="0"/>
              <a:t>Future Testing Plans (1)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10ADE29B-4D89-4838-B42B-E0BEB29A2576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October 13-14, 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sPHENIX End Game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18725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6"/>
          <p:cNvSpPr>
            <a:spLocks noGrp="1"/>
          </p:cNvSpPr>
          <p:nvPr>
            <p:ph type="title"/>
          </p:nvPr>
        </p:nvSpPr>
        <p:spPr>
          <a:xfrm>
            <a:off x="0" y="25003"/>
            <a:ext cx="8686800" cy="546497"/>
          </a:xfrm>
        </p:spPr>
        <p:txBody>
          <a:bodyPr lIns="38100" tIns="38100" rIns="38100" bIns="38100"/>
          <a:lstStyle/>
          <a:p>
            <a:r>
              <a:rPr lang="en-US" altLang="en-US" dirty="0"/>
              <a:t>Future Testing Plans (2)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10ADE29B-4D89-4838-B42B-E0BEB29A2576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6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October 13-14, 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sPHENIX End Game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52668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D63A1899-4701-42E6-8733-94F76ABA496D}" type="slidenum">
              <a:rPr lang="en-US" altLang="en-US" sz="1200">
                <a:solidFill>
                  <a:srgbClr val="000080"/>
                </a:solidFill>
                <a:cs typeface="Arial" pitchFamily="34" charset="0"/>
              </a:rPr>
              <a:pPr eaLnBrk="1" hangingPunct="1"/>
              <a:t>7</a:t>
            </a:fld>
            <a:endParaRPr lang="en-US" altLang="en-US" sz="1200">
              <a:solidFill>
                <a:srgbClr val="898989"/>
              </a:solidFill>
              <a:cs typeface="Arial" pitchFamily="34" charset="0"/>
            </a:endParaRPr>
          </a:p>
        </p:txBody>
      </p:sp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"/>
          </a:xfrm>
        </p:spPr>
        <p:txBody>
          <a:bodyPr/>
          <a:lstStyle/>
          <a:p>
            <a:pPr eaLnBrk="1" hangingPunct="1"/>
            <a:r>
              <a:rPr lang="en-US" altLang="en-US" sz="4800" dirty="0">
                <a:solidFill>
                  <a:srgbClr val="000000"/>
                </a:solidFill>
                <a:cs typeface="Times New Roman" pitchFamily="18" charset="0"/>
              </a:rPr>
              <a:t>Schedule</a:t>
            </a:r>
          </a:p>
        </p:txBody>
      </p:sp>
      <p:sp>
        <p:nvSpPr>
          <p:cNvPr id="21508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898989"/>
                </a:solidFill>
              </a:rPr>
              <a:t>October 13-14, 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sPHENIX End Game Review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1" y="1200151"/>
            <a:ext cx="7819231" cy="3118247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5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500"/>
          </a:xfrm>
        </p:spPr>
        <p:txBody>
          <a:bodyPr/>
          <a:lstStyle/>
          <a:p>
            <a:r>
              <a:rPr lang="en-US" altLang="en-US" sz="4800" dirty="0"/>
              <a:t>Available Resources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sPHENIX End Game Review</a:t>
            </a:r>
            <a:endParaRPr lang="en-US" dirty="0"/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0A7AB8A6-B572-47B0-BE28-D07C52C49F6A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3557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898989"/>
                </a:solidFill>
              </a:rPr>
              <a:t>October 13-14, 2022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95350"/>
            <a:ext cx="8229600" cy="3394472"/>
          </a:xfrm>
        </p:spPr>
        <p:txBody>
          <a:bodyPr/>
          <a:lstStyle/>
          <a:p>
            <a:r>
              <a:rPr lang="en-US" dirty="0"/>
              <a:t>List both people and ancillary support systems (Power and bias supplies, readout electronics, racks, gas, water, cabling, fibers,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1731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2"/>
          <p:cNvSpPr>
            <a:spLocks noGrp="1"/>
          </p:cNvSpPr>
          <p:nvPr>
            <p:ph type="title"/>
          </p:nvPr>
        </p:nvSpPr>
        <p:spPr>
          <a:xfrm>
            <a:off x="0" y="5953"/>
            <a:ext cx="9144000" cy="679847"/>
          </a:xfrm>
        </p:spPr>
        <p:txBody>
          <a:bodyPr/>
          <a:lstStyle/>
          <a:p>
            <a:r>
              <a:rPr lang="en-US" altLang="en-US" dirty="0">
                <a:solidFill>
                  <a:srgbClr val="000000"/>
                </a:solidFill>
                <a:cs typeface="Times New Roman" pitchFamily="18" charset="0"/>
              </a:rPr>
              <a:t> Challenges</a:t>
            </a:r>
          </a:p>
        </p:txBody>
      </p:sp>
      <p:sp>
        <p:nvSpPr>
          <p:cNvPr id="24579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898989"/>
                </a:solidFill>
                <a:cs typeface="Arial" pitchFamily="34" charset="0"/>
              </a:rPr>
              <a:t>October 13-14, 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sPHENIX End Game Review</a:t>
            </a:r>
          </a:p>
        </p:txBody>
      </p:sp>
      <p:sp>
        <p:nvSpPr>
          <p:cNvPr id="24581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C912985E-5FF1-4BE4-8A02-6C894F614A5E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911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32315</TotalTime>
  <Words>184</Words>
  <Application>Microsoft Office PowerPoint</Application>
  <PresentationFormat>On-screen Show (16:9)</PresentationFormat>
  <Paragraphs>49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MS PGothic</vt:lpstr>
      <vt:lpstr>MS PGothic</vt:lpstr>
      <vt:lpstr>Arial</vt:lpstr>
      <vt:lpstr>Calibri</vt:lpstr>
      <vt:lpstr>Times New Roman</vt:lpstr>
      <vt:lpstr>Office Theme</vt:lpstr>
      <vt:lpstr> sPHENIX  End Game Review Your talk title here </vt:lpstr>
      <vt:lpstr>Introduction/Overview</vt:lpstr>
      <vt:lpstr> Status and Highlights (1)</vt:lpstr>
      <vt:lpstr> Status and Highlights (2)</vt:lpstr>
      <vt:lpstr>Future Testing Plans (1) </vt:lpstr>
      <vt:lpstr>Future Testing Plans (2) </vt:lpstr>
      <vt:lpstr>Schedule</vt:lpstr>
      <vt:lpstr>Available Resources</vt:lpstr>
      <vt:lpstr> Challenges</vt:lpstr>
      <vt:lpstr>Summary</vt:lpstr>
      <vt:lpstr>Back Up</vt:lpstr>
    </vt:vector>
  </TitlesOfParts>
  <Company>BNL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sPHENIX Labor Distribution Sorted by FY and Job Category</dc:title>
  <dc:creator>EdwardOBrien</dc:creator>
  <cp:lastModifiedBy>O'Brien, Edward</cp:lastModifiedBy>
  <cp:revision>115</cp:revision>
  <cp:lastPrinted>2015-10-28T19:08:40Z</cp:lastPrinted>
  <dcterms:created xsi:type="dcterms:W3CDTF">2015-10-24T00:32:43Z</dcterms:created>
  <dcterms:modified xsi:type="dcterms:W3CDTF">2022-10-03T19:30:23Z</dcterms:modified>
</cp:coreProperties>
</file>