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4"/>
  </p:normalViewPr>
  <p:slideViewPr>
    <p:cSldViewPr snapToGrid="0" snapToObjects="1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61E8-B9B0-5649-B44B-74A5EF141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0D994-791F-0944-8980-90F8B7A20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2514-7083-C541-BF61-43C87BDD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ACC3D-3644-E048-9249-1F0BA8C9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398B7-CA52-3744-8316-D9EE63FF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2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9841-2199-7C47-91E6-C4FF1FD9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A8B3E-C8C0-A442-9472-0EBD6F919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24B13-66A2-264B-8972-104E89D1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C0BB-6CF6-1C4E-A043-05A52C0B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E609C-3ECB-EB41-BE31-935EEDB1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85424-72BD-6A4A-86B3-9510EA1D5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69987-9225-994B-84DB-7A6941625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730DA-C80A-D441-B745-8AC0BF8C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9FE5-3214-DA48-8063-4BA8E260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2C874-A44B-2847-A5BE-86780FA4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7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A1006-5B4A-734E-A92D-9A23B9FE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7FDF-7CB9-394C-B8C8-95DF46B4F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44282-FE3B-A140-8B39-63A85271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6AE0A-6C56-5741-8C59-6B1A4132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9186C-309B-7F43-9774-1A9CDCD7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7238-A76D-834F-BBC0-FB199F8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DA40F-F01C-6146-AA5B-37DC47A99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150E7-C7DD-0642-AB75-C87459CBE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A905F-21AF-5541-AB93-9E01318C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D18F-3C11-BA4F-9301-6FE022E4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F073-3EF2-E143-950F-A0C8CAED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E7FC8-CEC7-214D-A277-9ED55B13A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8EC38-64B5-304F-A3AD-1686008FC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9DE99-E2FB-A941-BB50-8EBAA84B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4C1DB-B59A-F64D-B7E7-5B220285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42257-2EC9-ED48-8B1C-D5270C9F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4176-06F6-B141-91B3-CCD07366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27B26-08EE-DB4D-8F20-4AAFA42B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82EF9-496D-7040-92B0-01886CD8C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66641-A079-4E41-A967-4E04FBA83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B3F3D-721D-034F-B391-3599ACBC6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AEA39-325B-5940-8DE4-510146BF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41308B-1235-1F49-A1CA-66B873B5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9A095-D793-FC4A-821B-2F414458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570B6-9D44-804C-B1F0-ACCED411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84FEB8-E698-8F41-B10F-7C8C5292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439F7-342F-1D4A-A58C-9BC1BEBF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6CD57-0811-6746-A161-08D8C03C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7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A730EC-B6E2-284E-BAB1-D33E45D2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B863F-FE25-3343-82B7-3CBAFFBC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573F3-802C-7845-88AB-B6E9EA95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5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7F6D-583F-7246-9568-29FA74E9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0EEB-7890-2D46-B5D7-B919244D0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F061D-9294-EF42-9CA2-FB7CA39FA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968B6-9209-4A46-B01E-A11A57CA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2624C-3273-844C-803D-AEFFB997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61297-58FD-B648-B744-177B1693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9C6EB-33DA-FD4D-ACC1-BF3B26840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1D070-004B-3A43-9A0F-0F5C96BD8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A2CA8-B76A-8041-ADBE-2C3E30982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4FB52-74DA-024D-BB7A-D4CC5CB2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94F3F-D015-054B-BD7A-7CAF6679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B1987-927E-084A-9654-9610A6F2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92498-189D-E741-AA00-0AF861D6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B4E95-5AC3-9644-9129-881617552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AD091-512B-AB45-8E6C-380BB941D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7D5A-ABD2-9E44-AD33-0D2301F66770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234C8-2791-E247-A0E4-63A001625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43F8C-7AC8-464E-91D0-0494DDD94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37C1A0-E1F6-A946-97B4-06FA3C3E5E6D}"/>
              </a:ext>
            </a:extLst>
          </p:cNvPr>
          <p:cNvSpPr txBox="1"/>
          <p:nvPr/>
        </p:nvSpPr>
        <p:spPr>
          <a:xfrm>
            <a:off x="6555442" y="278645"/>
            <a:ext cx="44481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Forward </a:t>
            </a:r>
            <a:r>
              <a:rPr lang="en-US" dirty="0" err="1"/>
              <a:t>ECal</a:t>
            </a:r>
            <a:r>
              <a:rPr lang="en-US" dirty="0"/>
              <a:t> cabling.</a:t>
            </a:r>
          </a:p>
          <a:p>
            <a:endParaRPr lang="en-US" dirty="0"/>
          </a:p>
          <a:p>
            <a:r>
              <a:rPr lang="en-US" dirty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Stoppers which defines gap between Barrel and </a:t>
            </a:r>
            <a:r>
              <a:rPr lang="en-US" dirty="0" err="1"/>
              <a:t>EndCap</a:t>
            </a:r>
            <a:r>
              <a:rPr lang="en-US" dirty="0"/>
              <a:t> are part of the Barrel Structure.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Cable Trays from inside –out located between stoppers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no stoppers in horizontal plane where Cables from forward </a:t>
            </a:r>
            <a:r>
              <a:rPr lang="en-US" dirty="0" err="1"/>
              <a:t>Ecal</a:t>
            </a:r>
            <a:r>
              <a:rPr lang="en-US" dirty="0"/>
              <a:t> will be routed to outside of the detector.  This is required due to opening of </a:t>
            </a:r>
            <a:r>
              <a:rPr lang="en-US" dirty="0" err="1"/>
              <a:t>EndCap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Volume per half of </a:t>
            </a:r>
            <a:r>
              <a:rPr lang="en-US" dirty="0" err="1"/>
              <a:t>EndCap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US" dirty="0"/>
              <a:t>Power cables 3 cm x 4 cm ( 50 cables, 20 mm x 1mm)</a:t>
            </a:r>
          </a:p>
          <a:p>
            <a:pPr marL="342900" indent="-342900">
              <a:buAutoNum type="arabicPeriod"/>
            </a:pPr>
            <a:r>
              <a:rPr lang="en-US" dirty="0"/>
              <a:t>Signal Cables from Insert  4cm x 3cm (80 cables diameter 4 mm)</a:t>
            </a:r>
          </a:p>
          <a:p>
            <a:pPr marL="342900" indent="-342900">
              <a:buAutoNum type="arabicPeriod"/>
            </a:pPr>
            <a:r>
              <a:rPr lang="en-US" dirty="0"/>
              <a:t>Cables from FEE to DAM 144 cm^2 (500 cables diameter 6 mm)</a:t>
            </a:r>
          </a:p>
          <a:p>
            <a:pPr marL="342900" indent="-342900">
              <a:buAutoNum type="arabicPeriod" startAt="4"/>
            </a:pPr>
            <a:r>
              <a:rPr lang="en-US" dirty="0"/>
              <a:t>MCW cooling copper pipes 6 x ¼</a:t>
            </a:r>
          </a:p>
          <a:p>
            <a:pPr marL="342900" indent="-342900">
              <a:buAutoNum type="arabicPeriod" startAt="4"/>
            </a:pPr>
            <a:r>
              <a:rPr lang="en-US" dirty="0"/>
              <a:t>Air Blowers </a:t>
            </a:r>
            <a:r>
              <a:rPr lang="en-US" dirty="0" err="1"/>
              <a:t>pipepes</a:t>
            </a:r>
            <a:r>
              <a:rPr lang="en-US" dirty="0"/>
              <a:t>  15 cm x 4 cm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BDAE0A-2E22-1246-BA71-D454CC2B2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" y="379411"/>
            <a:ext cx="4607859" cy="630837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19F5B9-ABE6-B349-8798-A706B9E19074}"/>
              </a:ext>
            </a:extLst>
          </p:cNvPr>
          <p:cNvCxnSpPr/>
          <p:nvPr/>
        </p:nvCxnSpPr>
        <p:spPr>
          <a:xfrm flipH="1">
            <a:off x="3245223" y="4397188"/>
            <a:ext cx="3195918" cy="1008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ABA9231-D781-9B4B-989A-01AEC9110872}"/>
              </a:ext>
            </a:extLst>
          </p:cNvPr>
          <p:cNvCxnSpPr/>
          <p:nvPr/>
        </p:nvCxnSpPr>
        <p:spPr>
          <a:xfrm flipV="1">
            <a:off x="524435" y="1882588"/>
            <a:ext cx="941294" cy="1519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B473D2-A45E-F545-93D7-466970E4A673}"/>
              </a:ext>
            </a:extLst>
          </p:cNvPr>
          <p:cNvCxnSpPr/>
          <p:nvPr/>
        </p:nvCxnSpPr>
        <p:spPr>
          <a:xfrm flipV="1">
            <a:off x="564776" y="1909482"/>
            <a:ext cx="2877671" cy="149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3F5BC55-E311-FF40-A5B1-A6AD7C2FB08B}"/>
              </a:ext>
            </a:extLst>
          </p:cNvPr>
          <p:cNvSpPr txBox="1"/>
          <p:nvPr/>
        </p:nvSpPr>
        <p:spPr>
          <a:xfrm>
            <a:off x="336176" y="3402106"/>
            <a:ext cx="2220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cable trays for </a:t>
            </a:r>
          </a:p>
          <a:p>
            <a:r>
              <a:rPr lang="en-US" dirty="0" err="1"/>
              <a:t>fECal</a:t>
            </a:r>
            <a:r>
              <a:rPr lang="en-US" dirty="0"/>
              <a:t> (part of endcap)</a:t>
            </a:r>
          </a:p>
        </p:txBody>
      </p:sp>
    </p:spTree>
    <p:extLst>
      <p:ext uri="{BB962C8B-B14F-4D97-AF65-F5344CB8AC3E}">
        <p14:creationId xmlns:p14="http://schemas.microsoft.com/office/powerpoint/2010/main" val="3617720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137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Tsai</dc:creator>
  <cp:lastModifiedBy>Oleg Tsai</cp:lastModifiedBy>
  <cp:revision>14</cp:revision>
  <dcterms:created xsi:type="dcterms:W3CDTF">2022-08-05T15:57:57Z</dcterms:created>
  <dcterms:modified xsi:type="dcterms:W3CDTF">2022-10-06T01:35:25Z</dcterms:modified>
</cp:coreProperties>
</file>