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6260"/>
  </p:normalViewPr>
  <p:slideViewPr>
    <p:cSldViewPr snapToGrid="0">
      <p:cViewPr varScale="1">
        <p:scale>
          <a:sx n="165" d="100"/>
          <a:sy n="165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8855-6F63-CAA9-7B5E-E84BD9C65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D5A56-4EF3-0BE4-5E79-93FEF2151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E56B-7358-A641-41A5-0928C9FC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E2E04-F1E1-75A5-323D-05609EC3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772B-AC85-5BAC-2E9B-EAEF54E5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A609-9378-2E0B-1471-EEAB2E19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88324-B0B5-0CFF-5B12-BC3242486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D8179-7A6C-27D1-66C0-4C5C1DED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26E7D-6D33-8DDB-09F0-B7E459A3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94846-5B0B-6BF8-885E-083E0D89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36CBC-AC53-69E3-6264-4AEF3002A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2FC52-B5D6-2901-9AAD-06F2B0DF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3449D-8616-F540-7BDD-FF774689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FDF9A-B2E4-8789-33B6-8EFE20E8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DD9D-C4A9-E512-215C-F4C9B614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0339-DF9F-22DD-7250-51EA4822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9A12-72C4-3872-ADED-3507A3D1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1F35C-83F7-981E-0059-ED881C70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2F0EA-86AB-EED4-69E3-0712CC0E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911DB-B12E-77B9-62A9-B70F4D4D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9DE0-482F-21C5-F6C7-5099FEF3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FE7BA-95A3-5CED-958B-6949ACC58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CB36F-2F7C-0816-4E1A-467311A4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CBA48-8632-5B3A-C800-ABEEC3FB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21599-B5C7-6A8D-E221-26526F06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2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4B28-60CD-2398-6A57-8370C762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9C30-6950-C1F5-21D0-544D83E4A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7FB6C-EA75-A20C-0862-4F823A1A5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3D7CA-0DBE-9DF4-EAB9-32FEC40E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23D1E-DAC8-3FE8-1CB8-AA547145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FA922-FA70-9AB3-D882-DC63CF0F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1DE8-91B8-EC4E-3960-6506AB6F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CA8B9-23D1-FDE8-123C-C38A7A66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8FECD-58F0-F5C8-ECC4-EEFE400F4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3963F-EDFE-D5E2-E59F-FE9448E32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2F3F8C-9872-3647-E987-895A5E709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0F0EB-16CE-43EC-ABDA-6B3A5511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A997CD-2821-02A6-F85D-6EB12C43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40BAE-18CC-829F-C436-72173059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1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0DE4-6E58-0565-8336-97BA1F510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76AAE-4491-C279-DCAA-86D9F879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7BF50-6A2D-1017-443B-BFA69346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5F99B-51D0-992E-7B10-1EBABE1D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21CDE-2DB0-733E-07E7-D0A94E18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5DB96-7D0B-C3C4-E609-6E2A079C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96B6B-B245-D6E4-4B70-CFDEB867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1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89C50-17E6-7099-8D85-744B44DE1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9990-E3A4-4715-9CDA-38C48821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C6DA1-E1F9-7B8A-6406-56CB9A5A2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70CEE-5910-E132-924D-1D9E9956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D10AC-BEAF-8C3D-7DD3-B1DA6B7C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DA0F3-557A-9331-159C-BF4DE5C8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0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171E-DA53-E7C1-F921-2330FBFD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8A473-A28D-F964-89DA-078F405DA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0378C-59EE-7A2E-2C49-030420C99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40A75-C637-75CF-6F42-29D524B1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291D9-7484-741E-1E2E-83CB29A0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46845-34E2-7021-30AD-62FAAB6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D3FF4-A05F-910B-B280-88760C15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A1343-10E6-9762-906E-D1679D6C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44169-1D5E-748D-EEE7-04E7147C8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CAC3-5910-AA42-937A-6019B4E7C279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C7B6-7218-0EDC-1D16-C405BD54D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E04DE-56C2-25AB-4B80-E6E992A26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0FB5-E414-1040-BA55-97B0E08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4FE7-F21E-1605-7D45-E7443C599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br>
              <a:rPr lang="en-US" dirty="0"/>
            </a:br>
            <a:r>
              <a:rPr lang="en-US" dirty="0" err="1"/>
              <a:t>MuonID</a:t>
            </a:r>
            <a:r>
              <a:rPr lang="en-US" dirty="0"/>
              <a:t> at the 2</a:t>
            </a:r>
            <a:r>
              <a:rPr lang="en-US" baseline="30000" dirty="0"/>
              <a:t>nd</a:t>
            </a:r>
            <a:r>
              <a:rPr lang="en-US" dirty="0"/>
              <a:t> Detector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FDD79-8BA5-CF82-5380-D8EB22115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9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7EB0-0C09-16CF-0709-237F08D5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1" y="-134496"/>
            <a:ext cx="105156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2E02-B3F1-526E-0BB5-8C225B2E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9463"/>
            <a:ext cx="8843128" cy="51343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Muon id &amp; reconstruction is a possible area of complementarity for between 2</a:t>
            </a:r>
            <a:r>
              <a:rPr lang="en-US" baseline="30000" dirty="0"/>
              <a:t>nd</a:t>
            </a:r>
            <a:r>
              <a:rPr lang="en-US" dirty="0"/>
              <a:t> detector and project detector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Technology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See Will’s talk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Phase space </a:t>
            </a:r>
            <a:r>
              <a:rPr lang="en-US" dirty="0"/>
              <a:t>enabled by technology, material and acceptance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Physics</a:t>
            </a:r>
            <a:r>
              <a:rPr lang="en-US" dirty="0" err="1">
                <a:sym typeface="Wingdings" pitchFamily="2" charset="2"/>
              </a:rPr>
              <a:t>see</a:t>
            </a:r>
            <a:r>
              <a:rPr lang="en-US" dirty="0">
                <a:sym typeface="Wingdings" pitchFamily="2" charset="2"/>
              </a:rPr>
              <a:t> Simonetta’s talk</a:t>
            </a:r>
          </a:p>
          <a:p>
            <a:pPr lvl="1"/>
            <a:r>
              <a:rPr lang="en-US" dirty="0"/>
              <a:t>General</a:t>
            </a:r>
          </a:p>
          <a:p>
            <a:pPr lvl="2"/>
            <a:r>
              <a:rPr lang="en-US" dirty="0">
                <a:sym typeface="Wingdings" pitchFamily="2" charset="2"/>
              </a:rPr>
              <a:t>Double statistics</a:t>
            </a:r>
          </a:p>
          <a:p>
            <a:pPr lvl="2"/>
            <a:r>
              <a:rPr lang="en-US" dirty="0">
                <a:sym typeface="Wingdings" pitchFamily="2" charset="2"/>
              </a:rPr>
              <a:t>Radiative tails in electron modes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TCS, DDVCS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electron channels more challenging due to scattered lepton overlap with decay leptons</a:t>
            </a:r>
          </a:p>
          <a:p>
            <a:pPr lvl="1"/>
            <a:r>
              <a:rPr lang="en-US" dirty="0">
                <a:sym typeface="Wingdings" pitchFamily="2" charset="2"/>
              </a:rPr>
              <a:t>Quarkonium production </a:t>
            </a:r>
          </a:p>
          <a:p>
            <a:pPr lvl="2"/>
            <a:r>
              <a:rPr lang="en-US" dirty="0">
                <a:sym typeface="Wingdings" pitchFamily="2" charset="2"/>
              </a:rPr>
              <a:t> electron channels less challenging since more separated from scattered electron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More ideas?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1ADC0D-E247-7785-1A13-F0BBF35A5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805" y="1676607"/>
            <a:ext cx="3758164" cy="24137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F47799-25E4-AFEB-8A55-749D98F19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179" y="4036143"/>
            <a:ext cx="4052740" cy="1825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22BC28-F1B4-489D-CDA0-F4CA4F352ED7}"/>
              </a:ext>
            </a:extLst>
          </p:cNvPr>
          <p:cNvSpPr txBox="1"/>
          <p:nvPr/>
        </p:nvSpPr>
        <p:spPr>
          <a:xfrm>
            <a:off x="8217805" y="6088668"/>
            <a:ext cx="3937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Carlo Munoz Camacho at workshop </a:t>
            </a:r>
            <a:br>
              <a:rPr lang="en-US" sz="1200" dirty="0"/>
            </a:br>
            <a:r>
              <a:rPr lang="en-US" sz="1200" dirty="0"/>
              <a:t>“</a:t>
            </a:r>
            <a:r>
              <a:rPr lang="en-US" sz="1200" dirty="0">
                <a:solidFill>
                  <a:srgbClr val="1D1C1D"/>
                </a:solidFill>
                <a:latin typeface="Slack-Lato"/>
              </a:rPr>
              <a:t>M</a:t>
            </a:r>
            <a:r>
              <a:rPr lang="en-US" sz="1200" b="0" i="0" dirty="0">
                <a:solidFill>
                  <a:srgbClr val="1D1C1D"/>
                </a:solidFill>
                <a:effectLst/>
                <a:latin typeface="Slack-Lato"/>
              </a:rPr>
              <a:t>uon detection and quarkonium reconstruction at the EIC’</a:t>
            </a:r>
            <a:br>
              <a:rPr lang="en-US" sz="1200" b="0" i="0" dirty="0">
                <a:solidFill>
                  <a:srgbClr val="1D1C1D"/>
                </a:solidFill>
                <a:effectLst/>
                <a:latin typeface="Slack-Lato"/>
              </a:rPr>
            </a:br>
            <a:r>
              <a:rPr lang="en-US" sz="1200" b="0" i="0" dirty="0">
                <a:solidFill>
                  <a:srgbClr val="1D1C1D"/>
                </a:solidFill>
                <a:effectLst/>
                <a:latin typeface="Slack-Lato"/>
              </a:rPr>
              <a:t>4/2022</a:t>
            </a:r>
            <a:br>
              <a:rPr lang="en-US" sz="1200" b="0" i="0" dirty="0">
                <a:solidFill>
                  <a:srgbClr val="1D1C1D"/>
                </a:solidFill>
                <a:effectLst/>
                <a:latin typeface="Slack-Lato"/>
              </a:rPr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3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102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Slack-Lato</vt:lpstr>
      <vt:lpstr>Office Theme</vt:lpstr>
      <vt:lpstr>Introduction MuonID at the 2nd Detector</vt:lpstr>
      <vt:lpstr>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Anselm Vossen, Ph.D.</dc:creator>
  <cp:lastModifiedBy>Anselm Vossen, Ph.D.</cp:lastModifiedBy>
  <cp:revision>5</cp:revision>
  <dcterms:created xsi:type="dcterms:W3CDTF">2022-10-13T23:23:16Z</dcterms:created>
  <dcterms:modified xsi:type="dcterms:W3CDTF">2022-10-14T14:23:18Z</dcterms:modified>
</cp:coreProperties>
</file>