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82" r:id="rId12"/>
    <p:sldId id="265" r:id="rId13"/>
    <p:sldId id="264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83" r:id="rId22"/>
    <p:sldId id="284" r:id="rId23"/>
    <p:sldId id="285" r:id="rId24"/>
    <p:sldId id="278" r:id="rId25"/>
    <p:sldId id="273" r:id="rId26"/>
    <p:sldId id="279" r:id="rId27"/>
    <p:sldId id="280" r:id="rId28"/>
    <p:sldId id="274" r:id="rId29"/>
    <p:sldId id="276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47" autoAdjust="0"/>
  </p:normalViewPr>
  <p:slideViewPr>
    <p:cSldViewPr>
      <p:cViewPr varScale="1">
        <p:scale>
          <a:sx n="53" d="100"/>
          <a:sy n="53" d="100"/>
        </p:scale>
        <p:origin x="-43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Backup\C\Projects\ICSBEP\1_LANL\Cumulative%20Chi_sq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905074365704287E-2"/>
          <c:y val="9.8523622047244089E-2"/>
          <c:w val="0.88148293963254598"/>
          <c:h val="0.785496539495063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e71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multiLvlStrRef>
              <c:f>'[Cumulative Chi_sq.xlsx]Sheet1'!$A$3:$F$121</c:f>
              <c:multiLvlStrCache>
                <c:ptCount val="119"/>
                <c:lvl>
                  <c:pt idx="0">
                    <c:v>0</c:v>
                  </c:pt>
                  <c:pt idx="1">
                    <c:v>16.97</c:v>
                  </c:pt>
                  <c:pt idx="2">
                    <c:v>0.51</c:v>
                  </c:pt>
                  <c:pt idx="3">
                    <c:v>0.71</c:v>
                  </c:pt>
                  <c:pt idx="4">
                    <c:v>0.37</c:v>
                  </c:pt>
                  <c:pt idx="5">
                    <c:v>10.89</c:v>
                  </c:pt>
                  <c:pt idx="6">
                    <c:v>0.04</c:v>
                  </c:pt>
                  <c:pt idx="7">
                    <c:v>2.63</c:v>
                  </c:pt>
                  <c:pt idx="8">
                    <c:v>1.25</c:v>
                  </c:pt>
                  <c:pt idx="9">
                    <c:v>1.84</c:v>
                  </c:pt>
                  <c:pt idx="10">
                    <c:v>2.25</c:v>
                  </c:pt>
                  <c:pt idx="11">
                    <c:v>2.35</c:v>
                  </c:pt>
                  <c:pt idx="12">
                    <c:v>21.16</c:v>
                  </c:pt>
                  <c:pt idx="13">
                    <c:v>0.01</c:v>
                  </c:pt>
                  <c:pt idx="14">
                    <c:v>0.01</c:v>
                  </c:pt>
                  <c:pt idx="15">
                    <c:v>0.41</c:v>
                  </c:pt>
                  <c:pt idx="16">
                    <c:v>0.42</c:v>
                  </c:pt>
                  <c:pt idx="17">
                    <c:v>0.02</c:v>
                  </c:pt>
                  <c:pt idx="18">
                    <c:v>2.46</c:v>
                  </c:pt>
                  <c:pt idx="19">
                    <c:v>7.5</c:v>
                  </c:pt>
                  <c:pt idx="20">
                    <c:v>0.1</c:v>
                  </c:pt>
                  <c:pt idx="21">
                    <c:v>0.42</c:v>
                  </c:pt>
                  <c:pt idx="22">
                    <c:v>1.12</c:v>
                  </c:pt>
                  <c:pt idx="23">
                    <c:v>0.05</c:v>
                  </c:pt>
                  <c:pt idx="24">
                    <c:v>1.53</c:v>
                  </c:pt>
                  <c:pt idx="25">
                    <c:v>0.67</c:v>
                  </c:pt>
                  <c:pt idx="26">
                    <c:v>0.96</c:v>
                  </c:pt>
                  <c:pt idx="27">
                    <c:v>0</c:v>
                  </c:pt>
                  <c:pt idx="28">
                    <c:v>0.36</c:v>
                  </c:pt>
                  <c:pt idx="29">
                    <c:v>0.76</c:v>
                  </c:pt>
                  <c:pt idx="30">
                    <c:v>1.11</c:v>
                  </c:pt>
                  <c:pt idx="31">
                    <c:v>1.45</c:v>
                  </c:pt>
                  <c:pt idx="32">
                    <c:v>3.66</c:v>
                  </c:pt>
                  <c:pt idx="33">
                    <c:v>3.79</c:v>
                  </c:pt>
                  <c:pt idx="34">
                    <c:v>7.08</c:v>
                  </c:pt>
                  <c:pt idx="35">
                    <c:v>0.42</c:v>
                  </c:pt>
                  <c:pt idx="36">
                    <c:v>0.35</c:v>
                  </c:pt>
                  <c:pt idx="37">
                    <c:v>5.17</c:v>
                  </c:pt>
                  <c:pt idx="38">
                    <c:v>0.12</c:v>
                  </c:pt>
                  <c:pt idx="39">
                    <c:v>10.05</c:v>
                  </c:pt>
                  <c:pt idx="40">
                    <c:v>0.52</c:v>
                  </c:pt>
                  <c:pt idx="41">
                    <c:v>3.26</c:v>
                  </c:pt>
                  <c:pt idx="42">
                    <c:v>0.01</c:v>
                  </c:pt>
                  <c:pt idx="43">
                    <c:v>7.46</c:v>
                  </c:pt>
                  <c:pt idx="44">
                    <c:v>0.24</c:v>
                  </c:pt>
                  <c:pt idx="45">
                    <c:v>0.1</c:v>
                  </c:pt>
                  <c:pt idx="46">
                    <c:v>0</c:v>
                  </c:pt>
                  <c:pt idx="47">
                    <c:v>0.02</c:v>
                  </c:pt>
                  <c:pt idx="48">
                    <c:v>0.25</c:v>
                  </c:pt>
                  <c:pt idx="49">
                    <c:v>0.51</c:v>
                  </c:pt>
                  <c:pt idx="50">
                    <c:v>0</c:v>
                  </c:pt>
                  <c:pt idx="51">
                    <c:v>3.79</c:v>
                  </c:pt>
                  <c:pt idx="52">
                    <c:v>1.07</c:v>
                  </c:pt>
                  <c:pt idx="53">
                    <c:v>0</c:v>
                  </c:pt>
                  <c:pt idx="54">
                    <c:v>6.76</c:v>
                  </c:pt>
                  <c:pt idx="55">
                    <c:v>0.33</c:v>
                  </c:pt>
                  <c:pt idx="56">
                    <c:v>2.06</c:v>
                  </c:pt>
                  <c:pt idx="57">
                    <c:v>1.72</c:v>
                  </c:pt>
                  <c:pt idx="58">
                    <c:v>0.96</c:v>
                  </c:pt>
                  <c:pt idx="59">
                    <c:v>4.1</c:v>
                  </c:pt>
                  <c:pt idx="60">
                    <c:v>2.09</c:v>
                  </c:pt>
                  <c:pt idx="61">
                    <c:v>2.71</c:v>
                  </c:pt>
                  <c:pt idx="62">
                    <c:v>3.24</c:v>
                  </c:pt>
                  <c:pt idx="63">
                    <c:v>0.9</c:v>
                  </c:pt>
                  <c:pt idx="64">
                    <c:v>6.42</c:v>
                  </c:pt>
                  <c:pt idx="65">
                    <c:v>0</c:v>
                  </c:pt>
                  <c:pt idx="66">
                    <c:v>0.05</c:v>
                  </c:pt>
                  <c:pt idx="67">
                    <c:v>10.76</c:v>
                  </c:pt>
                  <c:pt idx="68">
                    <c:v>16.88</c:v>
                  </c:pt>
                  <c:pt idx="69">
                    <c:v>0.2</c:v>
                  </c:pt>
                  <c:pt idx="70">
                    <c:v>3.19</c:v>
                  </c:pt>
                  <c:pt idx="71">
                    <c:v>0.43</c:v>
                  </c:pt>
                  <c:pt idx="72">
                    <c:v>0.16</c:v>
                  </c:pt>
                  <c:pt idx="73">
                    <c:v>0.24</c:v>
                  </c:pt>
                  <c:pt idx="74">
                    <c:v>0.23</c:v>
                  </c:pt>
                  <c:pt idx="75">
                    <c:v>0.38</c:v>
                  </c:pt>
                  <c:pt idx="76">
                    <c:v>3</c:v>
                  </c:pt>
                  <c:pt idx="77">
                    <c:v>0.48</c:v>
                  </c:pt>
                  <c:pt idx="78">
                    <c:v>0.21</c:v>
                  </c:pt>
                  <c:pt idx="79">
                    <c:v>0.29</c:v>
                  </c:pt>
                  <c:pt idx="80">
                    <c:v>0.21</c:v>
                  </c:pt>
                  <c:pt idx="81">
                    <c:v>0.06</c:v>
                  </c:pt>
                  <c:pt idx="82">
                    <c:v>0.06</c:v>
                  </c:pt>
                  <c:pt idx="83">
                    <c:v>36</c:v>
                  </c:pt>
                  <c:pt idx="84">
                    <c:v>0.83</c:v>
                  </c:pt>
                  <c:pt idx="85">
                    <c:v>4.61</c:v>
                  </c:pt>
                  <c:pt idx="86">
                    <c:v>0.07</c:v>
                  </c:pt>
                  <c:pt idx="87">
                    <c:v>0.08</c:v>
                  </c:pt>
                  <c:pt idx="88">
                    <c:v>0.94</c:v>
                  </c:pt>
                  <c:pt idx="89">
                    <c:v>3.79</c:v>
                  </c:pt>
                  <c:pt idx="90">
                    <c:v>1.56</c:v>
                  </c:pt>
                  <c:pt idx="91">
                    <c:v>4.52</c:v>
                  </c:pt>
                  <c:pt idx="92">
                    <c:v>0.69</c:v>
                  </c:pt>
                  <c:pt idx="93">
                    <c:v>0.12</c:v>
                  </c:pt>
                  <c:pt idx="94">
                    <c:v>1.42</c:v>
                  </c:pt>
                  <c:pt idx="95">
                    <c:v>0.2</c:v>
                  </c:pt>
                  <c:pt idx="96">
                    <c:v>0.41</c:v>
                  </c:pt>
                  <c:pt idx="97">
                    <c:v>2.47</c:v>
                  </c:pt>
                  <c:pt idx="98">
                    <c:v>15.02</c:v>
                  </c:pt>
                  <c:pt idx="99">
                    <c:v>1.72</c:v>
                  </c:pt>
                  <c:pt idx="100">
                    <c:v>2.53</c:v>
                  </c:pt>
                  <c:pt idx="101">
                    <c:v>0.24</c:v>
                  </c:pt>
                  <c:pt idx="102">
                    <c:v>0.04</c:v>
                  </c:pt>
                  <c:pt idx="103">
                    <c:v>0.64</c:v>
                  </c:pt>
                  <c:pt idx="104">
                    <c:v>0.46</c:v>
                  </c:pt>
                  <c:pt idx="105">
                    <c:v>2.2</c:v>
                  </c:pt>
                  <c:pt idx="106">
                    <c:v>3.12</c:v>
                  </c:pt>
                  <c:pt idx="107">
                    <c:v>1.31</c:v>
                  </c:pt>
                  <c:pt idx="108">
                    <c:v>0.04</c:v>
                  </c:pt>
                  <c:pt idx="109">
                    <c:v>2.21</c:v>
                  </c:pt>
                  <c:pt idx="110">
                    <c:v>1.82</c:v>
                  </c:pt>
                  <c:pt idx="111">
                    <c:v>0.27</c:v>
                  </c:pt>
                  <c:pt idx="112">
                    <c:v>0.03</c:v>
                  </c:pt>
                  <c:pt idx="113">
                    <c:v>0.03</c:v>
                  </c:pt>
                  <c:pt idx="114">
                    <c:v>0.1</c:v>
                  </c:pt>
                  <c:pt idx="115">
                    <c:v>0.54</c:v>
                  </c:pt>
                  <c:pt idx="116">
                    <c:v>1.64</c:v>
                  </c:pt>
                  <c:pt idx="117">
                    <c:v>1.85</c:v>
                  </c:pt>
                  <c:pt idx="118">
                    <c:v>0.04</c:v>
                  </c:pt>
                </c:lvl>
                <c:lvl>
                  <c:pt idx="0">
                    <c:v>0</c:v>
                  </c:pt>
                  <c:pt idx="1">
                    <c:v>0.49</c:v>
                  </c:pt>
                  <c:pt idx="2">
                    <c:v>0.11</c:v>
                  </c:pt>
                  <c:pt idx="3">
                    <c:v>0.05</c:v>
                  </c:pt>
                  <c:pt idx="4">
                    <c:v>0.01</c:v>
                  </c:pt>
                  <c:pt idx="5">
                    <c:v>0.44</c:v>
                  </c:pt>
                  <c:pt idx="6">
                    <c:v>0.07</c:v>
                  </c:pt>
                  <c:pt idx="7">
                    <c:v>4.53</c:v>
                  </c:pt>
                  <c:pt idx="8">
                    <c:v>0.66</c:v>
                  </c:pt>
                  <c:pt idx="9">
                    <c:v>0</c:v>
                  </c:pt>
                  <c:pt idx="10">
                    <c:v>0.3</c:v>
                  </c:pt>
                  <c:pt idx="11">
                    <c:v>2.56</c:v>
                  </c:pt>
                  <c:pt idx="12">
                    <c:v>0.81</c:v>
                  </c:pt>
                  <c:pt idx="13">
                    <c:v>1.52</c:v>
                  </c:pt>
                  <c:pt idx="14">
                    <c:v>1.61</c:v>
                  </c:pt>
                  <c:pt idx="15">
                    <c:v>0.07</c:v>
                  </c:pt>
                  <c:pt idx="16">
                    <c:v>0.88</c:v>
                  </c:pt>
                  <c:pt idx="17">
                    <c:v>4</c:v>
                  </c:pt>
                  <c:pt idx="18">
                    <c:v>2.63</c:v>
                  </c:pt>
                  <c:pt idx="19">
                    <c:v>7.71</c:v>
                  </c:pt>
                  <c:pt idx="20">
                    <c:v>0.01</c:v>
                  </c:pt>
                  <c:pt idx="21">
                    <c:v>0.82</c:v>
                  </c:pt>
                  <c:pt idx="22">
                    <c:v>1.85</c:v>
                  </c:pt>
                  <c:pt idx="23">
                    <c:v>0.17</c:v>
                  </c:pt>
                  <c:pt idx="24">
                    <c:v>1.62</c:v>
                  </c:pt>
                  <c:pt idx="25">
                    <c:v>1.91</c:v>
                  </c:pt>
                  <c:pt idx="26">
                    <c:v>2.71</c:v>
                  </c:pt>
                  <c:pt idx="27">
                    <c:v>0.44</c:v>
                  </c:pt>
                  <c:pt idx="28">
                    <c:v>2.87</c:v>
                  </c:pt>
                  <c:pt idx="29">
                    <c:v>0.06</c:v>
                  </c:pt>
                  <c:pt idx="30">
                    <c:v>0.01</c:v>
                  </c:pt>
                  <c:pt idx="31">
                    <c:v>0</c:v>
                  </c:pt>
                  <c:pt idx="32">
                    <c:v>4.7</c:v>
                  </c:pt>
                  <c:pt idx="33">
                    <c:v>2.43</c:v>
                  </c:pt>
                  <c:pt idx="34">
                    <c:v>6.22</c:v>
                  </c:pt>
                  <c:pt idx="35">
                    <c:v>0.52</c:v>
                  </c:pt>
                  <c:pt idx="36">
                    <c:v>0.51</c:v>
                  </c:pt>
                  <c:pt idx="37">
                    <c:v>0.21</c:v>
                  </c:pt>
                  <c:pt idx="38">
                    <c:v>4.34</c:v>
                  </c:pt>
                  <c:pt idx="39">
                    <c:v>8.04</c:v>
                  </c:pt>
                  <c:pt idx="40">
                    <c:v>0.01</c:v>
                  </c:pt>
                  <c:pt idx="41">
                    <c:v>3.28</c:v>
                  </c:pt>
                  <c:pt idx="42">
                    <c:v>1.25</c:v>
                  </c:pt>
                  <c:pt idx="43">
                    <c:v>6.83</c:v>
                  </c:pt>
                  <c:pt idx="44">
                    <c:v>0.01</c:v>
                  </c:pt>
                  <c:pt idx="45">
                    <c:v>0.1</c:v>
                  </c:pt>
                  <c:pt idx="46">
                    <c:v>0.19</c:v>
                  </c:pt>
                  <c:pt idx="47">
                    <c:v>0.35</c:v>
                  </c:pt>
                  <c:pt idx="48">
                    <c:v>1.27</c:v>
                  </c:pt>
                  <c:pt idx="49">
                    <c:v>0.38</c:v>
                  </c:pt>
                  <c:pt idx="50">
                    <c:v>0.14</c:v>
                  </c:pt>
                  <c:pt idx="51">
                    <c:v>3.32</c:v>
                  </c:pt>
                  <c:pt idx="52">
                    <c:v>1.02</c:v>
                  </c:pt>
                  <c:pt idx="53">
                    <c:v>0.08</c:v>
                  </c:pt>
                  <c:pt idx="54">
                    <c:v>4.93</c:v>
                  </c:pt>
                  <c:pt idx="55">
                    <c:v>0.02</c:v>
                  </c:pt>
                  <c:pt idx="56">
                    <c:v>0.27</c:v>
                  </c:pt>
                  <c:pt idx="57">
                    <c:v>0.88</c:v>
                  </c:pt>
                  <c:pt idx="58">
                    <c:v>0.51</c:v>
                  </c:pt>
                  <c:pt idx="59">
                    <c:v>2.89</c:v>
                  </c:pt>
                  <c:pt idx="60">
                    <c:v>1.14</c:v>
                  </c:pt>
                  <c:pt idx="61">
                    <c:v>0.76</c:v>
                  </c:pt>
                  <c:pt idx="62">
                    <c:v>13.05</c:v>
                  </c:pt>
                  <c:pt idx="63">
                    <c:v>1.66</c:v>
                  </c:pt>
                  <c:pt idx="64">
                    <c:v>0.3</c:v>
                  </c:pt>
                  <c:pt idx="65">
                    <c:v>13.14</c:v>
                  </c:pt>
                  <c:pt idx="66">
                    <c:v>0</c:v>
                  </c:pt>
                  <c:pt idx="67">
                    <c:v>11.39</c:v>
                  </c:pt>
                  <c:pt idx="68">
                    <c:v>17.06</c:v>
                  </c:pt>
                  <c:pt idx="69">
                    <c:v>0</c:v>
                  </c:pt>
                  <c:pt idx="70">
                    <c:v>5.04</c:v>
                  </c:pt>
                  <c:pt idx="71">
                    <c:v>1.23</c:v>
                  </c:pt>
                  <c:pt idx="72">
                    <c:v>0.18</c:v>
                  </c:pt>
                  <c:pt idx="73">
                    <c:v>0.05</c:v>
                  </c:pt>
                  <c:pt idx="74">
                    <c:v>0</c:v>
                  </c:pt>
                  <c:pt idx="75">
                    <c:v>0.33</c:v>
                  </c:pt>
                  <c:pt idx="76">
                    <c:v>3.42</c:v>
                  </c:pt>
                  <c:pt idx="77">
                    <c:v>0.02</c:v>
                  </c:pt>
                  <c:pt idx="78">
                    <c:v>0.06</c:v>
                  </c:pt>
                  <c:pt idx="79">
                    <c:v>0.01</c:v>
                  </c:pt>
                  <c:pt idx="80">
                    <c:v>0.01</c:v>
                  </c:pt>
                  <c:pt idx="81">
                    <c:v>0.22</c:v>
                  </c:pt>
                  <c:pt idx="82">
                    <c:v>0</c:v>
                  </c:pt>
                  <c:pt idx="83">
                    <c:v>18.35</c:v>
                  </c:pt>
                  <c:pt idx="84">
                    <c:v>0.33</c:v>
                  </c:pt>
                  <c:pt idx="85">
                    <c:v>0.04</c:v>
                  </c:pt>
                  <c:pt idx="86">
                    <c:v>0.03</c:v>
                  </c:pt>
                  <c:pt idx="87">
                    <c:v>0.05</c:v>
                  </c:pt>
                  <c:pt idx="88">
                    <c:v>0.71</c:v>
                  </c:pt>
                  <c:pt idx="89">
                    <c:v>3.22</c:v>
                  </c:pt>
                  <c:pt idx="90">
                    <c:v>0.02</c:v>
                  </c:pt>
                  <c:pt idx="91">
                    <c:v>9.24</c:v>
                  </c:pt>
                  <c:pt idx="92">
                    <c:v>0.22</c:v>
                  </c:pt>
                  <c:pt idx="93">
                    <c:v>0.03</c:v>
                  </c:pt>
                  <c:pt idx="94">
                    <c:v>1.69</c:v>
                  </c:pt>
                  <c:pt idx="95">
                    <c:v>9.3</c:v>
                  </c:pt>
                  <c:pt idx="96">
                    <c:v>16.81</c:v>
                  </c:pt>
                  <c:pt idx="97">
                    <c:v>8.74</c:v>
                  </c:pt>
                  <c:pt idx="98">
                    <c:v>52.93</c:v>
                  </c:pt>
                  <c:pt idx="99">
                    <c:v>1.6</c:v>
                  </c:pt>
                  <c:pt idx="100">
                    <c:v>2.32</c:v>
                  </c:pt>
                  <c:pt idx="101">
                    <c:v>0.02</c:v>
                  </c:pt>
                  <c:pt idx="102">
                    <c:v>0.58</c:v>
                  </c:pt>
                  <c:pt idx="103">
                    <c:v>0.06</c:v>
                  </c:pt>
                  <c:pt idx="104">
                    <c:v>0.66</c:v>
                  </c:pt>
                  <c:pt idx="105">
                    <c:v>8.51</c:v>
                  </c:pt>
                  <c:pt idx="106">
                    <c:v>0.01</c:v>
                  </c:pt>
                  <c:pt idx="107">
                    <c:v>1.19</c:v>
                  </c:pt>
                  <c:pt idx="108">
                    <c:v>0</c:v>
                  </c:pt>
                  <c:pt idx="109">
                    <c:v>0.23</c:v>
                  </c:pt>
                  <c:pt idx="110">
                    <c:v>1.68</c:v>
                  </c:pt>
                  <c:pt idx="111">
                    <c:v>0.39</c:v>
                  </c:pt>
                  <c:pt idx="112">
                    <c:v>0.55</c:v>
                  </c:pt>
                  <c:pt idx="113">
                    <c:v>0.07</c:v>
                  </c:pt>
                  <c:pt idx="114">
                    <c:v>0</c:v>
                  </c:pt>
                  <c:pt idx="115">
                    <c:v>0.31</c:v>
                  </c:pt>
                  <c:pt idx="116">
                    <c:v>1.36</c:v>
                  </c:pt>
                  <c:pt idx="117">
                    <c:v>0.54</c:v>
                  </c:pt>
                  <c:pt idx="118">
                    <c:v>0.47</c:v>
                  </c:pt>
                </c:lvl>
                <c:lvl>
                  <c:pt idx="0">
                    <c:v>0.01</c:v>
                  </c:pt>
                  <c:pt idx="1">
                    <c:v>8.01</c:v>
                  </c:pt>
                  <c:pt idx="2">
                    <c:v>0.01</c:v>
                  </c:pt>
                  <c:pt idx="3">
                    <c:v>0.02</c:v>
                  </c:pt>
                  <c:pt idx="4">
                    <c:v>0</c:v>
                  </c:pt>
                  <c:pt idx="5">
                    <c:v>0.94</c:v>
                  </c:pt>
                  <c:pt idx="6">
                    <c:v>0.02</c:v>
                  </c:pt>
                  <c:pt idx="7">
                    <c:v>0.88</c:v>
                  </c:pt>
                  <c:pt idx="8">
                    <c:v>0.49</c:v>
                  </c:pt>
                  <c:pt idx="9">
                    <c:v>2.35</c:v>
                  </c:pt>
                  <c:pt idx="10">
                    <c:v>4.6</c:v>
                  </c:pt>
                  <c:pt idx="11">
                    <c:v>35.6</c:v>
                  </c:pt>
                  <c:pt idx="12">
                    <c:v>54.76</c:v>
                  </c:pt>
                  <c:pt idx="13">
                    <c:v>0.06</c:v>
                  </c:pt>
                  <c:pt idx="14">
                    <c:v>0.05</c:v>
                  </c:pt>
                  <c:pt idx="15">
                    <c:v>0.04</c:v>
                  </c:pt>
                  <c:pt idx="16">
                    <c:v>1.17</c:v>
                  </c:pt>
                  <c:pt idx="17">
                    <c:v>0.44</c:v>
                  </c:pt>
                  <c:pt idx="18">
                    <c:v>3.17</c:v>
                  </c:pt>
                  <c:pt idx="19">
                    <c:v>6.64</c:v>
                  </c:pt>
                  <c:pt idx="20">
                    <c:v>0</c:v>
                  </c:pt>
                  <c:pt idx="21">
                    <c:v>0.81</c:v>
                  </c:pt>
                  <c:pt idx="22">
                    <c:v>1.76</c:v>
                  </c:pt>
                  <c:pt idx="23">
                    <c:v>0.85</c:v>
                  </c:pt>
                  <c:pt idx="24">
                    <c:v>0.15</c:v>
                  </c:pt>
                  <c:pt idx="25">
                    <c:v>1.03</c:v>
                  </c:pt>
                  <c:pt idx="26">
                    <c:v>1.2</c:v>
                  </c:pt>
                  <c:pt idx="27">
                    <c:v>0.02</c:v>
                  </c:pt>
                  <c:pt idx="28">
                    <c:v>0.84</c:v>
                  </c:pt>
                  <c:pt idx="29">
                    <c:v>0.25</c:v>
                  </c:pt>
                  <c:pt idx="30">
                    <c:v>0.28</c:v>
                  </c:pt>
                  <c:pt idx="31">
                    <c:v>0.43</c:v>
                  </c:pt>
                  <c:pt idx="32">
                    <c:v>3.8</c:v>
                  </c:pt>
                  <c:pt idx="33">
                    <c:v>1.03</c:v>
                  </c:pt>
                  <c:pt idx="34">
                    <c:v>2.91</c:v>
                  </c:pt>
                  <c:pt idx="35">
                    <c:v>0.01</c:v>
                  </c:pt>
                  <c:pt idx="36">
                    <c:v>0.3</c:v>
                  </c:pt>
                  <c:pt idx="37">
                    <c:v>1.2</c:v>
                  </c:pt>
                  <c:pt idx="38">
                    <c:v>0.35</c:v>
                  </c:pt>
                  <c:pt idx="39">
                    <c:v>9.25</c:v>
                  </c:pt>
                  <c:pt idx="40">
                    <c:v>2.03</c:v>
                  </c:pt>
                  <c:pt idx="41">
                    <c:v>6.28</c:v>
                  </c:pt>
                  <c:pt idx="42">
                    <c:v>0.61</c:v>
                  </c:pt>
                  <c:pt idx="43">
                    <c:v>2.49</c:v>
                  </c:pt>
                  <c:pt idx="44">
                    <c:v>0.01</c:v>
                  </c:pt>
                  <c:pt idx="45">
                    <c:v>0</c:v>
                  </c:pt>
                  <c:pt idx="46">
                    <c:v>0.01</c:v>
                  </c:pt>
                  <c:pt idx="47">
                    <c:v>0.11</c:v>
                  </c:pt>
                  <c:pt idx="48">
                    <c:v>0.39</c:v>
                  </c:pt>
                  <c:pt idx="49">
                    <c:v>0.33</c:v>
                  </c:pt>
                  <c:pt idx="50">
                    <c:v>0.08</c:v>
                  </c:pt>
                  <c:pt idx="51">
                    <c:v>3.31</c:v>
                  </c:pt>
                  <c:pt idx="52">
                    <c:v>2.12</c:v>
                  </c:pt>
                  <c:pt idx="53">
                    <c:v>0.01</c:v>
                  </c:pt>
                  <c:pt idx="54">
                    <c:v>4.75</c:v>
                  </c:pt>
                  <c:pt idx="55">
                    <c:v>0.01</c:v>
                  </c:pt>
                  <c:pt idx="56">
                    <c:v>0.84</c:v>
                  </c:pt>
                  <c:pt idx="57">
                    <c:v>1.02</c:v>
                  </c:pt>
                  <c:pt idx="58">
                    <c:v>0.61</c:v>
                  </c:pt>
                  <c:pt idx="59">
                    <c:v>3.66</c:v>
                  </c:pt>
                  <c:pt idx="60">
                    <c:v>1.43</c:v>
                  </c:pt>
                  <c:pt idx="61">
                    <c:v>0.52</c:v>
                  </c:pt>
                  <c:pt idx="62">
                    <c:v>36.91</c:v>
                  </c:pt>
                  <c:pt idx="63">
                    <c:v>15.31</c:v>
                  </c:pt>
                  <c:pt idx="64">
                    <c:v>5.34</c:v>
                  </c:pt>
                  <c:pt idx="65">
                    <c:v>50.59</c:v>
                  </c:pt>
                  <c:pt idx="66">
                    <c:v>0</c:v>
                  </c:pt>
                  <c:pt idx="67">
                    <c:v>12.15</c:v>
                  </c:pt>
                  <c:pt idx="68">
                    <c:v>33.85</c:v>
                  </c:pt>
                  <c:pt idx="69">
                    <c:v>1.4</c:v>
                  </c:pt>
                  <c:pt idx="70">
                    <c:v>1.26</c:v>
                  </c:pt>
                  <c:pt idx="71">
                    <c:v>0</c:v>
                  </c:pt>
                  <c:pt idx="72">
                    <c:v>0.47</c:v>
                  </c:pt>
                  <c:pt idx="73">
                    <c:v>2.34</c:v>
                  </c:pt>
                  <c:pt idx="74">
                    <c:v>0.49</c:v>
                  </c:pt>
                  <c:pt idx="75">
                    <c:v>0</c:v>
                  </c:pt>
                  <c:pt idx="76">
                    <c:v>3.05</c:v>
                  </c:pt>
                  <c:pt idx="77">
                    <c:v>0.2</c:v>
                  </c:pt>
                  <c:pt idx="78">
                    <c:v>0.07</c:v>
                  </c:pt>
                  <c:pt idx="79">
                    <c:v>0.11</c:v>
                  </c:pt>
                  <c:pt idx="80">
                    <c:v>0.09</c:v>
                  </c:pt>
                  <c:pt idx="81">
                    <c:v>0</c:v>
                  </c:pt>
                  <c:pt idx="82">
                    <c:v>0.17</c:v>
                  </c:pt>
                  <c:pt idx="83">
                    <c:v>16.27</c:v>
                  </c:pt>
                  <c:pt idx="84">
                    <c:v>0.81</c:v>
                  </c:pt>
                  <c:pt idx="85">
                    <c:v>0.8</c:v>
                  </c:pt>
                  <c:pt idx="86">
                    <c:v>0.08</c:v>
                  </c:pt>
                  <c:pt idx="87">
                    <c:v>0.12</c:v>
                  </c:pt>
                  <c:pt idx="88">
                    <c:v>1.02</c:v>
                  </c:pt>
                  <c:pt idx="89">
                    <c:v>3.13</c:v>
                  </c:pt>
                  <c:pt idx="90">
                    <c:v>2.97</c:v>
                  </c:pt>
                  <c:pt idx="91">
                    <c:v>15.32</c:v>
                  </c:pt>
                  <c:pt idx="92">
                    <c:v>0.68</c:v>
                  </c:pt>
                  <c:pt idx="93">
                    <c:v>0.03</c:v>
                  </c:pt>
                  <c:pt idx="94">
                    <c:v>1.39</c:v>
                  </c:pt>
                  <c:pt idx="95">
                    <c:v>4.04</c:v>
                  </c:pt>
                  <c:pt idx="96">
                    <c:v>5.43</c:v>
                  </c:pt>
                  <c:pt idx="97">
                    <c:v>5.16</c:v>
                  </c:pt>
                  <c:pt idx="98">
                    <c:v>33.5</c:v>
                  </c:pt>
                  <c:pt idx="99">
                    <c:v>1.72</c:v>
                  </c:pt>
                  <c:pt idx="100">
                    <c:v>2.36</c:v>
                  </c:pt>
                  <c:pt idx="101">
                    <c:v>0.08</c:v>
                  </c:pt>
                  <c:pt idx="102">
                    <c:v>0.27</c:v>
                  </c:pt>
                  <c:pt idx="103">
                    <c:v>0.08</c:v>
                  </c:pt>
                  <c:pt idx="104">
                    <c:v>0.69</c:v>
                  </c:pt>
                  <c:pt idx="105">
                    <c:v>21.16</c:v>
                  </c:pt>
                  <c:pt idx="106">
                    <c:v>0.45</c:v>
                  </c:pt>
                  <c:pt idx="107">
                    <c:v>0.38</c:v>
                  </c:pt>
                  <c:pt idx="108">
                    <c:v>0.04</c:v>
                  </c:pt>
                  <c:pt idx="109">
                    <c:v>1.32</c:v>
                  </c:pt>
                  <c:pt idx="110">
                    <c:v>1.44</c:v>
                  </c:pt>
                  <c:pt idx="111">
                    <c:v>0.77</c:v>
                  </c:pt>
                  <c:pt idx="112">
                    <c:v>1.13</c:v>
                  </c:pt>
                  <c:pt idx="113">
                    <c:v>0.01</c:v>
                  </c:pt>
                  <c:pt idx="114">
                    <c:v>0.05</c:v>
                  </c:pt>
                  <c:pt idx="115">
                    <c:v>0</c:v>
                  </c:pt>
                  <c:pt idx="116">
                    <c:v>3.14</c:v>
                  </c:pt>
                  <c:pt idx="117">
                    <c:v>0.02</c:v>
                  </c:pt>
                  <c:pt idx="118">
                    <c:v>1.51</c:v>
                  </c:pt>
                </c:lvl>
                <c:lvl>
                  <c:pt idx="0">
                    <c:v>Godiva             </c:v>
                  </c:pt>
                  <c:pt idx="1">
                    <c:v>Flattop-25         </c:v>
                  </c:pt>
                  <c:pt idx="2">
                    <c:v>Big_Ten(detailed)  </c:v>
                  </c:pt>
                  <c:pt idx="3">
                    <c:v>Jezebel            </c:v>
                  </c:pt>
                  <c:pt idx="4">
                    <c:v>Jezebel-240        </c:v>
                  </c:pt>
                  <c:pt idx="5">
                    <c:v>Flattop-Pu         </c:v>
                  </c:pt>
                  <c:pt idx="6">
                    <c:v>Jezebel-23         </c:v>
                  </c:pt>
                  <c:pt idx="7">
                    <c:v>Flattop-23         </c:v>
                  </c:pt>
                  <c:pt idx="8">
                    <c:v>pmf022             </c:v>
                  </c:pt>
                  <c:pt idx="9">
                    <c:v>Jemima-1           </c:v>
                  </c:pt>
                  <c:pt idx="10">
                    <c:v>Jemima-2           </c:v>
                  </c:pt>
                  <c:pt idx="11">
                    <c:v>Jemima-3           </c:v>
                  </c:pt>
                  <c:pt idx="12">
                    <c:v>Jemima-4           </c:v>
                  </c:pt>
                  <c:pt idx="13">
                    <c:v>pmf010             </c:v>
                  </c:pt>
                  <c:pt idx="14">
                    <c:v>pmf011             </c:v>
                  </c:pt>
                  <c:pt idx="15">
                    <c:v>pmf018             </c:v>
                  </c:pt>
                  <c:pt idx="16">
                    <c:v>pmf019             </c:v>
                  </c:pt>
                  <c:pt idx="17">
                    <c:v>pmf020             </c:v>
                  </c:pt>
                  <c:pt idx="18">
                    <c:v>pmf021-1           </c:v>
                  </c:pt>
                  <c:pt idx="19">
                    <c:v>pmf021-2           </c:v>
                  </c:pt>
                  <c:pt idx="20">
                    <c:v>pmf023             </c:v>
                  </c:pt>
                  <c:pt idx="21">
                    <c:v>pmf024             </c:v>
                  </c:pt>
                  <c:pt idx="22">
                    <c:v>LLNL_Pu_Buttons-3  </c:v>
                  </c:pt>
                  <c:pt idx="23">
                    <c:v>Comet-UH3.6        </c:v>
                  </c:pt>
                  <c:pt idx="24">
                    <c:v>Pajarito           </c:v>
                  </c:pt>
                  <c:pt idx="25">
                    <c:v>Topsy-U_2.0in      </c:v>
                  </c:pt>
                  <c:pt idx="26">
                    <c:v>Topsy-U_3.0in      </c:v>
                  </c:pt>
                  <c:pt idx="27">
                    <c:v>Topsy-U_4.0in      </c:v>
                  </c:pt>
                  <c:pt idx="28">
                    <c:v>Topsy-U_5.0in      </c:v>
                  </c:pt>
                  <c:pt idx="29">
                    <c:v>Topsy-U_7.0in      </c:v>
                  </c:pt>
                  <c:pt idx="30">
                    <c:v>Topsy-U_8.0in      </c:v>
                  </c:pt>
                  <c:pt idx="31">
                    <c:v>Topsy-U_11.in      </c:v>
                  </c:pt>
                  <c:pt idx="32">
                    <c:v>VNIITF-CTF-bare    </c:v>
                  </c:pt>
                  <c:pt idx="33">
                    <c:v>VNIITF-CTF-009-1   </c:v>
                  </c:pt>
                  <c:pt idx="34">
                    <c:v>VNIITF-CTF-009-2   </c:v>
                  </c:pt>
                  <c:pt idx="35">
                    <c:v>VNIITF-CTF-011     </c:v>
                  </c:pt>
                  <c:pt idx="36">
                    <c:v>VNIITF-CTF-012     </c:v>
                  </c:pt>
                  <c:pt idx="37">
                    <c:v>VNIITF-CTF-SS-13   </c:v>
                  </c:pt>
                  <c:pt idx="38">
                    <c:v>VNIITF-CTF-DU      </c:v>
                  </c:pt>
                  <c:pt idx="39">
                    <c:v>VNIITF-CTF-UnrCy1  </c:v>
                  </c:pt>
                  <c:pt idx="40">
                    <c:v>VNIIEF-CTF-3       </c:v>
                  </c:pt>
                  <c:pt idx="41">
                    <c:v>VNIIEF-CTF-4       </c:v>
                  </c:pt>
                  <c:pt idx="42">
                    <c:v>VNIIEF-CTF-5s      </c:v>
                  </c:pt>
                  <c:pt idx="43">
                    <c:v>VNIIEF-CTF-6s      </c:v>
                  </c:pt>
                  <c:pt idx="44">
                    <c:v>BW-XI-1            </c:v>
                  </c:pt>
                  <c:pt idx="45">
                    <c:v>BW-XI-2            </c:v>
                  </c:pt>
                  <c:pt idx="46">
                    <c:v>BW-XI-5            </c:v>
                  </c:pt>
                  <c:pt idx="47">
                    <c:v>BW-XI-7            </c:v>
                  </c:pt>
                  <c:pt idx="48">
                    <c:v>BW-XI-8            </c:v>
                  </c:pt>
                  <c:pt idx="49">
                    <c:v>BW-XI-11           </c:v>
                  </c:pt>
                  <c:pt idx="50">
                    <c:v>ORNL-UO2F2-1       </c:v>
                  </c:pt>
                  <c:pt idx="51">
                    <c:v>ORNL-UO2F2-2       </c:v>
                  </c:pt>
                  <c:pt idx="52">
                    <c:v>STACY-14           </c:v>
                  </c:pt>
                  <c:pt idx="53">
                    <c:v>STACY-30           </c:v>
                  </c:pt>
                  <c:pt idx="54">
                    <c:v>STACY-32           </c:v>
                  </c:pt>
                  <c:pt idx="55">
                    <c:v>STACY-36           </c:v>
                  </c:pt>
                  <c:pt idx="56">
                    <c:v>STACY-49           </c:v>
                  </c:pt>
                  <c:pt idx="57">
                    <c:v>ORNL T1            </c:v>
                  </c:pt>
                  <c:pt idx="58">
                    <c:v>ORNL T2            </c:v>
                  </c:pt>
                  <c:pt idx="59">
                    <c:v>ORNL T3            </c:v>
                  </c:pt>
                  <c:pt idx="60">
                    <c:v>ORNL T4            </c:v>
                  </c:pt>
                  <c:pt idx="61">
                    <c:v>ORNL T5            </c:v>
                  </c:pt>
                  <c:pt idx="62">
                    <c:v>ZEUS/Gr-1          </c:v>
                  </c:pt>
                  <c:pt idx="63">
                    <c:v>ZEUS/Gr-2          </c:v>
                  </c:pt>
                  <c:pt idx="64">
                    <c:v>ZEUS/Gr-3          </c:v>
                  </c:pt>
                  <c:pt idx="65">
                    <c:v>ZEUS/Gr-4          </c:v>
                  </c:pt>
                  <c:pt idx="66">
                    <c:v>VNIIEF_Sphere      </c:v>
                  </c:pt>
                  <c:pt idx="67">
                    <c:v>VNIITF-CTF-019     </c:v>
                  </c:pt>
                  <c:pt idx="68">
                    <c:v>PNL-48R-3a         </c:v>
                  </c:pt>
                  <c:pt idx="69">
                    <c:v>PNL-16R-5          </c:v>
                  </c:pt>
                  <c:pt idx="70">
                    <c:v>PNL-18R-1          </c:v>
                  </c:pt>
                  <c:pt idx="71">
                    <c:v>PNL-18R-6          </c:v>
                  </c:pt>
                  <c:pt idx="72">
                    <c:v>PNL-11-9           </c:v>
                  </c:pt>
                  <c:pt idx="73">
                    <c:v>PNL-11(15.2)-01    </c:v>
                  </c:pt>
                  <c:pt idx="74">
                    <c:v>PNL-11(15.2)-03    </c:v>
                  </c:pt>
                  <c:pt idx="75">
                    <c:v>PNL-10-Gd-01       </c:v>
                  </c:pt>
                  <c:pt idx="76">
                    <c:v>Falstaff-1.1       </c:v>
                  </c:pt>
                  <c:pt idx="77">
                    <c:v>U3ORNL-S1          </c:v>
                  </c:pt>
                  <c:pt idx="78">
                    <c:v>U3ORNL-S2          </c:v>
                  </c:pt>
                  <c:pt idx="79">
                    <c:v>U3ORNL-CS          </c:v>
                  </c:pt>
                  <c:pt idx="80">
                    <c:v>U3ORNL-S4          </c:v>
                  </c:pt>
                  <c:pt idx="81">
                    <c:v>U3ORNL-S5          </c:v>
                  </c:pt>
                  <c:pt idx="82">
                    <c:v>U3ORNL-11          </c:v>
                  </c:pt>
                  <c:pt idx="83">
                    <c:v>Thor               </c:v>
                  </c:pt>
                  <c:pt idx="84">
                    <c:v>SB-2+h             </c:v>
                  </c:pt>
                  <c:pt idx="85">
                    <c:v>SB-6               </c:v>
                  </c:pt>
                  <c:pt idx="86">
                    <c:v>Topsy-W_1.9in      </c:v>
                  </c:pt>
                  <c:pt idx="87">
                    <c:v>Topsy-W_2.9in      </c:v>
                  </c:pt>
                  <c:pt idx="88">
                    <c:v>Topsy-W_4.5in      </c:v>
                  </c:pt>
                  <c:pt idx="89">
                    <c:v>Topsy-W_6.5in      </c:v>
                  </c:pt>
                  <c:pt idx="90">
                    <c:v>Topsy-Ni           </c:v>
                  </c:pt>
                  <c:pt idx="91">
                    <c:v>LANL_hmf004        </c:v>
                  </c:pt>
                  <c:pt idx="92">
                    <c:v>Planet-Pu/W1.8in   </c:v>
                  </c:pt>
                  <c:pt idx="93">
                    <c:v>Planet_U3U5_10kg   </c:v>
                  </c:pt>
                  <c:pt idx="94">
                    <c:v>Planet_U3U5_7.6kg  </c:v>
                  </c:pt>
                  <c:pt idx="95">
                    <c:v>Planet_U3U8_10kg   </c:v>
                  </c:pt>
                  <c:pt idx="96">
                    <c:v>Planet_U3U8_7.6kg  </c:v>
                  </c:pt>
                  <c:pt idx="97">
                    <c:v>Planet-U233/W1in   </c:v>
                  </c:pt>
                  <c:pt idx="98">
                    <c:v>Planet-U233/W2in   </c:v>
                  </c:pt>
                  <c:pt idx="99">
                    <c:v>Planet_U3Be_10kg   </c:v>
                  </c:pt>
                  <c:pt idx="100">
                    <c:v>Planet_U3Be_7.6kg  </c:v>
                  </c:pt>
                  <c:pt idx="101">
                    <c:v>LANL-pmf009        </c:v>
                  </c:pt>
                  <c:pt idx="102">
                    <c:v>IPPE-MATR_16.4C_Gd </c:v>
                  </c:pt>
                  <c:pt idx="103">
                    <c:v>LANL_mmf001        </c:v>
                  </c:pt>
                  <c:pt idx="104">
                    <c:v>VNIITF-CTF_mmf003  </c:v>
                  </c:pt>
                  <c:pt idx="105">
                    <c:v>ZEBRA-8H           </c:v>
                  </c:pt>
                  <c:pt idx="106">
                    <c:v>pmf025             </c:v>
                  </c:pt>
                  <c:pt idx="107">
                    <c:v>pmf026             </c:v>
                  </c:pt>
                  <c:pt idx="108">
                    <c:v>VNIITF-CTF-020     </c:v>
                  </c:pt>
                  <c:pt idx="109">
                    <c:v>VNIITF-CTF-SS-21   </c:v>
                  </c:pt>
                  <c:pt idx="110">
                    <c:v>VNIITF-CTF-022     </c:v>
                  </c:pt>
                  <c:pt idx="111">
                    <c:v>Tinkertoy_2-c11    </c:v>
                  </c:pt>
                  <c:pt idx="112">
                    <c:v>HISS_Pu            </c:v>
                  </c:pt>
                  <c:pt idx="113">
                    <c:v>PNL-PRCF-30        </c:v>
                  </c:pt>
                  <c:pt idx="114">
                    <c:v>PNL-PRCF-31        </c:v>
                  </c:pt>
                  <c:pt idx="115">
                    <c:v>PNL-PRCF-32        </c:v>
                  </c:pt>
                  <c:pt idx="116">
                    <c:v>PNL-PRCF-33        </c:v>
                  </c:pt>
                  <c:pt idx="117">
                    <c:v>PNL-PRCF-34        </c:v>
                  </c:pt>
                  <c:pt idx="118">
                    <c:v>PNL-PRCF-35        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  <c:pt idx="78">
                    <c:v>79</c:v>
                  </c:pt>
                  <c:pt idx="79">
                    <c:v>80</c:v>
                  </c:pt>
                  <c:pt idx="80">
                    <c:v>81</c:v>
                  </c:pt>
                  <c:pt idx="81">
                    <c:v>82</c:v>
                  </c:pt>
                  <c:pt idx="82">
                    <c:v>83</c:v>
                  </c:pt>
                  <c:pt idx="83">
                    <c:v>84</c:v>
                  </c:pt>
                  <c:pt idx="84">
                    <c:v>85</c:v>
                  </c:pt>
                  <c:pt idx="85">
                    <c:v>86</c:v>
                  </c:pt>
                  <c:pt idx="86">
                    <c:v>87</c:v>
                  </c:pt>
                  <c:pt idx="87">
                    <c:v>88</c:v>
                  </c:pt>
                  <c:pt idx="88">
                    <c:v>89</c:v>
                  </c:pt>
                  <c:pt idx="89">
                    <c:v>90</c:v>
                  </c:pt>
                  <c:pt idx="90">
                    <c:v>91</c:v>
                  </c:pt>
                  <c:pt idx="91">
                    <c:v>92</c:v>
                  </c:pt>
                  <c:pt idx="92">
                    <c:v>93</c:v>
                  </c:pt>
                  <c:pt idx="93">
                    <c:v>94</c:v>
                  </c:pt>
                  <c:pt idx="94">
                    <c:v>95</c:v>
                  </c:pt>
                  <c:pt idx="95">
                    <c:v>96</c:v>
                  </c:pt>
                  <c:pt idx="96">
                    <c:v>97</c:v>
                  </c:pt>
                  <c:pt idx="97">
                    <c:v>98</c:v>
                  </c:pt>
                  <c:pt idx="98">
                    <c:v>99</c:v>
                  </c:pt>
                  <c:pt idx="99">
                    <c:v>100</c:v>
                  </c:pt>
                  <c:pt idx="100">
                    <c:v>101</c:v>
                  </c:pt>
                  <c:pt idx="101">
                    <c:v>102</c:v>
                  </c:pt>
                  <c:pt idx="102">
                    <c:v>103</c:v>
                  </c:pt>
                  <c:pt idx="103">
                    <c:v>104</c:v>
                  </c:pt>
                  <c:pt idx="104">
                    <c:v>105</c:v>
                  </c:pt>
                  <c:pt idx="105">
                    <c:v>106</c:v>
                  </c:pt>
                  <c:pt idx="106">
                    <c:v>107</c:v>
                  </c:pt>
                  <c:pt idx="107">
                    <c:v>108</c:v>
                  </c:pt>
                  <c:pt idx="108">
                    <c:v>109</c:v>
                  </c:pt>
                  <c:pt idx="109">
                    <c:v>110</c:v>
                  </c:pt>
                  <c:pt idx="110">
                    <c:v>111</c:v>
                  </c:pt>
                  <c:pt idx="111">
                    <c:v>112</c:v>
                  </c:pt>
                  <c:pt idx="112">
                    <c:v>113</c:v>
                  </c:pt>
                  <c:pt idx="113">
                    <c:v>114</c:v>
                  </c:pt>
                  <c:pt idx="114">
                    <c:v>115</c:v>
                  </c:pt>
                  <c:pt idx="115">
                    <c:v>116</c:v>
                  </c:pt>
                  <c:pt idx="116">
                    <c:v>117</c:v>
                  </c:pt>
                  <c:pt idx="117">
                    <c:v>118</c:v>
                  </c:pt>
                  <c:pt idx="118">
                    <c:v>119</c:v>
                  </c:pt>
                </c:lvl>
                <c:lvl>
                  <c:pt idx="0">
                    <c:v>HEU-MET-FAST-001   </c:v>
                  </c:pt>
                  <c:pt idx="1">
                    <c:v>HEU-MET-FAST-028   </c:v>
                  </c:pt>
                  <c:pt idx="2">
                    <c:v>IEU-MET-FAST-007   </c:v>
                  </c:pt>
                  <c:pt idx="3">
                    <c:v>PU-MET-FAST-001    </c:v>
                  </c:pt>
                  <c:pt idx="4">
                    <c:v>PU-MET-FAST-002    </c:v>
                  </c:pt>
                  <c:pt idx="5">
                    <c:v>PU-MET-FAST-006    </c:v>
                  </c:pt>
                  <c:pt idx="6">
                    <c:v>U233-MET-FAST-001  </c:v>
                  </c:pt>
                  <c:pt idx="7">
                    <c:v>U233-MET-FAST-006  </c:v>
                  </c:pt>
                  <c:pt idx="8">
                    <c:v>PU-MET-FAST-022    </c:v>
                  </c:pt>
                  <c:pt idx="9">
                    <c:v>IEU-MET-FAST-001.1 </c:v>
                  </c:pt>
                  <c:pt idx="10">
                    <c:v>IEU-MET-FAST-001.2 </c:v>
                  </c:pt>
                  <c:pt idx="11">
                    <c:v>IEU-MET-FAST-001.3 </c:v>
                  </c:pt>
                  <c:pt idx="12">
                    <c:v>IEU-MET-FAST-001.4 </c:v>
                  </c:pt>
                  <c:pt idx="13">
                    <c:v>PU-MET-FAST-010    </c:v>
                  </c:pt>
                  <c:pt idx="14">
                    <c:v>PU-MET-FAST-011    </c:v>
                  </c:pt>
                  <c:pt idx="15">
                    <c:v>PU-MET-FAST-018    </c:v>
                  </c:pt>
                  <c:pt idx="16">
                    <c:v>PU-MET-FAST-019    </c:v>
                  </c:pt>
                  <c:pt idx="17">
                    <c:v>PU-MET-FAST-020    </c:v>
                  </c:pt>
                  <c:pt idx="18">
                    <c:v>PU-MET-FAST-021-1  </c:v>
                  </c:pt>
                  <c:pt idx="19">
                    <c:v>PU-MET-FAST-021-2  </c:v>
                  </c:pt>
                  <c:pt idx="20">
                    <c:v>PU-MET-FAST-023    </c:v>
                  </c:pt>
                  <c:pt idx="21">
                    <c:v>PU-MET-FAST-024    </c:v>
                  </c:pt>
                  <c:pt idx="22">
                    <c:v>PU-MET-FAST-003-3  </c:v>
                  </c:pt>
                  <c:pt idx="23">
                    <c:v>HEU-COMP-INTER-003.</c:v>
                  </c:pt>
                  <c:pt idx="24">
                    <c:v>IEU-MET-FAST-002   </c:v>
                  </c:pt>
                  <c:pt idx="25">
                    <c:v>HEU-MET-FAST-003.01</c:v>
                  </c:pt>
                  <c:pt idx="26">
                    <c:v>HEU-MET-FAST-003.02</c:v>
                  </c:pt>
                  <c:pt idx="27">
                    <c:v>HEU-MET-FAST-003.03</c:v>
                  </c:pt>
                  <c:pt idx="28">
                    <c:v>HEU-MET-FAST-003.04</c:v>
                  </c:pt>
                  <c:pt idx="29">
                    <c:v>HEU-MET-FAST-003.05</c:v>
                  </c:pt>
                  <c:pt idx="30">
                    <c:v>HEU-MET-FAST-003.06</c:v>
                  </c:pt>
                  <c:pt idx="31">
                    <c:v>HEU-MET-FAST-003.07</c:v>
                  </c:pt>
                  <c:pt idx="32">
                    <c:v>HEU-MET-FAST-008   </c:v>
                  </c:pt>
                  <c:pt idx="33">
                    <c:v>HEU-MET-FAST-009-1 </c:v>
                  </c:pt>
                  <c:pt idx="34">
                    <c:v>HEU-MET-FAST-009-2 </c:v>
                  </c:pt>
                  <c:pt idx="35">
                    <c:v>HEU-MET-FAST-011   </c:v>
                  </c:pt>
                  <c:pt idx="36">
                    <c:v>HEU-MET-FAST-012   </c:v>
                  </c:pt>
                  <c:pt idx="37">
                    <c:v>HEU-MET-FAST-013   </c:v>
                  </c:pt>
                  <c:pt idx="38">
                    <c:v>HEU-MET-FAST-014   </c:v>
                  </c:pt>
                  <c:pt idx="39">
                    <c:v>HEU-MET-FAST-015   </c:v>
                  </c:pt>
                  <c:pt idx="40">
                    <c:v>IEU-MET-FAST-003   </c:v>
                  </c:pt>
                  <c:pt idx="41">
                    <c:v>IEU-MET-FAST-004   </c:v>
                  </c:pt>
                  <c:pt idx="42">
                    <c:v>IEU-MET-FAST-005   </c:v>
                  </c:pt>
                  <c:pt idx="43">
                    <c:v>IEU-MET-FAST-006   </c:v>
                  </c:pt>
                  <c:pt idx="44">
                    <c:v>LEU-COMP-THERM-008-</c:v>
                  </c:pt>
                  <c:pt idx="45">
                    <c:v>LEU-COMP-THERM-008-</c:v>
                  </c:pt>
                  <c:pt idx="46">
                    <c:v>LEU-COMP-THERM-008-</c:v>
                  </c:pt>
                  <c:pt idx="47">
                    <c:v>LEU-COMP-THERM-008-</c:v>
                  </c:pt>
                  <c:pt idx="48">
                    <c:v>LEU-COMP-THERM-008-</c:v>
                  </c:pt>
                  <c:pt idx="49">
                    <c:v>LEU-COMP-THERM-0081</c:v>
                  </c:pt>
                  <c:pt idx="50">
                    <c:v>LEU-SOL-THERM-002-1</c:v>
                  </c:pt>
                  <c:pt idx="51">
                    <c:v>LEU-SOL-THERM-002-2</c:v>
                  </c:pt>
                  <c:pt idx="52">
                    <c:v>LEU-SOL-THERM-007-1</c:v>
                  </c:pt>
                  <c:pt idx="53">
                    <c:v>LEU-SOL-THERM-007-3</c:v>
                  </c:pt>
                  <c:pt idx="54">
                    <c:v>LEU-SOL-THERM-007-3</c:v>
                  </c:pt>
                  <c:pt idx="55">
                    <c:v>LEU-SOL-THERM-007-3</c:v>
                  </c:pt>
                  <c:pt idx="56">
                    <c:v>LEU-SOL-THERM-007-4</c:v>
                  </c:pt>
                  <c:pt idx="57">
                    <c:v>HEU-SOL-THERM-013.1</c:v>
                  </c:pt>
                  <c:pt idx="58">
                    <c:v>HEU-SOL-THERM-013.2</c:v>
                  </c:pt>
                  <c:pt idx="59">
                    <c:v>HEU-SOL-THERM-013.3</c:v>
                  </c:pt>
                  <c:pt idx="60">
                    <c:v>HEU-SOL-THERM-013.4</c:v>
                  </c:pt>
                  <c:pt idx="61">
                    <c:v>HEU-SOL-TERM-032   </c:v>
                  </c:pt>
                  <c:pt idx="62">
                    <c:v>HEU-MET-INTER-006  </c:v>
                  </c:pt>
                  <c:pt idx="63">
                    <c:v>HEU-MET-INTER-006  </c:v>
                  </c:pt>
                  <c:pt idx="64">
                    <c:v>HEU-MET-INTER-006  </c:v>
                  </c:pt>
                  <c:pt idx="65">
                    <c:v>HEU-MET-INTER-006  </c:v>
                  </c:pt>
                  <c:pt idx="66">
                    <c:v>HEU-MET-FAST-018   </c:v>
                  </c:pt>
                  <c:pt idx="67">
                    <c:v>HEU-MET-FAST-019   </c:v>
                  </c:pt>
                  <c:pt idx="68">
                    <c:v>PU-SOL-THERM-009-3a</c:v>
                  </c:pt>
                  <c:pt idx="69">
                    <c:v>PU-SOL-THERM-011-16</c:v>
                  </c:pt>
                  <c:pt idx="70">
                    <c:v>PU-SOL-THERM-011-18</c:v>
                  </c:pt>
                  <c:pt idx="71">
                    <c:v>PU-SOL-THERM-011-18</c:v>
                  </c:pt>
                  <c:pt idx="72">
                    <c:v>PU-SOL-THERM-018-9 </c:v>
                  </c:pt>
                  <c:pt idx="73">
                    <c:v>PU-SOL-THERM-021-01</c:v>
                  </c:pt>
                  <c:pt idx="74">
                    <c:v>PU-SOL-THERM-021-03</c:v>
                  </c:pt>
                  <c:pt idx="75">
                    <c:v>PU-SOL-THERM-034-01</c:v>
                  </c:pt>
                  <c:pt idx="76">
                    <c:v>U233-SOL-INTER-001 </c:v>
                  </c:pt>
                  <c:pt idx="77">
                    <c:v>U233-SOL-TERM-001  </c:v>
                  </c:pt>
                  <c:pt idx="78">
                    <c:v>U233-SOL-TERM-001  </c:v>
                  </c:pt>
                  <c:pt idx="79">
                    <c:v>U233-SOL-TERM-001  </c:v>
                  </c:pt>
                  <c:pt idx="80">
                    <c:v>U233-SOL-TERM-001  </c:v>
                  </c:pt>
                  <c:pt idx="81">
                    <c:v>U233-SOL-TERM-001  </c:v>
                  </c:pt>
                  <c:pt idx="82">
                    <c:v>U233-SOL-TERM-008  </c:v>
                  </c:pt>
                  <c:pt idx="83">
                    <c:v>PU-MET-FAST-008    </c:v>
                  </c:pt>
                  <c:pt idx="84">
                    <c:v>U233-COMP-THERM-001</c:v>
                  </c:pt>
                  <c:pt idx="85">
                    <c:v>U233-COMP-THERM-001</c:v>
                  </c:pt>
                  <c:pt idx="86">
                    <c:v>HEU-MET-FAST-003.08</c:v>
                  </c:pt>
                  <c:pt idx="87">
                    <c:v>HEU-MET-FAST-003.09</c:v>
                  </c:pt>
                  <c:pt idx="88">
                    <c:v>HEU-MET-FAST-003.10</c:v>
                  </c:pt>
                  <c:pt idx="89">
                    <c:v>HEU-MET-FAST-003.11</c:v>
                  </c:pt>
                  <c:pt idx="90">
                    <c:v>HEU-MET-FAST-003.12</c:v>
                  </c:pt>
                  <c:pt idx="91">
                    <c:v>HEU-MET-FAST-004   </c:v>
                  </c:pt>
                  <c:pt idx="92">
                    <c:v>PU-MET-FAST-005    </c:v>
                  </c:pt>
                  <c:pt idx="93">
                    <c:v>U233-MET-FAST-002.1</c:v>
                  </c:pt>
                  <c:pt idx="94">
                    <c:v>U233-MET-FAST-002.2</c:v>
                  </c:pt>
                  <c:pt idx="95">
                    <c:v>U233-MET-FAST-003.1</c:v>
                  </c:pt>
                  <c:pt idx="96">
                    <c:v>U233-MET-FAST-003.2</c:v>
                  </c:pt>
                  <c:pt idx="97">
                    <c:v>U233-MET-FAST-004.1</c:v>
                  </c:pt>
                  <c:pt idx="98">
                    <c:v>U233-MET-FAST-004.2</c:v>
                  </c:pt>
                  <c:pt idx="99">
                    <c:v>U233-MET-FAST-005.1</c:v>
                  </c:pt>
                  <c:pt idx="100">
                    <c:v>U233-MET-FAST-005.2</c:v>
                  </c:pt>
                  <c:pt idx="101">
                    <c:v>PU-MET-FAST-009    </c:v>
                  </c:pt>
                  <c:pt idx="102">
                    <c:v>IEU-COMP-THERM-002-</c:v>
                  </c:pt>
                  <c:pt idx="103">
                    <c:v>MIX-MET-FAST-001   </c:v>
                  </c:pt>
                  <c:pt idx="104">
                    <c:v>MIX-MET-FAST-003   </c:v>
                  </c:pt>
                  <c:pt idx="105">
                    <c:v>MIX-MET-FAST-008.8H</c:v>
                  </c:pt>
                  <c:pt idx="106">
                    <c:v>PU-MET-FAST-025    </c:v>
                  </c:pt>
                  <c:pt idx="107">
                    <c:v>PU-MET-FAST-026    </c:v>
                  </c:pt>
                  <c:pt idx="108">
                    <c:v>HEU-MET-FAST-020   </c:v>
                  </c:pt>
                  <c:pt idx="109">
                    <c:v>HEU-MET-FAST-021   </c:v>
                  </c:pt>
                  <c:pt idx="110">
                    <c:v>HEU-MET-FAST-022   </c:v>
                  </c:pt>
                  <c:pt idx="111">
                    <c:v>HEU-MET-FAST-026-c1</c:v>
                  </c:pt>
                  <c:pt idx="112">
                    <c:v>PU-COMP-INTER-001  </c:v>
                  </c:pt>
                  <c:pt idx="113">
                    <c:v>MIX-COMP-THERM-0023</c:v>
                  </c:pt>
                  <c:pt idx="114">
                    <c:v>MIX-COMP-THERM-0023</c:v>
                  </c:pt>
                  <c:pt idx="115">
                    <c:v>MIX-COMP-THERM-0023</c:v>
                  </c:pt>
                  <c:pt idx="116">
                    <c:v>MIX-COMP-THERM-0023</c:v>
                  </c:pt>
                  <c:pt idx="117">
                    <c:v>MIX-COMP-THERM-0023</c:v>
                  </c:pt>
                  <c:pt idx="118">
                    <c:v>MIX-COMP-THERM-0023</c:v>
                  </c:pt>
                </c:lvl>
              </c:multiLvlStrCache>
            </c:multiLvlStrRef>
          </c:xVal>
          <c:yVal>
            <c:numRef>
              <c:f>Sheet1!$H$3:$H$121</c:f>
              <c:numCache>
                <c:formatCode>0.00</c:formatCode>
                <c:ptCount val="119"/>
                <c:pt idx="0">
                  <c:v>8.4745762711864412E-5</c:v>
                </c:pt>
                <c:pt idx="1">
                  <c:v>6.7966101694915251E-2</c:v>
                </c:pt>
                <c:pt idx="2">
                  <c:v>6.8050847457627114E-2</c:v>
                </c:pt>
                <c:pt idx="3">
                  <c:v>6.8220338983050841E-2</c:v>
                </c:pt>
                <c:pt idx="4">
                  <c:v>6.8220338983050841E-2</c:v>
                </c:pt>
                <c:pt idx="5">
                  <c:v>7.6186440677966094E-2</c:v>
                </c:pt>
                <c:pt idx="6">
                  <c:v>7.635593220338982E-2</c:v>
                </c:pt>
                <c:pt idx="7">
                  <c:v>8.3813559322033881E-2</c:v>
                </c:pt>
                <c:pt idx="8">
                  <c:v>8.7966101694915241E-2</c:v>
                </c:pt>
                <c:pt idx="9">
                  <c:v>0.10788135593220338</c:v>
                </c:pt>
                <c:pt idx="10">
                  <c:v>0.14686440677966101</c:v>
                </c:pt>
                <c:pt idx="11">
                  <c:v>0.44855932203389831</c:v>
                </c:pt>
                <c:pt idx="12">
                  <c:v>0.91262711864406776</c:v>
                </c:pt>
                <c:pt idx="13">
                  <c:v>0.91313559322033899</c:v>
                </c:pt>
                <c:pt idx="14">
                  <c:v>0.91355932203389834</c:v>
                </c:pt>
                <c:pt idx="15">
                  <c:v>0.91389830508474579</c:v>
                </c:pt>
                <c:pt idx="16">
                  <c:v>0.92381355932203391</c:v>
                </c:pt>
                <c:pt idx="17">
                  <c:v>0.92754237288135599</c:v>
                </c:pt>
                <c:pt idx="18">
                  <c:v>0.95440677966101706</c:v>
                </c:pt>
                <c:pt idx="19">
                  <c:v>1.0106779661016949</c:v>
                </c:pt>
                <c:pt idx="20">
                  <c:v>1.0106779661016949</c:v>
                </c:pt>
                <c:pt idx="21">
                  <c:v>1.017542372881356</c:v>
                </c:pt>
                <c:pt idx="22">
                  <c:v>1.0324576271186441</c:v>
                </c:pt>
                <c:pt idx="23">
                  <c:v>1.0396610169491525</c:v>
                </c:pt>
                <c:pt idx="24">
                  <c:v>1.0409322033898305</c:v>
                </c:pt>
                <c:pt idx="25">
                  <c:v>1.0496610169491525</c:v>
                </c:pt>
                <c:pt idx="26">
                  <c:v>1.0598305084745763</c:v>
                </c:pt>
                <c:pt idx="27">
                  <c:v>1.06</c:v>
                </c:pt>
                <c:pt idx="28">
                  <c:v>1.0671186440677967</c:v>
                </c:pt>
                <c:pt idx="29">
                  <c:v>1.0692372881355934</c:v>
                </c:pt>
                <c:pt idx="30">
                  <c:v>1.0716101694915257</c:v>
                </c:pt>
                <c:pt idx="31">
                  <c:v>1.0752542372881357</c:v>
                </c:pt>
                <c:pt idx="32">
                  <c:v>1.1074576271186443</c:v>
                </c:pt>
                <c:pt idx="33">
                  <c:v>1.1161864406779662</c:v>
                </c:pt>
                <c:pt idx="34">
                  <c:v>1.1408474576271188</c:v>
                </c:pt>
                <c:pt idx="35">
                  <c:v>1.1409322033898306</c:v>
                </c:pt>
                <c:pt idx="36">
                  <c:v>1.1434745762711864</c:v>
                </c:pt>
                <c:pt idx="37">
                  <c:v>1.1536440677966102</c:v>
                </c:pt>
                <c:pt idx="38">
                  <c:v>1.1566101694915254</c:v>
                </c:pt>
                <c:pt idx="39">
                  <c:v>1.2349999999999999</c:v>
                </c:pt>
                <c:pt idx="40">
                  <c:v>1.2522033898305083</c:v>
                </c:pt>
                <c:pt idx="41">
                  <c:v>1.3054237288135591</c:v>
                </c:pt>
                <c:pt idx="42">
                  <c:v>1.3105932203389827</c:v>
                </c:pt>
                <c:pt idx="43">
                  <c:v>1.331694915254237</c:v>
                </c:pt>
                <c:pt idx="44">
                  <c:v>1.3317796610169488</c:v>
                </c:pt>
                <c:pt idx="45">
                  <c:v>1.3317796610169488</c:v>
                </c:pt>
                <c:pt idx="46">
                  <c:v>1.3318644067796606</c:v>
                </c:pt>
                <c:pt idx="47">
                  <c:v>1.332796610169491</c:v>
                </c:pt>
                <c:pt idx="48">
                  <c:v>1.3361016949152538</c:v>
                </c:pt>
                <c:pt idx="49">
                  <c:v>1.3388983050847454</c:v>
                </c:pt>
                <c:pt idx="50">
                  <c:v>1.3395762711864403</c:v>
                </c:pt>
                <c:pt idx="51">
                  <c:v>1.3676271186440674</c:v>
                </c:pt>
                <c:pt idx="52">
                  <c:v>1.3855932203389827</c:v>
                </c:pt>
                <c:pt idx="53">
                  <c:v>1.3856779661016945</c:v>
                </c:pt>
                <c:pt idx="54">
                  <c:v>1.4259322033898301</c:v>
                </c:pt>
                <c:pt idx="55">
                  <c:v>1.4260169491525418</c:v>
                </c:pt>
                <c:pt idx="56">
                  <c:v>1.4331355932203385</c:v>
                </c:pt>
                <c:pt idx="57">
                  <c:v>1.4417796610169487</c:v>
                </c:pt>
                <c:pt idx="58">
                  <c:v>1.4469491525423723</c:v>
                </c:pt>
                <c:pt idx="59">
                  <c:v>1.4779661016949146</c:v>
                </c:pt>
                <c:pt idx="60">
                  <c:v>1.4900847457627111</c:v>
                </c:pt>
                <c:pt idx="61">
                  <c:v>1.4944915254237281</c:v>
                </c:pt>
                <c:pt idx="62">
                  <c:v>1.8072881355932195</c:v>
                </c:pt>
                <c:pt idx="63">
                  <c:v>1.9370338983050839</c:v>
                </c:pt>
                <c:pt idx="64">
                  <c:v>1.9822881355932194</c:v>
                </c:pt>
                <c:pt idx="65">
                  <c:v>2.4110169491525415</c:v>
                </c:pt>
                <c:pt idx="66">
                  <c:v>2.4110169491525415</c:v>
                </c:pt>
                <c:pt idx="67">
                  <c:v>2.5139830508474565</c:v>
                </c:pt>
                <c:pt idx="68">
                  <c:v>2.8008474576271176</c:v>
                </c:pt>
                <c:pt idx="69">
                  <c:v>2.8127118644067788</c:v>
                </c:pt>
                <c:pt idx="70">
                  <c:v>2.8233898305084737</c:v>
                </c:pt>
                <c:pt idx="71">
                  <c:v>2.8233898305084737</c:v>
                </c:pt>
                <c:pt idx="72">
                  <c:v>2.8273728813559313</c:v>
                </c:pt>
                <c:pt idx="73">
                  <c:v>2.8472033898305078</c:v>
                </c:pt>
                <c:pt idx="74">
                  <c:v>2.851355932203389</c:v>
                </c:pt>
                <c:pt idx="75">
                  <c:v>2.851355932203389</c:v>
                </c:pt>
                <c:pt idx="76">
                  <c:v>2.8772033898305076</c:v>
                </c:pt>
                <c:pt idx="77">
                  <c:v>2.878898305084745</c:v>
                </c:pt>
                <c:pt idx="78">
                  <c:v>2.8794915254237279</c:v>
                </c:pt>
                <c:pt idx="79">
                  <c:v>2.8804237288135583</c:v>
                </c:pt>
                <c:pt idx="80">
                  <c:v>2.8811864406779653</c:v>
                </c:pt>
                <c:pt idx="81">
                  <c:v>2.8811864406779653</c:v>
                </c:pt>
                <c:pt idx="82">
                  <c:v>2.8826271186440668</c:v>
                </c:pt>
                <c:pt idx="83">
                  <c:v>3.0205084745762703</c:v>
                </c:pt>
                <c:pt idx="84">
                  <c:v>3.0273728813559311</c:v>
                </c:pt>
                <c:pt idx="85">
                  <c:v>3.0341525423728801</c:v>
                </c:pt>
                <c:pt idx="86">
                  <c:v>3.0348305084745753</c:v>
                </c:pt>
                <c:pt idx="87">
                  <c:v>3.0358474576271175</c:v>
                </c:pt>
                <c:pt idx="88">
                  <c:v>3.0444915254237275</c:v>
                </c:pt>
                <c:pt idx="89">
                  <c:v>3.0710169491525412</c:v>
                </c:pt>
                <c:pt idx="90">
                  <c:v>3.0961864406779651</c:v>
                </c:pt>
                <c:pt idx="91">
                  <c:v>3.2260169491525414</c:v>
                </c:pt>
                <c:pt idx="92">
                  <c:v>3.2317796610169482</c:v>
                </c:pt>
                <c:pt idx="93">
                  <c:v>3.232033898305084</c:v>
                </c:pt>
                <c:pt idx="94">
                  <c:v>3.243813559322033</c:v>
                </c:pt>
                <c:pt idx="95">
                  <c:v>3.2780508474576262</c:v>
                </c:pt>
                <c:pt idx="96">
                  <c:v>3.3240677966101684</c:v>
                </c:pt>
                <c:pt idx="97">
                  <c:v>3.3677966101694903</c:v>
                </c:pt>
                <c:pt idx="98">
                  <c:v>3.651694915254236</c:v>
                </c:pt>
                <c:pt idx="99">
                  <c:v>3.6662711864406767</c:v>
                </c:pt>
                <c:pt idx="100">
                  <c:v>3.6862711864406768</c:v>
                </c:pt>
                <c:pt idx="101">
                  <c:v>3.6869491525423719</c:v>
                </c:pt>
                <c:pt idx="102">
                  <c:v>3.6892372881355922</c:v>
                </c:pt>
                <c:pt idx="103">
                  <c:v>3.6899152542372873</c:v>
                </c:pt>
                <c:pt idx="104">
                  <c:v>3.6957627118644059</c:v>
                </c:pt>
                <c:pt idx="105">
                  <c:v>3.8750847457627109</c:v>
                </c:pt>
                <c:pt idx="106">
                  <c:v>3.878898305084745</c:v>
                </c:pt>
                <c:pt idx="107">
                  <c:v>3.8821186440677957</c:v>
                </c:pt>
                <c:pt idx="108">
                  <c:v>3.8824576271186433</c:v>
                </c:pt>
                <c:pt idx="109">
                  <c:v>3.8936440677966093</c:v>
                </c:pt>
                <c:pt idx="110">
                  <c:v>3.9058474576271176</c:v>
                </c:pt>
                <c:pt idx="111">
                  <c:v>3.9123728813559313</c:v>
                </c:pt>
                <c:pt idx="112">
                  <c:v>3.9219491525423722</c:v>
                </c:pt>
                <c:pt idx="113">
                  <c:v>3.922033898305084</c:v>
                </c:pt>
                <c:pt idx="114">
                  <c:v>3.9224576271186433</c:v>
                </c:pt>
                <c:pt idx="115">
                  <c:v>3.9224576271186433</c:v>
                </c:pt>
                <c:pt idx="116">
                  <c:v>3.9490677966101688</c:v>
                </c:pt>
                <c:pt idx="117">
                  <c:v>3.9492372881355924</c:v>
                </c:pt>
                <c:pt idx="118">
                  <c:v>3.962033898305084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e80b2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multiLvlStrRef>
              <c:f>'[Cumulative Chi_sq.xlsx]Sheet1'!$A$3:$F$121</c:f>
              <c:multiLvlStrCache>
                <c:ptCount val="119"/>
                <c:lvl>
                  <c:pt idx="0">
                    <c:v>0</c:v>
                  </c:pt>
                  <c:pt idx="1">
                    <c:v>16.97</c:v>
                  </c:pt>
                  <c:pt idx="2">
                    <c:v>0.51</c:v>
                  </c:pt>
                  <c:pt idx="3">
                    <c:v>0.71</c:v>
                  </c:pt>
                  <c:pt idx="4">
                    <c:v>0.37</c:v>
                  </c:pt>
                  <c:pt idx="5">
                    <c:v>10.89</c:v>
                  </c:pt>
                  <c:pt idx="6">
                    <c:v>0.04</c:v>
                  </c:pt>
                  <c:pt idx="7">
                    <c:v>2.63</c:v>
                  </c:pt>
                  <c:pt idx="8">
                    <c:v>1.25</c:v>
                  </c:pt>
                  <c:pt idx="9">
                    <c:v>1.84</c:v>
                  </c:pt>
                  <c:pt idx="10">
                    <c:v>2.25</c:v>
                  </c:pt>
                  <c:pt idx="11">
                    <c:v>2.35</c:v>
                  </c:pt>
                  <c:pt idx="12">
                    <c:v>21.16</c:v>
                  </c:pt>
                  <c:pt idx="13">
                    <c:v>0.01</c:v>
                  </c:pt>
                  <c:pt idx="14">
                    <c:v>0.01</c:v>
                  </c:pt>
                  <c:pt idx="15">
                    <c:v>0.41</c:v>
                  </c:pt>
                  <c:pt idx="16">
                    <c:v>0.42</c:v>
                  </c:pt>
                  <c:pt idx="17">
                    <c:v>0.02</c:v>
                  </c:pt>
                  <c:pt idx="18">
                    <c:v>2.46</c:v>
                  </c:pt>
                  <c:pt idx="19">
                    <c:v>7.5</c:v>
                  </c:pt>
                  <c:pt idx="20">
                    <c:v>0.1</c:v>
                  </c:pt>
                  <c:pt idx="21">
                    <c:v>0.42</c:v>
                  </c:pt>
                  <c:pt idx="22">
                    <c:v>1.12</c:v>
                  </c:pt>
                  <c:pt idx="23">
                    <c:v>0.05</c:v>
                  </c:pt>
                  <c:pt idx="24">
                    <c:v>1.53</c:v>
                  </c:pt>
                  <c:pt idx="25">
                    <c:v>0.67</c:v>
                  </c:pt>
                  <c:pt idx="26">
                    <c:v>0.96</c:v>
                  </c:pt>
                  <c:pt idx="27">
                    <c:v>0</c:v>
                  </c:pt>
                  <c:pt idx="28">
                    <c:v>0.36</c:v>
                  </c:pt>
                  <c:pt idx="29">
                    <c:v>0.76</c:v>
                  </c:pt>
                  <c:pt idx="30">
                    <c:v>1.11</c:v>
                  </c:pt>
                  <c:pt idx="31">
                    <c:v>1.45</c:v>
                  </c:pt>
                  <c:pt idx="32">
                    <c:v>3.66</c:v>
                  </c:pt>
                  <c:pt idx="33">
                    <c:v>3.79</c:v>
                  </c:pt>
                  <c:pt idx="34">
                    <c:v>7.08</c:v>
                  </c:pt>
                  <c:pt idx="35">
                    <c:v>0.42</c:v>
                  </c:pt>
                  <c:pt idx="36">
                    <c:v>0.35</c:v>
                  </c:pt>
                  <c:pt idx="37">
                    <c:v>5.17</c:v>
                  </c:pt>
                  <c:pt idx="38">
                    <c:v>0.12</c:v>
                  </c:pt>
                  <c:pt idx="39">
                    <c:v>10.05</c:v>
                  </c:pt>
                  <c:pt idx="40">
                    <c:v>0.52</c:v>
                  </c:pt>
                  <c:pt idx="41">
                    <c:v>3.26</c:v>
                  </c:pt>
                  <c:pt idx="42">
                    <c:v>0.01</c:v>
                  </c:pt>
                  <c:pt idx="43">
                    <c:v>7.46</c:v>
                  </c:pt>
                  <c:pt idx="44">
                    <c:v>0.24</c:v>
                  </c:pt>
                  <c:pt idx="45">
                    <c:v>0.1</c:v>
                  </c:pt>
                  <c:pt idx="46">
                    <c:v>0</c:v>
                  </c:pt>
                  <c:pt idx="47">
                    <c:v>0.02</c:v>
                  </c:pt>
                  <c:pt idx="48">
                    <c:v>0.25</c:v>
                  </c:pt>
                  <c:pt idx="49">
                    <c:v>0.51</c:v>
                  </c:pt>
                  <c:pt idx="50">
                    <c:v>0</c:v>
                  </c:pt>
                  <c:pt idx="51">
                    <c:v>3.79</c:v>
                  </c:pt>
                  <c:pt idx="52">
                    <c:v>1.07</c:v>
                  </c:pt>
                  <c:pt idx="53">
                    <c:v>0</c:v>
                  </c:pt>
                  <c:pt idx="54">
                    <c:v>6.76</c:v>
                  </c:pt>
                  <c:pt idx="55">
                    <c:v>0.33</c:v>
                  </c:pt>
                  <c:pt idx="56">
                    <c:v>2.06</c:v>
                  </c:pt>
                  <c:pt idx="57">
                    <c:v>1.72</c:v>
                  </c:pt>
                  <c:pt idx="58">
                    <c:v>0.96</c:v>
                  </c:pt>
                  <c:pt idx="59">
                    <c:v>4.1</c:v>
                  </c:pt>
                  <c:pt idx="60">
                    <c:v>2.09</c:v>
                  </c:pt>
                  <c:pt idx="61">
                    <c:v>2.71</c:v>
                  </c:pt>
                  <c:pt idx="62">
                    <c:v>3.24</c:v>
                  </c:pt>
                  <c:pt idx="63">
                    <c:v>0.9</c:v>
                  </c:pt>
                  <c:pt idx="64">
                    <c:v>6.42</c:v>
                  </c:pt>
                  <c:pt idx="65">
                    <c:v>0</c:v>
                  </c:pt>
                  <c:pt idx="66">
                    <c:v>0.05</c:v>
                  </c:pt>
                  <c:pt idx="67">
                    <c:v>10.76</c:v>
                  </c:pt>
                  <c:pt idx="68">
                    <c:v>16.88</c:v>
                  </c:pt>
                  <c:pt idx="69">
                    <c:v>0.2</c:v>
                  </c:pt>
                  <c:pt idx="70">
                    <c:v>3.19</c:v>
                  </c:pt>
                  <c:pt idx="71">
                    <c:v>0.43</c:v>
                  </c:pt>
                  <c:pt idx="72">
                    <c:v>0.16</c:v>
                  </c:pt>
                  <c:pt idx="73">
                    <c:v>0.24</c:v>
                  </c:pt>
                  <c:pt idx="74">
                    <c:v>0.23</c:v>
                  </c:pt>
                  <c:pt idx="75">
                    <c:v>0.38</c:v>
                  </c:pt>
                  <c:pt idx="76">
                    <c:v>3</c:v>
                  </c:pt>
                  <c:pt idx="77">
                    <c:v>0.48</c:v>
                  </c:pt>
                  <c:pt idx="78">
                    <c:v>0.21</c:v>
                  </c:pt>
                  <c:pt idx="79">
                    <c:v>0.29</c:v>
                  </c:pt>
                  <c:pt idx="80">
                    <c:v>0.21</c:v>
                  </c:pt>
                  <c:pt idx="81">
                    <c:v>0.06</c:v>
                  </c:pt>
                  <c:pt idx="82">
                    <c:v>0.06</c:v>
                  </c:pt>
                  <c:pt idx="83">
                    <c:v>36</c:v>
                  </c:pt>
                  <c:pt idx="84">
                    <c:v>0.83</c:v>
                  </c:pt>
                  <c:pt idx="85">
                    <c:v>4.61</c:v>
                  </c:pt>
                  <c:pt idx="86">
                    <c:v>0.07</c:v>
                  </c:pt>
                  <c:pt idx="87">
                    <c:v>0.08</c:v>
                  </c:pt>
                  <c:pt idx="88">
                    <c:v>0.94</c:v>
                  </c:pt>
                  <c:pt idx="89">
                    <c:v>3.79</c:v>
                  </c:pt>
                  <c:pt idx="90">
                    <c:v>1.56</c:v>
                  </c:pt>
                  <c:pt idx="91">
                    <c:v>4.52</c:v>
                  </c:pt>
                  <c:pt idx="92">
                    <c:v>0.69</c:v>
                  </c:pt>
                  <c:pt idx="93">
                    <c:v>0.12</c:v>
                  </c:pt>
                  <c:pt idx="94">
                    <c:v>1.42</c:v>
                  </c:pt>
                  <c:pt idx="95">
                    <c:v>0.2</c:v>
                  </c:pt>
                  <c:pt idx="96">
                    <c:v>0.41</c:v>
                  </c:pt>
                  <c:pt idx="97">
                    <c:v>2.47</c:v>
                  </c:pt>
                  <c:pt idx="98">
                    <c:v>15.02</c:v>
                  </c:pt>
                  <c:pt idx="99">
                    <c:v>1.72</c:v>
                  </c:pt>
                  <c:pt idx="100">
                    <c:v>2.53</c:v>
                  </c:pt>
                  <c:pt idx="101">
                    <c:v>0.24</c:v>
                  </c:pt>
                  <c:pt idx="102">
                    <c:v>0.04</c:v>
                  </c:pt>
                  <c:pt idx="103">
                    <c:v>0.64</c:v>
                  </c:pt>
                  <c:pt idx="104">
                    <c:v>0.46</c:v>
                  </c:pt>
                  <c:pt idx="105">
                    <c:v>2.2</c:v>
                  </c:pt>
                  <c:pt idx="106">
                    <c:v>3.12</c:v>
                  </c:pt>
                  <c:pt idx="107">
                    <c:v>1.31</c:v>
                  </c:pt>
                  <c:pt idx="108">
                    <c:v>0.04</c:v>
                  </c:pt>
                  <c:pt idx="109">
                    <c:v>2.21</c:v>
                  </c:pt>
                  <c:pt idx="110">
                    <c:v>1.82</c:v>
                  </c:pt>
                  <c:pt idx="111">
                    <c:v>0.27</c:v>
                  </c:pt>
                  <c:pt idx="112">
                    <c:v>0.03</c:v>
                  </c:pt>
                  <c:pt idx="113">
                    <c:v>0.03</c:v>
                  </c:pt>
                  <c:pt idx="114">
                    <c:v>0.1</c:v>
                  </c:pt>
                  <c:pt idx="115">
                    <c:v>0.54</c:v>
                  </c:pt>
                  <c:pt idx="116">
                    <c:v>1.64</c:v>
                  </c:pt>
                  <c:pt idx="117">
                    <c:v>1.85</c:v>
                  </c:pt>
                  <c:pt idx="118">
                    <c:v>0.04</c:v>
                  </c:pt>
                </c:lvl>
                <c:lvl>
                  <c:pt idx="0">
                    <c:v>0</c:v>
                  </c:pt>
                  <c:pt idx="1">
                    <c:v>0.49</c:v>
                  </c:pt>
                  <c:pt idx="2">
                    <c:v>0.11</c:v>
                  </c:pt>
                  <c:pt idx="3">
                    <c:v>0.05</c:v>
                  </c:pt>
                  <c:pt idx="4">
                    <c:v>0.01</c:v>
                  </c:pt>
                  <c:pt idx="5">
                    <c:v>0.44</c:v>
                  </c:pt>
                  <c:pt idx="6">
                    <c:v>0.07</c:v>
                  </c:pt>
                  <c:pt idx="7">
                    <c:v>4.53</c:v>
                  </c:pt>
                  <c:pt idx="8">
                    <c:v>0.66</c:v>
                  </c:pt>
                  <c:pt idx="9">
                    <c:v>0</c:v>
                  </c:pt>
                  <c:pt idx="10">
                    <c:v>0.3</c:v>
                  </c:pt>
                  <c:pt idx="11">
                    <c:v>2.56</c:v>
                  </c:pt>
                  <c:pt idx="12">
                    <c:v>0.81</c:v>
                  </c:pt>
                  <c:pt idx="13">
                    <c:v>1.52</c:v>
                  </c:pt>
                  <c:pt idx="14">
                    <c:v>1.61</c:v>
                  </c:pt>
                  <c:pt idx="15">
                    <c:v>0.07</c:v>
                  </c:pt>
                  <c:pt idx="16">
                    <c:v>0.88</c:v>
                  </c:pt>
                  <c:pt idx="17">
                    <c:v>4</c:v>
                  </c:pt>
                  <c:pt idx="18">
                    <c:v>2.63</c:v>
                  </c:pt>
                  <c:pt idx="19">
                    <c:v>7.71</c:v>
                  </c:pt>
                  <c:pt idx="20">
                    <c:v>0.01</c:v>
                  </c:pt>
                  <c:pt idx="21">
                    <c:v>0.82</c:v>
                  </c:pt>
                  <c:pt idx="22">
                    <c:v>1.85</c:v>
                  </c:pt>
                  <c:pt idx="23">
                    <c:v>0.17</c:v>
                  </c:pt>
                  <c:pt idx="24">
                    <c:v>1.62</c:v>
                  </c:pt>
                  <c:pt idx="25">
                    <c:v>1.91</c:v>
                  </c:pt>
                  <c:pt idx="26">
                    <c:v>2.71</c:v>
                  </c:pt>
                  <c:pt idx="27">
                    <c:v>0.44</c:v>
                  </c:pt>
                  <c:pt idx="28">
                    <c:v>2.87</c:v>
                  </c:pt>
                  <c:pt idx="29">
                    <c:v>0.06</c:v>
                  </c:pt>
                  <c:pt idx="30">
                    <c:v>0.01</c:v>
                  </c:pt>
                  <c:pt idx="31">
                    <c:v>0</c:v>
                  </c:pt>
                  <c:pt idx="32">
                    <c:v>4.7</c:v>
                  </c:pt>
                  <c:pt idx="33">
                    <c:v>2.43</c:v>
                  </c:pt>
                  <c:pt idx="34">
                    <c:v>6.22</c:v>
                  </c:pt>
                  <c:pt idx="35">
                    <c:v>0.52</c:v>
                  </c:pt>
                  <c:pt idx="36">
                    <c:v>0.51</c:v>
                  </c:pt>
                  <c:pt idx="37">
                    <c:v>0.21</c:v>
                  </c:pt>
                  <c:pt idx="38">
                    <c:v>4.34</c:v>
                  </c:pt>
                  <c:pt idx="39">
                    <c:v>8.04</c:v>
                  </c:pt>
                  <c:pt idx="40">
                    <c:v>0.01</c:v>
                  </c:pt>
                  <c:pt idx="41">
                    <c:v>3.28</c:v>
                  </c:pt>
                  <c:pt idx="42">
                    <c:v>1.25</c:v>
                  </c:pt>
                  <c:pt idx="43">
                    <c:v>6.83</c:v>
                  </c:pt>
                  <c:pt idx="44">
                    <c:v>0.01</c:v>
                  </c:pt>
                  <c:pt idx="45">
                    <c:v>0.1</c:v>
                  </c:pt>
                  <c:pt idx="46">
                    <c:v>0.19</c:v>
                  </c:pt>
                  <c:pt idx="47">
                    <c:v>0.35</c:v>
                  </c:pt>
                  <c:pt idx="48">
                    <c:v>1.27</c:v>
                  </c:pt>
                  <c:pt idx="49">
                    <c:v>0.38</c:v>
                  </c:pt>
                  <c:pt idx="50">
                    <c:v>0.14</c:v>
                  </c:pt>
                  <c:pt idx="51">
                    <c:v>3.32</c:v>
                  </c:pt>
                  <c:pt idx="52">
                    <c:v>1.02</c:v>
                  </c:pt>
                  <c:pt idx="53">
                    <c:v>0.08</c:v>
                  </c:pt>
                  <c:pt idx="54">
                    <c:v>4.93</c:v>
                  </c:pt>
                  <c:pt idx="55">
                    <c:v>0.02</c:v>
                  </c:pt>
                  <c:pt idx="56">
                    <c:v>0.27</c:v>
                  </c:pt>
                  <c:pt idx="57">
                    <c:v>0.88</c:v>
                  </c:pt>
                  <c:pt idx="58">
                    <c:v>0.51</c:v>
                  </c:pt>
                  <c:pt idx="59">
                    <c:v>2.89</c:v>
                  </c:pt>
                  <c:pt idx="60">
                    <c:v>1.14</c:v>
                  </c:pt>
                  <c:pt idx="61">
                    <c:v>0.76</c:v>
                  </c:pt>
                  <c:pt idx="62">
                    <c:v>13.05</c:v>
                  </c:pt>
                  <c:pt idx="63">
                    <c:v>1.66</c:v>
                  </c:pt>
                  <c:pt idx="64">
                    <c:v>0.3</c:v>
                  </c:pt>
                  <c:pt idx="65">
                    <c:v>13.14</c:v>
                  </c:pt>
                  <c:pt idx="66">
                    <c:v>0</c:v>
                  </c:pt>
                  <c:pt idx="67">
                    <c:v>11.39</c:v>
                  </c:pt>
                  <c:pt idx="68">
                    <c:v>17.06</c:v>
                  </c:pt>
                  <c:pt idx="69">
                    <c:v>0</c:v>
                  </c:pt>
                  <c:pt idx="70">
                    <c:v>5.04</c:v>
                  </c:pt>
                  <c:pt idx="71">
                    <c:v>1.23</c:v>
                  </c:pt>
                  <c:pt idx="72">
                    <c:v>0.18</c:v>
                  </c:pt>
                  <c:pt idx="73">
                    <c:v>0.05</c:v>
                  </c:pt>
                  <c:pt idx="74">
                    <c:v>0</c:v>
                  </c:pt>
                  <c:pt idx="75">
                    <c:v>0.33</c:v>
                  </c:pt>
                  <c:pt idx="76">
                    <c:v>3.42</c:v>
                  </c:pt>
                  <c:pt idx="77">
                    <c:v>0.02</c:v>
                  </c:pt>
                  <c:pt idx="78">
                    <c:v>0.06</c:v>
                  </c:pt>
                  <c:pt idx="79">
                    <c:v>0.01</c:v>
                  </c:pt>
                  <c:pt idx="80">
                    <c:v>0.01</c:v>
                  </c:pt>
                  <c:pt idx="81">
                    <c:v>0.22</c:v>
                  </c:pt>
                  <c:pt idx="82">
                    <c:v>0</c:v>
                  </c:pt>
                  <c:pt idx="83">
                    <c:v>18.35</c:v>
                  </c:pt>
                  <c:pt idx="84">
                    <c:v>0.33</c:v>
                  </c:pt>
                  <c:pt idx="85">
                    <c:v>0.04</c:v>
                  </c:pt>
                  <c:pt idx="86">
                    <c:v>0.03</c:v>
                  </c:pt>
                  <c:pt idx="87">
                    <c:v>0.05</c:v>
                  </c:pt>
                  <c:pt idx="88">
                    <c:v>0.71</c:v>
                  </c:pt>
                  <c:pt idx="89">
                    <c:v>3.22</c:v>
                  </c:pt>
                  <c:pt idx="90">
                    <c:v>0.02</c:v>
                  </c:pt>
                  <c:pt idx="91">
                    <c:v>9.24</c:v>
                  </c:pt>
                  <c:pt idx="92">
                    <c:v>0.22</c:v>
                  </c:pt>
                  <c:pt idx="93">
                    <c:v>0.03</c:v>
                  </c:pt>
                  <c:pt idx="94">
                    <c:v>1.69</c:v>
                  </c:pt>
                  <c:pt idx="95">
                    <c:v>9.3</c:v>
                  </c:pt>
                  <c:pt idx="96">
                    <c:v>16.81</c:v>
                  </c:pt>
                  <c:pt idx="97">
                    <c:v>8.74</c:v>
                  </c:pt>
                  <c:pt idx="98">
                    <c:v>52.93</c:v>
                  </c:pt>
                  <c:pt idx="99">
                    <c:v>1.6</c:v>
                  </c:pt>
                  <c:pt idx="100">
                    <c:v>2.32</c:v>
                  </c:pt>
                  <c:pt idx="101">
                    <c:v>0.02</c:v>
                  </c:pt>
                  <c:pt idx="102">
                    <c:v>0.58</c:v>
                  </c:pt>
                  <c:pt idx="103">
                    <c:v>0.06</c:v>
                  </c:pt>
                  <c:pt idx="104">
                    <c:v>0.66</c:v>
                  </c:pt>
                  <c:pt idx="105">
                    <c:v>8.51</c:v>
                  </c:pt>
                  <c:pt idx="106">
                    <c:v>0.01</c:v>
                  </c:pt>
                  <c:pt idx="107">
                    <c:v>1.19</c:v>
                  </c:pt>
                  <c:pt idx="108">
                    <c:v>0</c:v>
                  </c:pt>
                  <c:pt idx="109">
                    <c:v>0.23</c:v>
                  </c:pt>
                  <c:pt idx="110">
                    <c:v>1.68</c:v>
                  </c:pt>
                  <c:pt idx="111">
                    <c:v>0.39</c:v>
                  </c:pt>
                  <c:pt idx="112">
                    <c:v>0.55</c:v>
                  </c:pt>
                  <c:pt idx="113">
                    <c:v>0.07</c:v>
                  </c:pt>
                  <c:pt idx="114">
                    <c:v>0</c:v>
                  </c:pt>
                  <c:pt idx="115">
                    <c:v>0.31</c:v>
                  </c:pt>
                  <c:pt idx="116">
                    <c:v>1.36</c:v>
                  </c:pt>
                  <c:pt idx="117">
                    <c:v>0.54</c:v>
                  </c:pt>
                  <c:pt idx="118">
                    <c:v>0.47</c:v>
                  </c:pt>
                </c:lvl>
                <c:lvl>
                  <c:pt idx="0">
                    <c:v>0.01</c:v>
                  </c:pt>
                  <c:pt idx="1">
                    <c:v>8.01</c:v>
                  </c:pt>
                  <c:pt idx="2">
                    <c:v>0.01</c:v>
                  </c:pt>
                  <c:pt idx="3">
                    <c:v>0.02</c:v>
                  </c:pt>
                  <c:pt idx="4">
                    <c:v>0</c:v>
                  </c:pt>
                  <c:pt idx="5">
                    <c:v>0.94</c:v>
                  </c:pt>
                  <c:pt idx="6">
                    <c:v>0.02</c:v>
                  </c:pt>
                  <c:pt idx="7">
                    <c:v>0.88</c:v>
                  </c:pt>
                  <c:pt idx="8">
                    <c:v>0.49</c:v>
                  </c:pt>
                  <c:pt idx="9">
                    <c:v>2.35</c:v>
                  </c:pt>
                  <c:pt idx="10">
                    <c:v>4.6</c:v>
                  </c:pt>
                  <c:pt idx="11">
                    <c:v>35.6</c:v>
                  </c:pt>
                  <c:pt idx="12">
                    <c:v>54.76</c:v>
                  </c:pt>
                  <c:pt idx="13">
                    <c:v>0.06</c:v>
                  </c:pt>
                  <c:pt idx="14">
                    <c:v>0.05</c:v>
                  </c:pt>
                  <c:pt idx="15">
                    <c:v>0.04</c:v>
                  </c:pt>
                  <c:pt idx="16">
                    <c:v>1.17</c:v>
                  </c:pt>
                  <c:pt idx="17">
                    <c:v>0.44</c:v>
                  </c:pt>
                  <c:pt idx="18">
                    <c:v>3.17</c:v>
                  </c:pt>
                  <c:pt idx="19">
                    <c:v>6.64</c:v>
                  </c:pt>
                  <c:pt idx="20">
                    <c:v>0</c:v>
                  </c:pt>
                  <c:pt idx="21">
                    <c:v>0.81</c:v>
                  </c:pt>
                  <c:pt idx="22">
                    <c:v>1.76</c:v>
                  </c:pt>
                  <c:pt idx="23">
                    <c:v>0.85</c:v>
                  </c:pt>
                  <c:pt idx="24">
                    <c:v>0.15</c:v>
                  </c:pt>
                  <c:pt idx="25">
                    <c:v>1.03</c:v>
                  </c:pt>
                  <c:pt idx="26">
                    <c:v>1.2</c:v>
                  </c:pt>
                  <c:pt idx="27">
                    <c:v>0.02</c:v>
                  </c:pt>
                  <c:pt idx="28">
                    <c:v>0.84</c:v>
                  </c:pt>
                  <c:pt idx="29">
                    <c:v>0.25</c:v>
                  </c:pt>
                  <c:pt idx="30">
                    <c:v>0.28</c:v>
                  </c:pt>
                  <c:pt idx="31">
                    <c:v>0.43</c:v>
                  </c:pt>
                  <c:pt idx="32">
                    <c:v>3.8</c:v>
                  </c:pt>
                  <c:pt idx="33">
                    <c:v>1.03</c:v>
                  </c:pt>
                  <c:pt idx="34">
                    <c:v>2.91</c:v>
                  </c:pt>
                  <c:pt idx="35">
                    <c:v>0.01</c:v>
                  </c:pt>
                  <c:pt idx="36">
                    <c:v>0.3</c:v>
                  </c:pt>
                  <c:pt idx="37">
                    <c:v>1.2</c:v>
                  </c:pt>
                  <c:pt idx="38">
                    <c:v>0.35</c:v>
                  </c:pt>
                  <c:pt idx="39">
                    <c:v>9.25</c:v>
                  </c:pt>
                  <c:pt idx="40">
                    <c:v>2.03</c:v>
                  </c:pt>
                  <c:pt idx="41">
                    <c:v>6.28</c:v>
                  </c:pt>
                  <c:pt idx="42">
                    <c:v>0.61</c:v>
                  </c:pt>
                  <c:pt idx="43">
                    <c:v>2.49</c:v>
                  </c:pt>
                  <c:pt idx="44">
                    <c:v>0.01</c:v>
                  </c:pt>
                  <c:pt idx="45">
                    <c:v>0</c:v>
                  </c:pt>
                  <c:pt idx="46">
                    <c:v>0.01</c:v>
                  </c:pt>
                  <c:pt idx="47">
                    <c:v>0.11</c:v>
                  </c:pt>
                  <c:pt idx="48">
                    <c:v>0.39</c:v>
                  </c:pt>
                  <c:pt idx="49">
                    <c:v>0.33</c:v>
                  </c:pt>
                  <c:pt idx="50">
                    <c:v>0.08</c:v>
                  </c:pt>
                  <c:pt idx="51">
                    <c:v>3.31</c:v>
                  </c:pt>
                  <c:pt idx="52">
                    <c:v>2.12</c:v>
                  </c:pt>
                  <c:pt idx="53">
                    <c:v>0.01</c:v>
                  </c:pt>
                  <c:pt idx="54">
                    <c:v>4.75</c:v>
                  </c:pt>
                  <c:pt idx="55">
                    <c:v>0.01</c:v>
                  </c:pt>
                  <c:pt idx="56">
                    <c:v>0.84</c:v>
                  </c:pt>
                  <c:pt idx="57">
                    <c:v>1.02</c:v>
                  </c:pt>
                  <c:pt idx="58">
                    <c:v>0.61</c:v>
                  </c:pt>
                  <c:pt idx="59">
                    <c:v>3.66</c:v>
                  </c:pt>
                  <c:pt idx="60">
                    <c:v>1.43</c:v>
                  </c:pt>
                  <c:pt idx="61">
                    <c:v>0.52</c:v>
                  </c:pt>
                  <c:pt idx="62">
                    <c:v>36.91</c:v>
                  </c:pt>
                  <c:pt idx="63">
                    <c:v>15.31</c:v>
                  </c:pt>
                  <c:pt idx="64">
                    <c:v>5.34</c:v>
                  </c:pt>
                  <c:pt idx="65">
                    <c:v>50.59</c:v>
                  </c:pt>
                  <c:pt idx="66">
                    <c:v>0</c:v>
                  </c:pt>
                  <c:pt idx="67">
                    <c:v>12.15</c:v>
                  </c:pt>
                  <c:pt idx="68">
                    <c:v>33.85</c:v>
                  </c:pt>
                  <c:pt idx="69">
                    <c:v>1.4</c:v>
                  </c:pt>
                  <c:pt idx="70">
                    <c:v>1.26</c:v>
                  </c:pt>
                  <c:pt idx="71">
                    <c:v>0</c:v>
                  </c:pt>
                  <c:pt idx="72">
                    <c:v>0.47</c:v>
                  </c:pt>
                  <c:pt idx="73">
                    <c:v>2.34</c:v>
                  </c:pt>
                  <c:pt idx="74">
                    <c:v>0.49</c:v>
                  </c:pt>
                  <c:pt idx="75">
                    <c:v>0</c:v>
                  </c:pt>
                  <c:pt idx="76">
                    <c:v>3.05</c:v>
                  </c:pt>
                  <c:pt idx="77">
                    <c:v>0.2</c:v>
                  </c:pt>
                  <c:pt idx="78">
                    <c:v>0.07</c:v>
                  </c:pt>
                  <c:pt idx="79">
                    <c:v>0.11</c:v>
                  </c:pt>
                  <c:pt idx="80">
                    <c:v>0.09</c:v>
                  </c:pt>
                  <c:pt idx="81">
                    <c:v>0</c:v>
                  </c:pt>
                  <c:pt idx="82">
                    <c:v>0.17</c:v>
                  </c:pt>
                  <c:pt idx="83">
                    <c:v>16.27</c:v>
                  </c:pt>
                  <c:pt idx="84">
                    <c:v>0.81</c:v>
                  </c:pt>
                  <c:pt idx="85">
                    <c:v>0.8</c:v>
                  </c:pt>
                  <c:pt idx="86">
                    <c:v>0.08</c:v>
                  </c:pt>
                  <c:pt idx="87">
                    <c:v>0.12</c:v>
                  </c:pt>
                  <c:pt idx="88">
                    <c:v>1.02</c:v>
                  </c:pt>
                  <c:pt idx="89">
                    <c:v>3.13</c:v>
                  </c:pt>
                  <c:pt idx="90">
                    <c:v>2.97</c:v>
                  </c:pt>
                  <c:pt idx="91">
                    <c:v>15.32</c:v>
                  </c:pt>
                  <c:pt idx="92">
                    <c:v>0.68</c:v>
                  </c:pt>
                  <c:pt idx="93">
                    <c:v>0.03</c:v>
                  </c:pt>
                  <c:pt idx="94">
                    <c:v>1.39</c:v>
                  </c:pt>
                  <c:pt idx="95">
                    <c:v>4.04</c:v>
                  </c:pt>
                  <c:pt idx="96">
                    <c:v>5.43</c:v>
                  </c:pt>
                  <c:pt idx="97">
                    <c:v>5.16</c:v>
                  </c:pt>
                  <c:pt idx="98">
                    <c:v>33.5</c:v>
                  </c:pt>
                  <c:pt idx="99">
                    <c:v>1.72</c:v>
                  </c:pt>
                  <c:pt idx="100">
                    <c:v>2.36</c:v>
                  </c:pt>
                  <c:pt idx="101">
                    <c:v>0.08</c:v>
                  </c:pt>
                  <c:pt idx="102">
                    <c:v>0.27</c:v>
                  </c:pt>
                  <c:pt idx="103">
                    <c:v>0.08</c:v>
                  </c:pt>
                  <c:pt idx="104">
                    <c:v>0.69</c:v>
                  </c:pt>
                  <c:pt idx="105">
                    <c:v>21.16</c:v>
                  </c:pt>
                  <c:pt idx="106">
                    <c:v>0.45</c:v>
                  </c:pt>
                  <c:pt idx="107">
                    <c:v>0.38</c:v>
                  </c:pt>
                  <c:pt idx="108">
                    <c:v>0.04</c:v>
                  </c:pt>
                  <c:pt idx="109">
                    <c:v>1.32</c:v>
                  </c:pt>
                  <c:pt idx="110">
                    <c:v>1.44</c:v>
                  </c:pt>
                  <c:pt idx="111">
                    <c:v>0.77</c:v>
                  </c:pt>
                  <c:pt idx="112">
                    <c:v>1.13</c:v>
                  </c:pt>
                  <c:pt idx="113">
                    <c:v>0.01</c:v>
                  </c:pt>
                  <c:pt idx="114">
                    <c:v>0.05</c:v>
                  </c:pt>
                  <c:pt idx="115">
                    <c:v>0</c:v>
                  </c:pt>
                  <c:pt idx="116">
                    <c:v>3.14</c:v>
                  </c:pt>
                  <c:pt idx="117">
                    <c:v>0.02</c:v>
                  </c:pt>
                  <c:pt idx="118">
                    <c:v>1.51</c:v>
                  </c:pt>
                </c:lvl>
                <c:lvl>
                  <c:pt idx="0">
                    <c:v>Godiva             </c:v>
                  </c:pt>
                  <c:pt idx="1">
                    <c:v>Flattop-25         </c:v>
                  </c:pt>
                  <c:pt idx="2">
                    <c:v>Big_Ten(detailed)  </c:v>
                  </c:pt>
                  <c:pt idx="3">
                    <c:v>Jezebel            </c:v>
                  </c:pt>
                  <c:pt idx="4">
                    <c:v>Jezebel-240        </c:v>
                  </c:pt>
                  <c:pt idx="5">
                    <c:v>Flattop-Pu         </c:v>
                  </c:pt>
                  <c:pt idx="6">
                    <c:v>Jezebel-23         </c:v>
                  </c:pt>
                  <c:pt idx="7">
                    <c:v>Flattop-23         </c:v>
                  </c:pt>
                  <c:pt idx="8">
                    <c:v>pmf022             </c:v>
                  </c:pt>
                  <c:pt idx="9">
                    <c:v>Jemima-1           </c:v>
                  </c:pt>
                  <c:pt idx="10">
                    <c:v>Jemima-2           </c:v>
                  </c:pt>
                  <c:pt idx="11">
                    <c:v>Jemima-3           </c:v>
                  </c:pt>
                  <c:pt idx="12">
                    <c:v>Jemima-4           </c:v>
                  </c:pt>
                  <c:pt idx="13">
                    <c:v>pmf010             </c:v>
                  </c:pt>
                  <c:pt idx="14">
                    <c:v>pmf011             </c:v>
                  </c:pt>
                  <c:pt idx="15">
                    <c:v>pmf018             </c:v>
                  </c:pt>
                  <c:pt idx="16">
                    <c:v>pmf019             </c:v>
                  </c:pt>
                  <c:pt idx="17">
                    <c:v>pmf020             </c:v>
                  </c:pt>
                  <c:pt idx="18">
                    <c:v>pmf021-1           </c:v>
                  </c:pt>
                  <c:pt idx="19">
                    <c:v>pmf021-2           </c:v>
                  </c:pt>
                  <c:pt idx="20">
                    <c:v>pmf023             </c:v>
                  </c:pt>
                  <c:pt idx="21">
                    <c:v>pmf024             </c:v>
                  </c:pt>
                  <c:pt idx="22">
                    <c:v>LLNL_Pu_Buttons-3  </c:v>
                  </c:pt>
                  <c:pt idx="23">
                    <c:v>Comet-UH3.6        </c:v>
                  </c:pt>
                  <c:pt idx="24">
                    <c:v>Pajarito           </c:v>
                  </c:pt>
                  <c:pt idx="25">
                    <c:v>Topsy-U_2.0in      </c:v>
                  </c:pt>
                  <c:pt idx="26">
                    <c:v>Topsy-U_3.0in      </c:v>
                  </c:pt>
                  <c:pt idx="27">
                    <c:v>Topsy-U_4.0in      </c:v>
                  </c:pt>
                  <c:pt idx="28">
                    <c:v>Topsy-U_5.0in      </c:v>
                  </c:pt>
                  <c:pt idx="29">
                    <c:v>Topsy-U_7.0in      </c:v>
                  </c:pt>
                  <c:pt idx="30">
                    <c:v>Topsy-U_8.0in      </c:v>
                  </c:pt>
                  <c:pt idx="31">
                    <c:v>Topsy-U_11.in      </c:v>
                  </c:pt>
                  <c:pt idx="32">
                    <c:v>VNIITF-CTF-bare    </c:v>
                  </c:pt>
                  <c:pt idx="33">
                    <c:v>VNIITF-CTF-009-1   </c:v>
                  </c:pt>
                  <c:pt idx="34">
                    <c:v>VNIITF-CTF-009-2   </c:v>
                  </c:pt>
                  <c:pt idx="35">
                    <c:v>VNIITF-CTF-011     </c:v>
                  </c:pt>
                  <c:pt idx="36">
                    <c:v>VNIITF-CTF-012     </c:v>
                  </c:pt>
                  <c:pt idx="37">
                    <c:v>VNIITF-CTF-SS-13   </c:v>
                  </c:pt>
                  <c:pt idx="38">
                    <c:v>VNIITF-CTF-DU      </c:v>
                  </c:pt>
                  <c:pt idx="39">
                    <c:v>VNIITF-CTF-UnrCy1  </c:v>
                  </c:pt>
                  <c:pt idx="40">
                    <c:v>VNIIEF-CTF-3       </c:v>
                  </c:pt>
                  <c:pt idx="41">
                    <c:v>VNIIEF-CTF-4       </c:v>
                  </c:pt>
                  <c:pt idx="42">
                    <c:v>VNIIEF-CTF-5s      </c:v>
                  </c:pt>
                  <c:pt idx="43">
                    <c:v>VNIIEF-CTF-6s      </c:v>
                  </c:pt>
                  <c:pt idx="44">
                    <c:v>BW-XI-1            </c:v>
                  </c:pt>
                  <c:pt idx="45">
                    <c:v>BW-XI-2            </c:v>
                  </c:pt>
                  <c:pt idx="46">
                    <c:v>BW-XI-5            </c:v>
                  </c:pt>
                  <c:pt idx="47">
                    <c:v>BW-XI-7            </c:v>
                  </c:pt>
                  <c:pt idx="48">
                    <c:v>BW-XI-8            </c:v>
                  </c:pt>
                  <c:pt idx="49">
                    <c:v>BW-XI-11           </c:v>
                  </c:pt>
                  <c:pt idx="50">
                    <c:v>ORNL-UO2F2-1       </c:v>
                  </c:pt>
                  <c:pt idx="51">
                    <c:v>ORNL-UO2F2-2       </c:v>
                  </c:pt>
                  <c:pt idx="52">
                    <c:v>STACY-14           </c:v>
                  </c:pt>
                  <c:pt idx="53">
                    <c:v>STACY-30           </c:v>
                  </c:pt>
                  <c:pt idx="54">
                    <c:v>STACY-32           </c:v>
                  </c:pt>
                  <c:pt idx="55">
                    <c:v>STACY-36           </c:v>
                  </c:pt>
                  <c:pt idx="56">
                    <c:v>STACY-49           </c:v>
                  </c:pt>
                  <c:pt idx="57">
                    <c:v>ORNL T1            </c:v>
                  </c:pt>
                  <c:pt idx="58">
                    <c:v>ORNL T2            </c:v>
                  </c:pt>
                  <c:pt idx="59">
                    <c:v>ORNL T3            </c:v>
                  </c:pt>
                  <c:pt idx="60">
                    <c:v>ORNL T4            </c:v>
                  </c:pt>
                  <c:pt idx="61">
                    <c:v>ORNL T5            </c:v>
                  </c:pt>
                  <c:pt idx="62">
                    <c:v>ZEUS/Gr-1          </c:v>
                  </c:pt>
                  <c:pt idx="63">
                    <c:v>ZEUS/Gr-2          </c:v>
                  </c:pt>
                  <c:pt idx="64">
                    <c:v>ZEUS/Gr-3          </c:v>
                  </c:pt>
                  <c:pt idx="65">
                    <c:v>ZEUS/Gr-4          </c:v>
                  </c:pt>
                  <c:pt idx="66">
                    <c:v>VNIIEF_Sphere      </c:v>
                  </c:pt>
                  <c:pt idx="67">
                    <c:v>VNIITF-CTF-019     </c:v>
                  </c:pt>
                  <c:pt idx="68">
                    <c:v>PNL-48R-3a         </c:v>
                  </c:pt>
                  <c:pt idx="69">
                    <c:v>PNL-16R-5          </c:v>
                  </c:pt>
                  <c:pt idx="70">
                    <c:v>PNL-18R-1          </c:v>
                  </c:pt>
                  <c:pt idx="71">
                    <c:v>PNL-18R-6          </c:v>
                  </c:pt>
                  <c:pt idx="72">
                    <c:v>PNL-11-9           </c:v>
                  </c:pt>
                  <c:pt idx="73">
                    <c:v>PNL-11(15.2)-01    </c:v>
                  </c:pt>
                  <c:pt idx="74">
                    <c:v>PNL-11(15.2)-03    </c:v>
                  </c:pt>
                  <c:pt idx="75">
                    <c:v>PNL-10-Gd-01       </c:v>
                  </c:pt>
                  <c:pt idx="76">
                    <c:v>Falstaff-1.1       </c:v>
                  </c:pt>
                  <c:pt idx="77">
                    <c:v>U3ORNL-S1          </c:v>
                  </c:pt>
                  <c:pt idx="78">
                    <c:v>U3ORNL-S2          </c:v>
                  </c:pt>
                  <c:pt idx="79">
                    <c:v>U3ORNL-CS          </c:v>
                  </c:pt>
                  <c:pt idx="80">
                    <c:v>U3ORNL-S4          </c:v>
                  </c:pt>
                  <c:pt idx="81">
                    <c:v>U3ORNL-S5          </c:v>
                  </c:pt>
                  <c:pt idx="82">
                    <c:v>U3ORNL-11          </c:v>
                  </c:pt>
                  <c:pt idx="83">
                    <c:v>Thor               </c:v>
                  </c:pt>
                  <c:pt idx="84">
                    <c:v>SB-2+h             </c:v>
                  </c:pt>
                  <c:pt idx="85">
                    <c:v>SB-6               </c:v>
                  </c:pt>
                  <c:pt idx="86">
                    <c:v>Topsy-W_1.9in      </c:v>
                  </c:pt>
                  <c:pt idx="87">
                    <c:v>Topsy-W_2.9in      </c:v>
                  </c:pt>
                  <c:pt idx="88">
                    <c:v>Topsy-W_4.5in      </c:v>
                  </c:pt>
                  <c:pt idx="89">
                    <c:v>Topsy-W_6.5in      </c:v>
                  </c:pt>
                  <c:pt idx="90">
                    <c:v>Topsy-Ni           </c:v>
                  </c:pt>
                  <c:pt idx="91">
                    <c:v>LANL_hmf004        </c:v>
                  </c:pt>
                  <c:pt idx="92">
                    <c:v>Planet-Pu/W1.8in   </c:v>
                  </c:pt>
                  <c:pt idx="93">
                    <c:v>Planet_U3U5_10kg   </c:v>
                  </c:pt>
                  <c:pt idx="94">
                    <c:v>Planet_U3U5_7.6kg  </c:v>
                  </c:pt>
                  <c:pt idx="95">
                    <c:v>Planet_U3U8_10kg   </c:v>
                  </c:pt>
                  <c:pt idx="96">
                    <c:v>Planet_U3U8_7.6kg  </c:v>
                  </c:pt>
                  <c:pt idx="97">
                    <c:v>Planet-U233/W1in   </c:v>
                  </c:pt>
                  <c:pt idx="98">
                    <c:v>Planet-U233/W2in   </c:v>
                  </c:pt>
                  <c:pt idx="99">
                    <c:v>Planet_U3Be_10kg   </c:v>
                  </c:pt>
                  <c:pt idx="100">
                    <c:v>Planet_U3Be_7.6kg  </c:v>
                  </c:pt>
                  <c:pt idx="101">
                    <c:v>LANL-pmf009        </c:v>
                  </c:pt>
                  <c:pt idx="102">
                    <c:v>IPPE-MATR_16.4C_Gd </c:v>
                  </c:pt>
                  <c:pt idx="103">
                    <c:v>LANL_mmf001        </c:v>
                  </c:pt>
                  <c:pt idx="104">
                    <c:v>VNIITF-CTF_mmf003  </c:v>
                  </c:pt>
                  <c:pt idx="105">
                    <c:v>ZEBRA-8H           </c:v>
                  </c:pt>
                  <c:pt idx="106">
                    <c:v>pmf025             </c:v>
                  </c:pt>
                  <c:pt idx="107">
                    <c:v>pmf026             </c:v>
                  </c:pt>
                  <c:pt idx="108">
                    <c:v>VNIITF-CTF-020     </c:v>
                  </c:pt>
                  <c:pt idx="109">
                    <c:v>VNIITF-CTF-SS-21   </c:v>
                  </c:pt>
                  <c:pt idx="110">
                    <c:v>VNIITF-CTF-022     </c:v>
                  </c:pt>
                  <c:pt idx="111">
                    <c:v>Tinkertoy_2-c11    </c:v>
                  </c:pt>
                  <c:pt idx="112">
                    <c:v>HISS_Pu            </c:v>
                  </c:pt>
                  <c:pt idx="113">
                    <c:v>PNL-PRCF-30        </c:v>
                  </c:pt>
                  <c:pt idx="114">
                    <c:v>PNL-PRCF-31        </c:v>
                  </c:pt>
                  <c:pt idx="115">
                    <c:v>PNL-PRCF-32        </c:v>
                  </c:pt>
                  <c:pt idx="116">
                    <c:v>PNL-PRCF-33        </c:v>
                  </c:pt>
                  <c:pt idx="117">
                    <c:v>PNL-PRCF-34        </c:v>
                  </c:pt>
                  <c:pt idx="118">
                    <c:v>PNL-PRCF-35        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  <c:pt idx="78">
                    <c:v>79</c:v>
                  </c:pt>
                  <c:pt idx="79">
                    <c:v>80</c:v>
                  </c:pt>
                  <c:pt idx="80">
                    <c:v>81</c:v>
                  </c:pt>
                  <c:pt idx="81">
                    <c:v>82</c:v>
                  </c:pt>
                  <c:pt idx="82">
                    <c:v>83</c:v>
                  </c:pt>
                  <c:pt idx="83">
                    <c:v>84</c:v>
                  </c:pt>
                  <c:pt idx="84">
                    <c:v>85</c:v>
                  </c:pt>
                  <c:pt idx="85">
                    <c:v>86</c:v>
                  </c:pt>
                  <c:pt idx="86">
                    <c:v>87</c:v>
                  </c:pt>
                  <c:pt idx="87">
                    <c:v>88</c:v>
                  </c:pt>
                  <c:pt idx="88">
                    <c:v>89</c:v>
                  </c:pt>
                  <c:pt idx="89">
                    <c:v>90</c:v>
                  </c:pt>
                  <c:pt idx="90">
                    <c:v>91</c:v>
                  </c:pt>
                  <c:pt idx="91">
                    <c:v>92</c:v>
                  </c:pt>
                  <c:pt idx="92">
                    <c:v>93</c:v>
                  </c:pt>
                  <c:pt idx="93">
                    <c:v>94</c:v>
                  </c:pt>
                  <c:pt idx="94">
                    <c:v>95</c:v>
                  </c:pt>
                  <c:pt idx="95">
                    <c:v>96</c:v>
                  </c:pt>
                  <c:pt idx="96">
                    <c:v>97</c:v>
                  </c:pt>
                  <c:pt idx="97">
                    <c:v>98</c:v>
                  </c:pt>
                  <c:pt idx="98">
                    <c:v>99</c:v>
                  </c:pt>
                  <c:pt idx="99">
                    <c:v>100</c:v>
                  </c:pt>
                  <c:pt idx="100">
                    <c:v>101</c:v>
                  </c:pt>
                  <c:pt idx="101">
                    <c:v>102</c:v>
                  </c:pt>
                  <c:pt idx="102">
                    <c:v>103</c:v>
                  </c:pt>
                  <c:pt idx="103">
                    <c:v>104</c:v>
                  </c:pt>
                  <c:pt idx="104">
                    <c:v>105</c:v>
                  </c:pt>
                  <c:pt idx="105">
                    <c:v>106</c:v>
                  </c:pt>
                  <c:pt idx="106">
                    <c:v>107</c:v>
                  </c:pt>
                  <c:pt idx="107">
                    <c:v>108</c:v>
                  </c:pt>
                  <c:pt idx="108">
                    <c:v>109</c:v>
                  </c:pt>
                  <c:pt idx="109">
                    <c:v>110</c:v>
                  </c:pt>
                  <c:pt idx="110">
                    <c:v>111</c:v>
                  </c:pt>
                  <c:pt idx="111">
                    <c:v>112</c:v>
                  </c:pt>
                  <c:pt idx="112">
                    <c:v>113</c:v>
                  </c:pt>
                  <c:pt idx="113">
                    <c:v>114</c:v>
                  </c:pt>
                  <c:pt idx="114">
                    <c:v>115</c:v>
                  </c:pt>
                  <c:pt idx="115">
                    <c:v>116</c:v>
                  </c:pt>
                  <c:pt idx="116">
                    <c:v>117</c:v>
                  </c:pt>
                  <c:pt idx="117">
                    <c:v>118</c:v>
                  </c:pt>
                  <c:pt idx="118">
                    <c:v>119</c:v>
                  </c:pt>
                </c:lvl>
                <c:lvl>
                  <c:pt idx="0">
                    <c:v>HEU-MET-FAST-001   </c:v>
                  </c:pt>
                  <c:pt idx="1">
                    <c:v>HEU-MET-FAST-028   </c:v>
                  </c:pt>
                  <c:pt idx="2">
                    <c:v>IEU-MET-FAST-007   </c:v>
                  </c:pt>
                  <c:pt idx="3">
                    <c:v>PU-MET-FAST-001    </c:v>
                  </c:pt>
                  <c:pt idx="4">
                    <c:v>PU-MET-FAST-002    </c:v>
                  </c:pt>
                  <c:pt idx="5">
                    <c:v>PU-MET-FAST-006    </c:v>
                  </c:pt>
                  <c:pt idx="6">
                    <c:v>U233-MET-FAST-001  </c:v>
                  </c:pt>
                  <c:pt idx="7">
                    <c:v>U233-MET-FAST-006  </c:v>
                  </c:pt>
                  <c:pt idx="8">
                    <c:v>PU-MET-FAST-022    </c:v>
                  </c:pt>
                  <c:pt idx="9">
                    <c:v>IEU-MET-FAST-001.1 </c:v>
                  </c:pt>
                  <c:pt idx="10">
                    <c:v>IEU-MET-FAST-001.2 </c:v>
                  </c:pt>
                  <c:pt idx="11">
                    <c:v>IEU-MET-FAST-001.3 </c:v>
                  </c:pt>
                  <c:pt idx="12">
                    <c:v>IEU-MET-FAST-001.4 </c:v>
                  </c:pt>
                  <c:pt idx="13">
                    <c:v>PU-MET-FAST-010    </c:v>
                  </c:pt>
                  <c:pt idx="14">
                    <c:v>PU-MET-FAST-011    </c:v>
                  </c:pt>
                  <c:pt idx="15">
                    <c:v>PU-MET-FAST-018    </c:v>
                  </c:pt>
                  <c:pt idx="16">
                    <c:v>PU-MET-FAST-019    </c:v>
                  </c:pt>
                  <c:pt idx="17">
                    <c:v>PU-MET-FAST-020    </c:v>
                  </c:pt>
                  <c:pt idx="18">
                    <c:v>PU-MET-FAST-021-1  </c:v>
                  </c:pt>
                  <c:pt idx="19">
                    <c:v>PU-MET-FAST-021-2  </c:v>
                  </c:pt>
                  <c:pt idx="20">
                    <c:v>PU-MET-FAST-023    </c:v>
                  </c:pt>
                  <c:pt idx="21">
                    <c:v>PU-MET-FAST-024    </c:v>
                  </c:pt>
                  <c:pt idx="22">
                    <c:v>PU-MET-FAST-003-3  </c:v>
                  </c:pt>
                  <c:pt idx="23">
                    <c:v>HEU-COMP-INTER-003.</c:v>
                  </c:pt>
                  <c:pt idx="24">
                    <c:v>IEU-MET-FAST-002   </c:v>
                  </c:pt>
                  <c:pt idx="25">
                    <c:v>HEU-MET-FAST-003.01</c:v>
                  </c:pt>
                  <c:pt idx="26">
                    <c:v>HEU-MET-FAST-003.02</c:v>
                  </c:pt>
                  <c:pt idx="27">
                    <c:v>HEU-MET-FAST-003.03</c:v>
                  </c:pt>
                  <c:pt idx="28">
                    <c:v>HEU-MET-FAST-003.04</c:v>
                  </c:pt>
                  <c:pt idx="29">
                    <c:v>HEU-MET-FAST-003.05</c:v>
                  </c:pt>
                  <c:pt idx="30">
                    <c:v>HEU-MET-FAST-003.06</c:v>
                  </c:pt>
                  <c:pt idx="31">
                    <c:v>HEU-MET-FAST-003.07</c:v>
                  </c:pt>
                  <c:pt idx="32">
                    <c:v>HEU-MET-FAST-008   </c:v>
                  </c:pt>
                  <c:pt idx="33">
                    <c:v>HEU-MET-FAST-009-1 </c:v>
                  </c:pt>
                  <c:pt idx="34">
                    <c:v>HEU-MET-FAST-009-2 </c:v>
                  </c:pt>
                  <c:pt idx="35">
                    <c:v>HEU-MET-FAST-011   </c:v>
                  </c:pt>
                  <c:pt idx="36">
                    <c:v>HEU-MET-FAST-012   </c:v>
                  </c:pt>
                  <c:pt idx="37">
                    <c:v>HEU-MET-FAST-013   </c:v>
                  </c:pt>
                  <c:pt idx="38">
                    <c:v>HEU-MET-FAST-014   </c:v>
                  </c:pt>
                  <c:pt idx="39">
                    <c:v>HEU-MET-FAST-015   </c:v>
                  </c:pt>
                  <c:pt idx="40">
                    <c:v>IEU-MET-FAST-003   </c:v>
                  </c:pt>
                  <c:pt idx="41">
                    <c:v>IEU-MET-FAST-004   </c:v>
                  </c:pt>
                  <c:pt idx="42">
                    <c:v>IEU-MET-FAST-005   </c:v>
                  </c:pt>
                  <c:pt idx="43">
                    <c:v>IEU-MET-FAST-006   </c:v>
                  </c:pt>
                  <c:pt idx="44">
                    <c:v>LEU-COMP-THERM-008-</c:v>
                  </c:pt>
                  <c:pt idx="45">
                    <c:v>LEU-COMP-THERM-008-</c:v>
                  </c:pt>
                  <c:pt idx="46">
                    <c:v>LEU-COMP-THERM-008-</c:v>
                  </c:pt>
                  <c:pt idx="47">
                    <c:v>LEU-COMP-THERM-008-</c:v>
                  </c:pt>
                  <c:pt idx="48">
                    <c:v>LEU-COMP-THERM-008-</c:v>
                  </c:pt>
                  <c:pt idx="49">
                    <c:v>LEU-COMP-THERM-0081</c:v>
                  </c:pt>
                  <c:pt idx="50">
                    <c:v>LEU-SOL-THERM-002-1</c:v>
                  </c:pt>
                  <c:pt idx="51">
                    <c:v>LEU-SOL-THERM-002-2</c:v>
                  </c:pt>
                  <c:pt idx="52">
                    <c:v>LEU-SOL-THERM-007-1</c:v>
                  </c:pt>
                  <c:pt idx="53">
                    <c:v>LEU-SOL-THERM-007-3</c:v>
                  </c:pt>
                  <c:pt idx="54">
                    <c:v>LEU-SOL-THERM-007-3</c:v>
                  </c:pt>
                  <c:pt idx="55">
                    <c:v>LEU-SOL-THERM-007-3</c:v>
                  </c:pt>
                  <c:pt idx="56">
                    <c:v>LEU-SOL-THERM-007-4</c:v>
                  </c:pt>
                  <c:pt idx="57">
                    <c:v>HEU-SOL-THERM-013.1</c:v>
                  </c:pt>
                  <c:pt idx="58">
                    <c:v>HEU-SOL-THERM-013.2</c:v>
                  </c:pt>
                  <c:pt idx="59">
                    <c:v>HEU-SOL-THERM-013.3</c:v>
                  </c:pt>
                  <c:pt idx="60">
                    <c:v>HEU-SOL-THERM-013.4</c:v>
                  </c:pt>
                  <c:pt idx="61">
                    <c:v>HEU-SOL-TERM-032   </c:v>
                  </c:pt>
                  <c:pt idx="62">
                    <c:v>HEU-MET-INTER-006  </c:v>
                  </c:pt>
                  <c:pt idx="63">
                    <c:v>HEU-MET-INTER-006  </c:v>
                  </c:pt>
                  <c:pt idx="64">
                    <c:v>HEU-MET-INTER-006  </c:v>
                  </c:pt>
                  <c:pt idx="65">
                    <c:v>HEU-MET-INTER-006  </c:v>
                  </c:pt>
                  <c:pt idx="66">
                    <c:v>HEU-MET-FAST-018   </c:v>
                  </c:pt>
                  <c:pt idx="67">
                    <c:v>HEU-MET-FAST-019   </c:v>
                  </c:pt>
                  <c:pt idx="68">
                    <c:v>PU-SOL-THERM-009-3a</c:v>
                  </c:pt>
                  <c:pt idx="69">
                    <c:v>PU-SOL-THERM-011-16</c:v>
                  </c:pt>
                  <c:pt idx="70">
                    <c:v>PU-SOL-THERM-011-18</c:v>
                  </c:pt>
                  <c:pt idx="71">
                    <c:v>PU-SOL-THERM-011-18</c:v>
                  </c:pt>
                  <c:pt idx="72">
                    <c:v>PU-SOL-THERM-018-9 </c:v>
                  </c:pt>
                  <c:pt idx="73">
                    <c:v>PU-SOL-THERM-021-01</c:v>
                  </c:pt>
                  <c:pt idx="74">
                    <c:v>PU-SOL-THERM-021-03</c:v>
                  </c:pt>
                  <c:pt idx="75">
                    <c:v>PU-SOL-THERM-034-01</c:v>
                  </c:pt>
                  <c:pt idx="76">
                    <c:v>U233-SOL-INTER-001 </c:v>
                  </c:pt>
                  <c:pt idx="77">
                    <c:v>U233-SOL-TERM-001  </c:v>
                  </c:pt>
                  <c:pt idx="78">
                    <c:v>U233-SOL-TERM-001  </c:v>
                  </c:pt>
                  <c:pt idx="79">
                    <c:v>U233-SOL-TERM-001  </c:v>
                  </c:pt>
                  <c:pt idx="80">
                    <c:v>U233-SOL-TERM-001  </c:v>
                  </c:pt>
                  <c:pt idx="81">
                    <c:v>U233-SOL-TERM-001  </c:v>
                  </c:pt>
                  <c:pt idx="82">
                    <c:v>U233-SOL-TERM-008  </c:v>
                  </c:pt>
                  <c:pt idx="83">
                    <c:v>PU-MET-FAST-008    </c:v>
                  </c:pt>
                  <c:pt idx="84">
                    <c:v>U233-COMP-THERM-001</c:v>
                  </c:pt>
                  <c:pt idx="85">
                    <c:v>U233-COMP-THERM-001</c:v>
                  </c:pt>
                  <c:pt idx="86">
                    <c:v>HEU-MET-FAST-003.08</c:v>
                  </c:pt>
                  <c:pt idx="87">
                    <c:v>HEU-MET-FAST-003.09</c:v>
                  </c:pt>
                  <c:pt idx="88">
                    <c:v>HEU-MET-FAST-003.10</c:v>
                  </c:pt>
                  <c:pt idx="89">
                    <c:v>HEU-MET-FAST-003.11</c:v>
                  </c:pt>
                  <c:pt idx="90">
                    <c:v>HEU-MET-FAST-003.12</c:v>
                  </c:pt>
                  <c:pt idx="91">
                    <c:v>HEU-MET-FAST-004   </c:v>
                  </c:pt>
                  <c:pt idx="92">
                    <c:v>PU-MET-FAST-005    </c:v>
                  </c:pt>
                  <c:pt idx="93">
                    <c:v>U233-MET-FAST-002.1</c:v>
                  </c:pt>
                  <c:pt idx="94">
                    <c:v>U233-MET-FAST-002.2</c:v>
                  </c:pt>
                  <c:pt idx="95">
                    <c:v>U233-MET-FAST-003.1</c:v>
                  </c:pt>
                  <c:pt idx="96">
                    <c:v>U233-MET-FAST-003.2</c:v>
                  </c:pt>
                  <c:pt idx="97">
                    <c:v>U233-MET-FAST-004.1</c:v>
                  </c:pt>
                  <c:pt idx="98">
                    <c:v>U233-MET-FAST-004.2</c:v>
                  </c:pt>
                  <c:pt idx="99">
                    <c:v>U233-MET-FAST-005.1</c:v>
                  </c:pt>
                  <c:pt idx="100">
                    <c:v>U233-MET-FAST-005.2</c:v>
                  </c:pt>
                  <c:pt idx="101">
                    <c:v>PU-MET-FAST-009    </c:v>
                  </c:pt>
                  <c:pt idx="102">
                    <c:v>IEU-COMP-THERM-002-</c:v>
                  </c:pt>
                  <c:pt idx="103">
                    <c:v>MIX-MET-FAST-001   </c:v>
                  </c:pt>
                  <c:pt idx="104">
                    <c:v>MIX-MET-FAST-003   </c:v>
                  </c:pt>
                  <c:pt idx="105">
                    <c:v>MIX-MET-FAST-008.8H</c:v>
                  </c:pt>
                  <c:pt idx="106">
                    <c:v>PU-MET-FAST-025    </c:v>
                  </c:pt>
                  <c:pt idx="107">
                    <c:v>PU-MET-FAST-026    </c:v>
                  </c:pt>
                  <c:pt idx="108">
                    <c:v>HEU-MET-FAST-020   </c:v>
                  </c:pt>
                  <c:pt idx="109">
                    <c:v>HEU-MET-FAST-021   </c:v>
                  </c:pt>
                  <c:pt idx="110">
                    <c:v>HEU-MET-FAST-022   </c:v>
                  </c:pt>
                  <c:pt idx="111">
                    <c:v>HEU-MET-FAST-026-c1</c:v>
                  </c:pt>
                  <c:pt idx="112">
                    <c:v>PU-COMP-INTER-001  </c:v>
                  </c:pt>
                  <c:pt idx="113">
                    <c:v>MIX-COMP-THERM-0023</c:v>
                  </c:pt>
                  <c:pt idx="114">
                    <c:v>MIX-COMP-THERM-0023</c:v>
                  </c:pt>
                  <c:pt idx="115">
                    <c:v>MIX-COMP-THERM-0023</c:v>
                  </c:pt>
                  <c:pt idx="116">
                    <c:v>MIX-COMP-THERM-0023</c:v>
                  </c:pt>
                  <c:pt idx="117">
                    <c:v>MIX-COMP-THERM-0023</c:v>
                  </c:pt>
                  <c:pt idx="118">
                    <c:v>MIX-COMP-THERM-0023</c:v>
                  </c:pt>
                </c:lvl>
              </c:multiLvlStrCache>
            </c:multiLvlStrRef>
          </c:xVal>
          <c:yVal>
            <c:numRef>
              <c:f>Sheet1!$I$3:$I$121</c:f>
              <c:numCache>
                <c:formatCode>0.00</c:formatCode>
                <c:ptCount val="119"/>
                <c:pt idx="0">
                  <c:v>0</c:v>
                </c:pt>
                <c:pt idx="1">
                  <c:v>4.1525423728813555E-3</c:v>
                </c:pt>
                <c:pt idx="2">
                  <c:v>5.084745762711864E-3</c:v>
                </c:pt>
                <c:pt idx="3">
                  <c:v>5.5084745762711863E-3</c:v>
                </c:pt>
                <c:pt idx="4">
                  <c:v>5.5932203389830511E-3</c:v>
                </c:pt>
                <c:pt idx="5">
                  <c:v>9.3220338983050852E-3</c:v>
                </c:pt>
                <c:pt idx="6">
                  <c:v>9.9152542372881354E-3</c:v>
                </c:pt>
                <c:pt idx="7">
                  <c:v>4.8305084745762714E-2</c:v>
                </c:pt>
                <c:pt idx="8">
                  <c:v>5.3898305084745766E-2</c:v>
                </c:pt>
                <c:pt idx="9">
                  <c:v>5.3898305084745766E-2</c:v>
                </c:pt>
                <c:pt idx="10">
                  <c:v>5.64406779661017E-2</c:v>
                </c:pt>
                <c:pt idx="11">
                  <c:v>7.8135593220338986E-2</c:v>
                </c:pt>
                <c:pt idx="12">
                  <c:v>8.5000000000000006E-2</c:v>
                </c:pt>
                <c:pt idx="13">
                  <c:v>9.7881355932203401E-2</c:v>
                </c:pt>
                <c:pt idx="14">
                  <c:v>0.11152542372881358</c:v>
                </c:pt>
                <c:pt idx="15">
                  <c:v>0.11211864406779663</c:v>
                </c:pt>
                <c:pt idx="16">
                  <c:v>0.11957627118644071</c:v>
                </c:pt>
                <c:pt idx="17">
                  <c:v>0.15347457627118646</c:v>
                </c:pt>
                <c:pt idx="18">
                  <c:v>0.17576271186440681</c:v>
                </c:pt>
                <c:pt idx="19">
                  <c:v>0.24110169491525427</c:v>
                </c:pt>
                <c:pt idx="20">
                  <c:v>0.24118644067796613</c:v>
                </c:pt>
                <c:pt idx="21">
                  <c:v>0.24813559322033901</c:v>
                </c:pt>
                <c:pt idx="22">
                  <c:v>0.26381355932203393</c:v>
                </c:pt>
                <c:pt idx="23">
                  <c:v>0.26525423728813563</c:v>
                </c:pt>
                <c:pt idx="24">
                  <c:v>0.27898305084745767</c:v>
                </c:pt>
                <c:pt idx="25">
                  <c:v>0.29516949152542377</c:v>
                </c:pt>
                <c:pt idx="26">
                  <c:v>0.31813559322033902</c:v>
                </c:pt>
                <c:pt idx="27">
                  <c:v>0.32186440677966105</c:v>
                </c:pt>
                <c:pt idx="28">
                  <c:v>0.34618644067796611</c:v>
                </c:pt>
                <c:pt idx="29">
                  <c:v>0.34669491525423729</c:v>
                </c:pt>
                <c:pt idx="30">
                  <c:v>0.34677966101694918</c:v>
                </c:pt>
                <c:pt idx="31">
                  <c:v>0.34677966101694918</c:v>
                </c:pt>
                <c:pt idx="32">
                  <c:v>0.38661016949152543</c:v>
                </c:pt>
                <c:pt idx="33">
                  <c:v>0.40720338983050847</c:v>
                </c:pt>
                <c:pt idx="34">
                  <c:v>0.45991525423728813</c:v>
                </c:pt>
                <c:pt idx="35">
                  <c:v>0.46432203389830506</c:v>
                </c:pt>
                <c:pt idx="36">
                  <c:v>0.46864406779661016</c:v>
                </c:pt>
                <c:pt idx="37">
                  <c:v>0.47042372881355932</c:v>
                </c:pt>
                <c:pt idx="38">
                  <c:v>0.5072033898305085</c:v>
                </c:pt>
                <c:pt idx="39">
                  <c:v>0.57533898305084752</c:v>
                </c:pt>
                <c:pt idx="40">
                  <c:v>0.57542372881355941</c:v>
                </c:pt>
                <c:pt idx="41">
                  <c:v>0.60322033898305094</c:v>
                </c:pt>
                <c:pt idx="42">
                  <c:v>0.61381355932203396</c:v>
                </c:pt>
                <c:pt idx="43">
                  <c:v>0.6716949152542373</c:v>
                </c:pt>
                <c:pt idx="44">
                  <c:v>0.67177966101694919</c:v>
                </c:pt>
                <c:pt idx="45">
                  <c:v>0.67262711864406788</c:v>
                </c:pt>
                <c:pt idx="46">
                  <c:v>0.67423728813559325</c:v>
                </c:pt>
                <c:pt idx="47">
                  <c:v>0.67720338983050854</c:v>
                </c:pt>
                <c:pt idx="48">
                  <c:v>0.68796610169491534</c:v>
                </c:pt>
                <c:pt idx="49">
                  <c:v>0.6911864406779662</c:v>
                </c:pt>
                <c:pt idx="50">
                  <c:v>0.69237288135593233</c:v>
                </c:pt>
                <c:pt idx="51">
                  <c:v>0.72050847457627132</c:v>
                </c:pt>
                <c:pt idx="52">
                  <c:v>0.72915254237288152</c:v>
                </c:pt>
                <c:pt idx="53">
                  <c:v>0.72983050847457642</c:v>
                </c:pt>
                <c:pt idx="54">
                  <c:v>0.77161016949152561</c:v>
                </c:pt>
                <c:pt idx="55">
                  <c:v>0.77177966101694939</c:v>
                </c:pt>
                <c:pt idx="56">
                  <c:v>0.77406779661016978</c:v>
                </c:pt>
                <c:pt idx="57">
                  <c:v>0.78152542372881384</c:v>
                </c:pt>
                <c:pt idx="58">
                  <c:v>0.78584745762711894</c:v>
                </c:pt>
                <c:pt idx="59">
                  <c:v>0.81033898305084773</c:v>
                </c:pt>
                <c:pt idx="60">
                  <c:v>0.82000000000000028</c:v>
                </c:pt>
                <c:pt idx="61">
                  <c:v>0.82644067796610199</c:v>
                </c:pt>
                <c:pt idx="62">
                  <c:v>0.93703389830508499</c:v>
                </c:pt>
                <c:pt idx="63">
                  <c:v>0.95110169491525443</c:v>
                </c:pt>
                <c:pt idx="64">
                  <c:v>0.95364406779661037</c:v>
                </c:pt>
                <c:pt idx="65">
                  <c:v>1.0650000000000002</c:v>
                </c:pt>
                <c:pt idx="66">
                  <c:v>1.0650000000000002</c:v>
                </c:pt>
                <c:pt idx="67">
                  <c:v>1.1615254237288137</c:v>
                </c:pt>
                <c:pt idx="68">
                  <c:v>1.3061016949152544</c:v>
                </c:pt>
                <c:pt idx="69">
                  <c:v>1.3061016949152544</c:v>
                </c:pt>
                <c:pt idx="70">
                  <c:v>1.3488135593220341</c:v>
                </c:pt>
                <c:pt idx="71">
                  <c:v>1.3592372881355934</c:v>
                </c:pt>
                <c:pt idx="72">
                  <c:v>1.360762711864407</c:v>
                </c:pt>
                <c:pt idx="73">
                  <c:v>1.3611864406779663</c:v>
                </c:pt>
                <c:pt idx="74">
                  <c:v>1.3611864406779663</c:v>
                </c:pt>
                <c:pt idx="75">
                  <c:v>1.363983050847458</c:v>
                </c:pt>
                <c:pt idx="76">
                  <c:v>1.3929661016949155</c:v>
                </c:pt>
                <c:pt idx="77">
                  <c:v>1.3931355932203393</c:v>
                </c:pt>
                <c:pt idx="78">
                  <c:v>1.3936440677966104</c:v>
                </c:pt>
                <c:pt idx="79">
                  <c:v>1.3937288135593222</c:v>
                </c:pt>
                <c:pt idx="80">
                  <c:v>1.393813559322034</c:v>
                </c:pt>
                <c:pt idx="81">
                  <c:v>1.3956779661016949</c:v>
                </c:pt>
                <c:pt idx="82">
                  <c:v>1.3956779661016949</c:v>
                </c:pt>
                <c:pt idx="83">
                  <c:v>1.5511864406779661</c:v>
                </c:pt>
                <c:pt idx="84">
                  <c:v>1.5539830508474577</c:v>
                </c:pt>
                <c:pt idx="85">
                  <c:v>1.5543220338983053</c:v>
                </c:pt>
                <c:pt idx="86">
                  <c:v>1.5545762711864408</c:v>
                </c:pt>
                <c:pt idx="87">
                  <c:v>1.5550000000000002</c:v>
                </c:pt>
                <c:pt idx="88">
                  <c:v>1.5610169491525425</c:v>
                </c:pt>
                <c:pt idx="89">
                  <c:v>1.5883050847457629</c:v>
                </c:pt>
                <c:pt idx="90">
                  <c:v>1.5884745762711867</c:v>
                </c:pt>
                <c:pt idx="91">
                  <c:v>1.6667796610169494</c:v>
                </c:pt>
                <c:pt idx="92">
                  <c:v>1.6686440677966103</c:v>
                </c:pt>
                <c:pt idx="93">
                  <c:v>1.6688983050847459</c:v>
                </c:pt>
                <c:pt idx="94">
                  <c:v>1.6832203389830509</c:v>
                </c:pt>
                <c:pt idx="95">
                  <c:v>1.7620338983050847</c:v>
                </c:pt>
                <c:pt idx="96">
                  <c:v>1.9044915254237287</c:v>
                </c:pt>
                <c:pt idx="97">
                  <c:v>1.9785593220338982</c:v>
                </c:pt>
                <c:pt idx="98">
                  <c:v>2.4271186440677965</c:v>
                </c:pt>
                <c:pt idx="99">
                  <c:v>2.4406779661016946</c:v>
                </c:pt>
                <c:pt idx="100">
                  <c:v>2.4603389830508471</c:v>
                </c:pt>
                <c:pt idx="101">
                  <c:v>2.4605084745762706</c:v>
                </c:pt>
                <c:pt idx="102">
                  <c:v>2.4654237288135588</c:v>
                </c:pt>
                <c:pt idx="103">
                  <c:v>2.4659322033898299</c:v>
                </c:pt>
                <c:pt idx="104">
                  <c:v>2.4715254237288131</c:v>
                </c:pt>
                <c:pt idx="105">
                  <c:v>2.5436440677966097</c:v>
                </c:pt>
                <c:pt idx="106">
                  <c:v>2.5437288135593215</c:v>
                </c:pt>
                <c:pt idx="107">
                  <c:v>2.5538135593220335</c:v>
                </c:pt>
                <c:pt idx="108">
                  <c:v>2.5538135593220335</c:v>
                </c:pt>
                <c:pt idx="109">
                  <c:v>2.5557627118644062</c:v>
                </c:pt>
                <c:pt idx="110">
                  <c:v>2.5699999999999994</c:v>
                </c:pt>
                <c:pt idx="111">
                  <c:v>2.5733050847457619</c:v>
                </c:pt>
                <c:pt idx="112">
                  <c:v>2.5779661016949142</c:v>
                </c:pt>
                <c:pt idx="113">
                  <c:v>2.5785593220338971</c:v>
                </c:pt>
                <c:pt idx="114">
                  <c:v>2.5785593220338971</c:v>
                </c:pt>
                <c:pt idx="115">
                  <c:v>2.581186440677965</c:v>
                </c:pt>
                <c:pt idx="116">
                  <c:v>2.5927118644067786</c:v>
                </c:pt>
                <c:pt idx="117">
                  <c:v>2.5972881355932191</c:v>
                </c:pt>
                <c:pt idx="118">
                  <c:v>2.6012711864406768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f33t2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multiLvlStrRef>
              <c:f>'[Cumulative Chi_sq.xlsx]Sheet1'!$A$3:$F$121</c:f>
              <c:multiLvlStrCache>
                <c:ptCount val="119"/>
                <c:lvl>
                  <c:pt idx="0">
                    <c:v>0</c:v>
                  </c:pt>
                  <c:pt idx="1">
                    <c:v>16.97</c:v>
                  </c:pt>
                  <c:pt idx="2">
                    <c:v>0.51</c:v>
                  </c:pt>
                  <c:pt idx="3">
                    <c:v>0.71</c:v>
                  </c:pt>
                  <c:pt idx="4">
                    <c:v>0.37</c:v>
                  </c:pt>
                  <c:pt idx="5">
                    <c:v>10.89</c:v>
                  </c:pt>
                  <c:pt idx="6">
                    <c:v>0.04</c:v>
                  </c:pt>
                  <c:pt idx="7">
                    <c:v>2.63</c:v>
                  </c:pt>
                  <c:pt idx="8">
                    <c:v>1.25</c:v>
                  </c:pt>
                  <c:pt idx="9">
                    <c:v>1.84</c:v>
                  </c:pt>
                  <c:pt idx="10">
                    <c:v>2.25</c:v>
                  </c:pt>
                  <c:pt idx="11">
                    <c:v>2.35</c:v>
                  </c:pt>
                  <c:pt idx="12">
                    <c:v>21.16</c:v>
                  </c:pt>
                  <c:pt idx="13">
                    <c:v>0.01</c:v>
                  </c:pt>
                  <c:pt idx="14">
                    <c:v>0.01</c:v>
                  </c:pt>
                  <c:pt idx="15">
                    <c:v>0.41</c:v>
                  </c:pt>
                  <c:pt idx="16">
                    <c:v>0.42</c:v>
                  </c:pt>
                  <c:pt idx="17">
                    <c:v>0.02</c:v>
                  </c:pt>
                  <c:pt idx="18">
                    <c:v>2.46</c:v>
                  </c:pt>
                  <c:pt idx="19">
                    <c:v>7.5</c:v>
                  </c:pt>
                  <c:pt idx="20">
                    <c:v>0.1</c:v>
                  </c:pt>
                  <c:pt idx="21">
                    <c:v>0.42</c:v>
                  </c:pt>
                  <c:pt idx="22">
                    <c:v>1.12</c:v>
                  </c:pt>
                  <c:pt idx="23">
                    <c:v>0.05</c:v>
                  </c:pt>
                  <c:pt idx="24">
                    <c:v>1.53</c:v>
                  </c:pt>
                  <c:pt idx="25">
                    <c:v>0.67</c:v>
                  </c:pt>
                  <c:pt idx="26">
                    <c:v>0.96</c:v>
                  </c:pt>
                  <c:pt idx="27">
                    <c:v>0</c:v>
                  </c:pt>
                  <c:pt idx="28">
                    <c:v>0.36</c:v>
                  </c:pt>
                  <c:pt idx="29">
                    <c:v>0.76</c:v>
                  </c:pt>
                  <c:pt idx="30">
                    <c:v>1.11</c:v>
                  </c:pt>
                  <c:pt idx="31">
                    <c:v>1.45</c:v>
                  </c:pt>
                  <c:pt idx="32">
                    <c:v>3.66</c:v>
                  </c:pt>
                  <c:pt idx="33">
                    <c:v>3.79</c:v>
                  </c:pt>
                  <c:pt idx="34">
                    <c:v>7.08</c:v>
                  </c:pt>
                  <c:pt idx="35">
                    <c:v>0.42</c:v>
                  </c:pt>
                  <c:pt idx="36">
                    <c:v>0.35</c:v>
                  </c:pt>
                  <c:pt idx="37">
                    <c:v>5.17</c:v>
                  </c:pt>
                  <c:pt idx="38">
                    <c:v>0.12</c:v>
                  </c:pt>
                  <c:pt idx="39">
                    <c:v>10.05</c:v>
                  </c:pt>
                  <c:pt idx="40">
                    <c:v>0.52</c:v>
                  </c:pt>
                  <c:pt idx="41">
                    <c:v>3.26</c:v>
                  </c:pt>
                  <c:pt idx="42">
                    <c:v>0.01</c:v>
                  </c:pt>
                  <c:pt idx="43">
                    <c:v>7.46</c:v>
                  </c:pt>
                  <c:pt idx="44">
                    <c:v>0.24</c:v>
                  </c:pt>
                  <c:pt idx="45">
                    <c:v>0.1</c:v>
                  </c:pt>
                  <c:pt idx="46">
                    <c:v>0</c:v>
                  </c:pt>
                  <c:pt idx="47">
                    <c:v>0.02</c:v>
                  </c:pt>
                  <c:pt idx="48">
                    <c:v>0.25</c:v>
                  </c:pt>
                  <c:pt idx="49">
                    <c:v>0.51</c:v>
                  </c:pt>
                  <c:pt idx="50">
                    <c:v>0</c:v>
                  </c:pt>
                  <c:pt idx="51">
                    <c:v>3.79</c:v>
                  </c:pt>
                  <c:pt idx="52">
                    <c:v>1.07</c:v>
                  </c:pt>
                  <c:pt idx="53">
                    <c:v>0</c:v>
                  </c:pt>
                  <c:pt idx="54">
                    <c:v>6.76</c:v>
                  </c:pt>
                  <c:pt idx="55">
                    <c:v>0.33</c:v>
                  </c:pt>
                  <c:pt idx="56">
                    <c:v>2.06</c:v>
                  </c:pt>
                  <c:pt idx="57">
                    <c:v>1.72</c:v>
                  </c:pt>
                  <c:pt idx="58">
                    <c:v>0.96</c:v>
                  </c:pt>
                  <c:pt idx="59">
                    <c:v>4.1</c:v>
                  </c:pt>
                  <c:pt idx="60">
                    <c:v>2.09</c:v>
                  </c:pt>
                  <c:pt idx="61">
                    <c:v>2.71</c:v>
                  </c:pt>
                  <c:pt idx="62">
                    <c:v>3.24</c:v>
                  </c:pt>
                  <c:pt idx="63">
                    <c:v>0.9</c:v>
                  </c:pt>
                  <c:pt idx="64">
                    <c:v>6.42</c:v>
                  </c:pt>
                  <c:pt idx="65">
                    <c:v>0</c:v>
                  </c:pt>
                  <c:pt idx="66">
                    <c:v>0.05</c:v>
                  </c:pt>
                  <c:pt idx="67">
                    <c:v>10.76</c:v>
                  </c:pt>
                  <c:pt idx="68">
                    <c:v>16.88</c:v>
                  </c:pt>
                  <c:pt idx="69">
                    <c:v>0.2</c:v>
                  </c:pt>
                  <c:pt idx="70">
                    <c:v>3.19</c:v>
                  </c:pt>
                  <c:pt idx="71">
                    <c:v>0.43</c:v>
                  </c:pt>
                  <c:pt idx="72">
                    <c:v>0.16</c:v>
                  </c:pt>
                  <c:pt idx="73">
                    <c:v>0.24</c:v>
                  </c:pt>
                  <c:pt idx="74">
                    <c:v>0.23</c:v>
                  </c:pt>
                  <c:pt idx="75">
                    <c:v>0.38</c:v>
                  </c:pt>
                  <c:pt idx="76">
                    <c:v>3</c:v>
                  </c:pt>
                  <c:pt idx="77">
                    <c:v>0.48</c:v>
                  </c:pt>
                  <c:pt idx="78">
                    <c:v>0.21</c:v>
                  </c:pt>
                  <c:pt idx="79">
                    <c:v>0.29</c:v>
                  </c:pt>
                  <c:pt idx="80">
                    <c:v>0.21</c:v>
                  </c:pt>
                  <c:pt idx="81">
                    <c:v>0.06</c:v>
                  </c:pt>
                  <c:pt idx="82">
                    <c:v>0.06</c:v>
                  </c:pt>
                  <c:pt idx="83">
                    <c:v>36</c:v>
                  </c:pt>
                  <c:pt idx="84">
                    <c:v>0.83</c:v>
                  </c:pt>
                  <c:pt idx="85">
                    <c:v>4.61</c:v>
                  </c:pt>
                  <c:pt idx="86">
                    <c:v>0.07</c:v>
                  </c:pt>
                  <c:pt idx="87">
                    <c:v>0.08</c:v>
                  </c:pt>
                  <c:pt idx="88">
                    <c:v>0.94</c:v>
                  </c:pt>
                  <c:pt idx="89">
                    <c:v>3.79</c:v>
                  </c:pt>
                  <c:pt idx="90">
                    <c:v>1.56</c:v>
                  </c:pt>
                  <c:pt idx="91">
                    <c:v>4.52</c:v>
                  </c:pt>
                  <c:pt idx="92">
                    <c:v>0.69</c:v>
                  </c:pt>
                  <c:pt idx="93">
                    <c:v>0.12</c:v>
                  </c:pt>
                  <c:pt idx="94">
                    <c:v>1.42</c:v>
                  </c:pt>
                  <c:pt idx="95">
                    <c:v>0.2</c:v>
                  </c:pt>
                  <c:pt idx="96">
                    <c:v>0.41</c:v>
                  </c:pt>
                  <c:pt idx="97">
                    <c:v>2.47</c:v>
                  </c:pt>
                  <c:pt idx="98">
                    <c:v>15.02</c:v>
                  </c:pt>
                  <c:pt idx="99">
                    <c:v>1.72</c:v>
                  </c:pt>
                  <c:pt idx="100">
                    <c:v>2.53</c:v>
                  </c:pt>
                  <c:pt idx="101">
                    <c:v>0.24</c:v>
                  </c:pt>
                  <c:pt idx="102">
                    <c:v>0.04</c:v>
                  </c:pt>
                  <c:pt idx="103">
                    <c:v>0.64</c:v>
                  </c:pt>
                  <c:pt idx="104">
                    <c:v>0.46</c:v>
                  </c:pt>
                  <c:pt idx="105">
                    <c:v>2.2</c:v>
                  </c:pt>
                  <c:pt idx="106">
                    <c:v>3.12</c:v>
                  </c:pt>
                  <c:pt idx="107">
                    <c:v>1.31</c:v>
                  </c:pt>
                  <c:pt idx="108">
                    <c:v>0.04</c:v>
                  </c:pt>
                  <c:pt idx="109">
                    <c:v>2.21</c:v>
                  </c:pt>
                  <c:pt idx="110">
                    <c:v>1.82</c:v>
                  </c:pt>
                  <c:pt idx="111">
                    <c:v>0.27</c:v>
                  </c:pt>
                  <c:pt idx="112">
                    <c:v>0.03</c:v>
                  </c:pt>
                  <c:pt idx="113">
                    <c:v>0.03</c:v>
                  </c:pt>
                  <c:pt idx="114">
                    <c:v>0.1</c:v>
                  </c:pt>
                  <c:pt idx="115">
                    <c:v>0.54</c:v>
                  </c:pt>
                  <c:pt idx="116">
                    <c:v>1.64</c:v>
                  </c:pt>
                  <c:pt idx="117">
                    <c:v>1.85</c:v>
                  </c:pt>
                  <c:pt idx="118">
                    <c:v>0.04</c:v>
                  </c:pt>
                </c:lvl>
                <c:lvl>
                  <c:pt idx="0">
                    <c:v>0</c:v>
                  </c:pt>
                  <c:pt idx="1">
                    <c:v>0.49</c:v>
                  </c:pt>
                  <c:pt idx="2">
                    <c:v>0.11</c:v>
                  </c:pt>
                  <c:pt idx="3">
                    <c:v>0.05</c:v>
                  </c:pt>
                  <c:pt idx="4">
                    <c:v>0.01</c:v>
                  </c:pt>
                  <c:pt idx="5">
                    <c:v>0.44</c:v>
                  </c:pt>
                  <c:pt idx="6">
                    <c:v>0.07</c:v>
                  </c:pt>
                  <c:pt idx="7">
                    <c:v>4.53</c:v>
                  </c:pt>
                  <c:pt idx="8">
                    <c:v>0.66</c:v>
                  </c:pt>
                  <c:pt idx="9">
                    <c:v>0</c:v>
                  </c:pt>
                  <c:pt idx="10">
                    <c:v>0.3</c:v>
                  </c:pt>
                  <c:pt idx="11">
                    <c:v>2.56</c:v>
                  </c:pt>
                  <c:pt idx="12">
                    <c:v>0.81</c:v>
                  </c:pt>
                  <c:pt idx="13">
                    <c:v>1.52</c:v>
                  </c:pt>
                  <c:pt idx="14">
                    <c:v>1.61</c:v>
                  </c:pt>
                  <c:pt idx="15">
                    <c:v>0.07</c:v>
                  </c:pt>
                  <c:pt idx="16">
                    <c:v>0.88</c:v>
                  </c:pt>
                  <c:pt idx="17">
                    <c:v>4</c:v>
                  </c:pt>
                  <c:pt idx="18">
                    <c:v>2.63</c:v>
                  </c:pt>
                  <c:pt idx="19">
                    <c:v>7.71</c:v>
                  </c:pt>
                  <c:pt idx="20">
                    <c:v>0.01</c:v>
                  </c:pt>
                  <c:pt idx="21">
                    <c:v>0.82</c:v>
                  </c:pt>
                  <c:pt idx="22">
                    <c:v>1.85</c:v>
                  </c:pt>
                  <c:pt idx="23">
                    <c:v>0.17</c:v>
                  </c:pt>
                  <c:pt idx="24">
                    <c:v>1.62</c:v>
                  </c:pt>
                  <c:pt idx="25">
                    <c:v>1.91</c:v>
                  </c:pt>
                  <c:pt idx="26">
                    <c:v>2.71</c:v>
                  </c:pt>
                  <c:pt idx="27">
                    <c:v>0.44</c:v>
                  </c:pt>
                  <c:pt idx="28">
                    <c:v>2.87</c:v>
                  </c:pt>
                  <c:pt idx="29">
                    <c:v>0.06</c:v>
                  </c:pt>
                  <c:pt idx="30">
                    <c:v>0.01</c:v>
                  </c:pt>
                  <c:pt idx="31">
                    <c:v>0</c:v>
                  </c:pt>
                  <c:pt idx="32">
                    <c:v>4.7</c:v>
                  </c:pt>
                  <c:pt idx="33">
                    <c:v>2.43</c:v>
                  </c:pt>
                  <c:pt idx="34">
                    <c:v>6.22</c:v>
                  </c:pt>
                  <c:pt idx="35">
                    <c:v>0.52</c:v>
                  </c:pt>
                  <c:pt idx="36">
                    <c:v>0.51</c:v>
                  </c:pt>
                  <c:pt idx="37">
                    <c:v>0.21</c:v>
                  </c:pt>
                  <c:pt idx="38">
                    <c:v>4.34</c:v>
                  </c:pt>
                  <c:pt idx="39">
                    <c:v>8.04</c:v>
                  </c:pt>
                  <c:pt idx="40">
                    <c:v>0.01</c:v>
                  </c:pt>
                  <c:pt idx="41">
                    <c:v>3.28</c:v>
                  </c:pt>
                  <c:pt idx="42">
                    <c:v>1.25</c:v>
                  </c:pt>
                  <c:pt idx="43">
                    <c:v>6.83</c:v>
                  </c:pt>
                  <c:pt idx="44">
                    <c:v>0.01</c:v>
                  </c:pt>
                  <c:pt idx="45">
                    <c:v>0.1</c:v>
                  </c:pt>
                  <c:pt idx="46">
                    <c:v>0.19</c:v>
                  </c:pt>
                  <c:pt idx="47">
                    <c:v>0.35</c:v>
                  </c:pt>
                  <c:pt idx="48">
                    <c:v>1.27</c:v>
                  </c:pt>
                  <c:pt idx="49">
                    <c:v>0.38</c:v>
                  </c:pt>
                  <c:pt idx="50">
                    <c:v>0.14</c:v>
                  </c:pt>
                  <c:pt idx="51">
                    <c:v>3.32</c:v>
                  </c:pt>
                  <c:pt idx="52">
                    <c:v>1.02</c:v>
                  </c:pt>
                  <c:pt idx="53">
                    <c:v>0.08</c:v>
                  </c:pt>
                  <c:pt idx="54">
                    <c:v>4.93</c:v>
                  </c:pt>
                  <c:pt idx="55">
                    <c:v>0.02</c:v>
                  </c:pt>
                  <c:pt idx="56">
                    <c:v>0.27</c:v>
                  </c:pt>
                  <c:pt idx="57">
                    <c:v>0.88</c:v>
                  </c:pt>
                  <c:pt idx="58">
                    <c:v>0.51</c:v>
                  </c:pt>
                  <c:pt idx="59">
                    <c:v>2.89</c:v>
                  </c:pt>
                  <c:pt idx="60">
                    <c:v>1.14</c:v>
                  </c:pt>
                  <c:pt idx="61">
                    <c:v>0.76</c:v>
                  </c:pt>
                  <c:pt idx="62">
                    <c:v>13.05</c:v>
                  </c:pt>
                  <c:pt idx="63">
                    <c:v>1.66</c:v>
                  </c:pt>
                  <c:pt idx="64">
                    <c:v>0.3</c:v>
                  </c:pt>
                  <c:pt idx="65">
                    <c:v>13.14</c:v>
                  </c:pt>
                  <c:pt idx="66">
                    <c:v>0</c:v>
                  </c:pt>
                  <c:pt idx="67">
                    <c:v>11.39</c:v>
                  </c:pt>
                  <c:pt idx="68">
                    <c:v>17.06</c:v>
                  </c:pt>
                  <c:pt idx="69">
                    <c:v>0</c:v>
                  </c:pt>
                  <c:pt idx="70">
                    <c:v>5.04</c:v>
                  </c:pt>
                  <c:pt idx="71">
                    <c:v>1.23</c:v>
                  </c:pt>
                  <c:pt idx="72">
                    <c:v>0.18</c:v>
                  </c:pt>
                  <c:pt idx="73">
                    <c:v>0.05</c:v>
                  </c:pt>
                  <c:pt idx="74">
                    <c:v>0</c:v>
                  </c:pt>
                  <c:pt idx="75">
                    <c:v>0.33</c:v>
                  </c:pt>
                  <c:pt idx="76">
                    <c:v>3.42</c:v>
                  </c:pt>
                  <c:pt idx="77">
                    <c:v>0.02</c:v>
                  </c:pt>
                  <c:pt idx="78">
                    <c:v>0.06</c:v>
                  </c:pt>
                  <c:pt idx="79">
                    <c:v>0.01</c:v>
                  </c:pt>
                  <c:pt idx="80">
                    <c:v>0.01</c:v>
                  </c:pt>
                  <c:pt idx="81">
                    <c:v>0.22</c:v>
                  </c:pt>
                  <c:pt idx="82">
                    <c:v>0</c:v>
                  </c:pt>
                  <c:pt idx="83">
                    <c:v>18.35</c:v>
                  </c:pt>
                  <c:pt idx="84">
                    <c:v>0.33</c:v>
                  </c:pt>
                  <c:pt idx="85">
                    <c:v>0.04</c:v>
                  </c:pt>
                  <c:pt idx="86">
                    <c:v>0.03</c:v>
                  </c:pt>
                  <c:pt idx="87">
                    <c:v>0.05</c:v>
                  </c:pt>
                  <c:pt idx="88">
                    <c:v>0.71</c:v>
                  </c:pt>
                  <c:pt idx="89">
                    <c:v>3.22</c:v>
                  </c:pt>
                  <c:pt idx="90">
                    <c:v>0.02</c:v>
                  </c:pt>
                  <c:pt idx="91">
                    <c:v>9.24</c:v>
                  </c:pt>
                  <c:pt idx="92">
                    <c:v>0.22</c:v>
                  </c:pt>
                  <c:pt idx="93">
                    <c:v>0.03</c:v>
                  </c:pt>
                  <c:pt idx="94">
                    <c:v>1.69</c:v>
                  </c:pt>
                  <c:pt idx="95">
                    <c:v>9.3</c:v>
                  </c:pt>
                  <c:pt idx="96">
                    <c:v>16.81</c:v>
                  </c:pt>
                  <c:pt idx="97">
                    <c:v>8.74</c:v>
                  </c:pt>
                  <c:pt idx="98">
                    <c:v>52.93</c:v>
                  </c:pt>
                  <c:pt idx="99">
                    <c:v>1.6</c:v>
                  </c:pt>
                  <c:pt idx="100">
                    <c:v>2.32</c:v>
                  </c:pt>
                  <c:pt idx="101">
                    <c:v>0.02</c:v>
                  </c:pt>
                  <c:pt idx="102">
                    <c:v>0.58</c:v>
                  </c:pt>
                  <c:pt idx="103">
                    <c:v>0.06</c:v>
                  </c:pt>
                  <c:pt idx="104">
                    <c:v>0.66</c:v>
                  </c:pt>
                  <c:pt idx="105">
                    <c:v>8.51</c:v>
                  </c:pt>
                  <c:pt idx="106">
                    <c:v>0.01</c:v>
                  </c:pt>
                  <c:pt idx="107">
                    <c:v>1.19</c:v>
                  </c:pt>
                  <c:pt idx="108">
                    <c:v>0</c:v>
                  </c:pt>
                  <c:pt idx="109">
                    <c:v>0.23</c:v>
                  </c:pt>
                  <c:pt idx="110">
                    <c:v>1.68</c:v>
                  </c:pt>
                  <c:pt idx="111">
                    <c:v>0.39</c:v>
                  </c:pt>
                  <c:pt idx="112">
                    <c:v>0.55</c:v>
                  </c:pt>
                  <c:pt idx="113">
                    <c:v>0.07</c:v>
                  </c:pt>
                  <c:pt idx="114">
                    <c:v>0</c:v>
                  </c:pt>
                  <c:pt idx="115">
                    <c:v>0.31</c:v>
                  </c:pt>
                  <c:pt idx="116">
                    <c:v>1.36</c:v>
                  </c:pt>
                  <c:pt idx="117">
                    <c:v>0.54</c:v>
                  </c:pt>
                  <c:pt idx="118">
                    <c:v>0.47</c:v>
                  </c:pt>
                </c:lvl>
                <c:lvl>
                  <c:pt idx="0">
                    <c:v>0.01</c:v>
                  </c:pt>
                  <c:pt idx="1">
                    <c:v>8.01</c:v>
                  </c:pt>
                  <c:pt idx="2">
                    <c:v>0.01</c:v>
                  </c:pt>
                  <c:pt idx="3">
                    <c:v>0.02</c:v>
                  </c:pt>
                  <c:pt idx="4">
                    <c:v>0</c:v>
                  </c:pt>
                  <c:pt idx="5">
                    <c:v>0.94</c:v>
                  </c:pt>
                  <c:pt idx="6">
                    <c:v>0.02</c:v>
                  </c:pt>
                  <c:pt idx="7">
                    <c:v>0.88</c:v>
                  </c:pt>
                  <c:pt idx="8">
                    <c:v>0.49</c:v>
                  </c:pt>
                  <c:pt idx="9">
                    <c:v>2.35</c:v>
                  </c:pt>
                  <c:pt idx="10">
                    <c:v>4.6</c:v>
                  </c:pt>
                  <c:pt idx="11">
                    <c:v>35.6</c:v>
                  </c:pt>
                  <c:pt idx="12">
                    <c:v>54.76</c:v>
                  </c:pt>
                  <c:pt idx="13">
                    <c:v>0.06</c:v>
                  </c:pt>
                  <c:pt idx="14">
                    <c:v>0.05</c:v>
                  </c:pt>
                  <c:pt idx="15">
                    <c:v>0.04</c:v>
                  </c:pt>
                  <c:pt idx="16">
                    <c:v>1.17</c:v>
                  </c:pt>
                  <c:pt idx="17">
                    <c:v>0.44</c:v>
                  </c:pt>
                  <c:pt idx="18">
                    <c:v>3.17</c:v>
                  </c:pt>
                  <c:pt idx="19">
                    <c:v>6.64</c:v>
                  </c:pt>
                  <c:pt idx="20">
                    <c:v>0</c:v>
                  </c:pt>
                  <c:pt idx="21">
                    <c:v>0.81</c:v>
                  </c:pt>
                  <c:pt idx="22">
                    <c:v>1.76</c:v>
                  </c:pt>
                  <c:pt idx="23">
                    <c:v>0.85</c:v>
                  </c:pt>
                  <c:pt idx="24">
                    <c:v>0.15</c:v>
                  </c:pt>
                  <c:pt idx="25">
                    <c:v>1.03</c:v>
                  </c:pt>
                  <c:pt idx="26">
                    <c:v>1.2</c:v>
                  </c:pt>
                  <c:pt idx="27">
                    <c:v>0.02</c:v>
                  </c:pt>
                  <c:pt idx="28">
                    <c:v>0.84</c:v>
                  </c:pt>
                  <c:pt idx="29">
                    <c:v>0.25</c:v>
                  </c:pt>
                  <c:pt idx="30">
                    <c:v>0.28</c:v>
                  </c:pt>
                  <c:pt idx="31">
                    <c:v>0.43</c:v>
                  </c:pt>
                  <c:pt idx="32">
                    <c:v>3.8</c:v>
                  </c:pt>
                  <c:pt idx="33">
                    <c:v>1.03</c:v>
                  </c:pt>
                  <c:pt idx="34">
                    <c:v>2.91</c:v>
                  </c:pt>
                  <c:pt idx="35">
                    <c:v>0.01</c:v>
                  </c:pt>
                  <c:pt idx="36">
                    <c:v>0.3</c:v>
                  </c:pt>
                  <c:pt idx="37">
                    <c:v>1.2</c:v>
                  </c:pt>
                  <c:pt idx="38">
                    <c:v>0.35</c:v>
                  </c:pt>
                  <c:pt idx="39">
                    <c:v>9.25</c:v>
                  </c:pt>
                  <c:pt idx="40">
                    <c:v>2.03</c:v>
                  </c:pt>
                  <c:pt idx="41">
                    <c:v>6.28</c:v>
                  </c:pt>
                  <c:pt idx="42">
                    <c:v>0.61</c:v>
                  </c:pt>
                  <c:pt idx="43">
                    <c:v>2.49</c:v>
                  </c:pt>
                  <c:pt idx="44">
                    <c:v>0.01</c:v>
                  </c:pt>
                  <c:pt idx="45">
                    <c:v>0</c:v>
                  </c:pt>
                  <c:pt idx="46">
                    <c:v>0.01</c:v>
                  </c:pt>
                  <c:pt idx="47">
                    <c:v>0.11</c:v>
                  </c:pt>
                  <c:pt idx="48">
                    <c:v>0.39</c:v>
                  </c:pt>
                  <c:pt idx="49">
                    <c:v>0.33</c:v>
                  </c:pt>
                  <c:pt idx="50">
                    <c:v>0.08</c:v>
                  </c:pt>
                  <c:pt idx="51">
                    <c:v>3.31</c:v>
                  </c:pt>
                  <c:pt idx="52">
                    <c:v>2.12</c:v>
                  </c:pt>
                  <c:pt idx="53">
                    <c:v>0.01</c:v>
                  </c:pt>
                  <c:pt idx="54">
                    <c:v>4.75</c:v>
                  </c:pt>
                  <c:pt idx="55">
                    <c:v>0.01</c:v>
                  </c:pt>
                  <c:pt idx="56">
                    <c:v>0.84</c:v>
                  </c:pt>
                  <c:pt idx="57">
                    <c:v>1.02</c:v>
                  </c:pt>
                  <c:pt idx="58">
                    <c:v>0.61</c:v>
                  </c:pt>
                  <c:pt idx="59">
                    <c:v>3.66</c:v>
                  </c:pt>
                  <c:pt idx="60">
                    <c:v>1.43</c:v>
                  </c:pt>
                  <c:pt idx="61">
                    <c:v>0.52</c:v>
                  </c:pt>
                  <c:pt idx="62">
                    <c:v>36.91</c:v>
                  </c:pt>
                  <c:pt idx="63">
                    <c:v>15.31</c:v>
                  </c:pt>
                  <c:pt idx="64">
                    <c:v>5.34</c:v>
                  </c:pt>
                  <c:pt idx="65">
                    <c:v>50.59</c:v>
                  </c:pt>
                  <c:pt idx="66">
                    <c:v>0</c:v>
                  </c:pt>
                  <c:pt idx="67">
                    <c:v>12.15</c:v>
                  </c:pt>
                  <c:pt idx="68">
                    <c:v>33.85</c:v>
                  </c:pt>
                  <c:pt idx="69">
                    <c:v>1.4</c:v>
                  </c:pt>
                  <c:pt idx="70">
                    <c:v>1.26</c:v>
                  </c:pt>
                  <c:pt idx="71">
                    <c:v>0</c:v>
                  </c:pt>
                  <c:pt idx="72">
                    <c:v>0.47</c:v>
                  </c:pt>
                  <c:pt idx="73">
                    <c:v>2.34</c:v>
                  </c:pt>
                  <c:pt idx="74">
                    <c:v>0.49</c:v>
                  </c:pt>
                  <c:pt idx="75">
                    <c:v>0</c:v>
                  </c:pt>
                  <c:pt idx="76">
                    <c:v>3.05</c:v>
                  </c:pt>
                  <c:pt idx="77">
                    <c:v>0.2</c:v>
                  </c:pt>
                  <c:pt idx="78">
                    <c:v>0.07</c:v>
                  </c:pt>
                  <c:pt idx="79">
                    <c:v>0.11</c:v>
                  </c:pt>
                  <c:pt idx="80">
                    <c:v>0.09</c:v>
                  </c:pt>
                  <c:pt idx="81">
                    <c:v>0</c:v>
                  </c:pt>
                  <c:pt idx="82">
                    <c:v>0.17</c:v>
                  </c:pt>
                  <c:pt idx="83">
                    <c:v>16.27</c:v>
                  </c:pt>
                  <c:pt idx="84">
                    <c:v>0.81</c:v>
                  </c:pt>
                  <c:pt idx="85">
                    <c:v>0.8</c:v>
                  </c:pt>
                  <c:pt idx="86">
                    <c:v>0.08</c:v>
                  </c:pt>
                  <c:pt idx="87">
                    <c:v>0.12</c:v>
                  </c:pt>
                  <c:pt idx="88">
                    <c:v>1.02</c:v>
                  </c:pt>
                  <c:pt idx="89">
                    <c:v>3.13</c:v>
                  </c:pt>
                  <c:pt idx="90">
                    <c:v>2.97</c:v>
                  </c:pt>
                  <c:pt idx="91">
                    <c:v>15.32</c:v>
                  </c:pt>
                  <c:pt idx="92">
                    <c:v>0.68</c:v>
                  </c:pt>
                  <c:pt idx="93">
                    <c:v>0.03</c:v>
                  </c:pt>
                  <c:pt idx="94">
                    <c:v>1.39</c:v>
                  </c:pt>
                  <c:pt idx="95">
                    <c:v>4.04</c:v>
                  </c:pt>
                  <c:pt idx="96">
                    <c:v>5.43</c:v>
                  </c:pt>
                  <c:pt idx="97">
                    <c:v>5.16</c:v>
                  </c:pt>
                  <c:pt idx="98">
                    <c:v>33.5</c:v>
                  </c:pt>
                  <c:pt idx="99">
                    <c:v>1.72</c:v>
                  </c:pt>
                  <c:pt idx="100">
                    <c:v>2.36</c:v>
                  </c:pt>
                  <c:pt idx="101">
                    <c:v>0.08</c:v>
                  </c:pt>
                  <c:pt idx="102">
                    <c:v>0.27</c:v>
                  </c:pt>
                  <c:pt idx="103">
                    <c:v>0.08</c:v>
                  </c:pt>
                  <c:pt idx="104">
                    <c:v>0.69</c:v>
                  </c:pt>
                  <c:pt idx="105">
                    <c:v>21.16</c:v>
                  </c:pt>
                  <c:pt idx="106">
                    <c:v>0.45</c:v>
                  </c:pt>
                  <c:pt idx="107">
                    <c:v>0.38</c:v>
                  </c:pt>
                  <c:pt idx="108">
                    <c:v>0.04</c:v>
                  </c:pt>
                  <c:pt idx="109">
                    <c:v>1.32</c:v>
                  </c:pt>
                  <c:pt idx="110">
                    <c:v>1.44</c:v>
                  </c:pt>
                  <c:pt idx="111">
                    <c:v>0.77</c:v>
                  </c:pt>
                  <c:pt idx="112">
                    <c:v>1.13</c:v>
                  </c:pt>
                  <c:pt idx="113">
                    <c:v>0.01</c:v>
                  </c:pt>
                  <c:pt idx="114">
                    <c:v>0.05</c:v>
                  </c:pt>
                  <c:pt idx="115">
                    <c:v>0</c:v>
                  </c:pt>
                  <c:pt idx="116">
                    <c:v>3.14</c:v>
                  </c:pt>
                  <c:pt idx="117">
                    <c:v>0.02</c:v>
                  </c:pt>
                  <c:pt idx="118">
                    <c:v>1.51</c:v>
                  </c:pt>
                </c:lvl>
                <c:lvl>
                  <c:pt idx="0">
                    <c:v>Godiva             </c:v>
                  </c:pt>
                  <c:pt idx="1">
                    <c:v>Flattop-25         </c:v>
                  </c:pt>
                  <c:pt idx="2">
                    <c:v>Big_Ten(detailed)  </c:v>
                  </c:pt>
                  <c:pt idx="3">
                    <c:v>Jezebel            </c:v>
                  </c:pt>
                  <c:pt idx="4">
                    <c:v>Jezebel-240        </c:v>
                  </c:pt>
                  <c:pt idx="5">
                    <c:v>Flattop-Pu         </c:v>
                  </c:pt>
                  <c:pt idx="6">
                    <c:v>Jezebel-23         </c:v>
                  </c:pt>
                  <c:pt idx="7">
                    <c:v>Flattop-23         </c:v>
                  </c:pt>
                  <c:pt idx="8">
                    <c:v>pmf022             </c:v>
                  </c:pt>
                  <c:pt idx="9">
                    <c:v>Jemima-1           </c:v>
                  </c:pt>
                  <c:pt idx="10">
                    <c:v>Jemima-2           </c:v>
                  </c:pt>
                  <c:pt idx="11">
                    <c:v>Jemima-3           </c:v>
                  </c:pt>
                  <c:pt idx="12">
                    <c:v>Jemima-4           </c:v>
                  </c:pt>
                  <c:pt idx="13">
                    <c:v>pmf010             </c:v>
                  </c:pt>
                  <c:pt idx="14">
                    <c:v>pmf011             </c:v>
                  </c:pt>
                  <c:pt idx="15">
                    <c:v>pmf018             </c:v>
                  </c:pt>
                  <c:pt idx="16">
                    <c:v>pmf019             </c:v>
                  </c:pt>
                  <c:pt idx="17">
                    <c:v>pmf020             </c:v>
                  </c:pt>
                  <c:pt idx="18">
                    <c:v>pmf021-1           </c:v>
                  </c:pt>
                  <c:pt idx="19">
                    <c:v>pmf021-2           </c:v>
                  </c:pt>
                  <c:pt idx="20">
                    <c:v>pmf023             </c:v>
                  </c:pt>
                  <c:pt idx="21">
                    <c:v>pmf024             </c:v>
                  </c:pt>
                  <c:pt idx="22">
                    <c:v>LLNL_Pu_Buttons-3  </c:v>
                  </c:pt>
                  <c:pt idx="23">
                    <c:v>Comet-UH3.6        </c:v>
                  </c:pt>
                  <c:pt idx="24">
                    <c:v>Pajarito           </c:v>
                  </c:pt>
                  <c:pt idx="25">
                    <c:v>Topsy-U_2.0in      </c:v>
                  </c:pt>
                  <c:pt idx="26">
                    <c:v>Topsy-U_3.0in      </c:v>
                  </c:pt>
                  <c:pt idx="27">
                    <c:v>Topsy-U_4.0in      </c:v>
                  </c:pt>
                  <c:pt idx="28">
                    <c:v>Topsy-U_5.0in      </c:v>
                  </c:pt>
                  <c:pt idx="29">
                    <c:v>Topsy-U_7.0in      </c:v>
                  </c:pt>
                  <c:pt idx="30">
                    <c:v>Topsy-U_8.0in      </c:v>
                  </c:pt>
                  <c:pt idx="31">
                    <c:v>Topsy-U_11.in      </c:v>
                  </c:pt>
                  <c:pt idx="32">
                    <c:v>VNIITF-CTF-bare    </c:v>
                  </c:pt>
                  <c:pt idx="33">
                    <c:v>VNIITF-CTF-009-1   </c:v>
                  </c:pt>
                  <c:pt idx="34">
                    <c:v>VNIITF-CTF-009-2   </c:v>
                  </c:pt>
                  <c:pt idx="35">
                    <c:v>VNIITF-CTF-011     </c:v>
                  </c:pt>
                  <c:pt idx="36">
                    <c:v>VNIITF-CTF-012     </c:v>
                  </c:pt>
                  <c:pt idx="37">
                    <c:v>VNIITF-CTF-SS-13   </c:v>
                  </c:pt>
                  <c:pt idx="38">
                    <c:v>VNIITF-CTF-DU      </c:v>
                  </c:pt>
                  <c:pt idx="39">
                    <c:v>VNIITF-CTF-UnrCy1  </c:v>
                  </c:pt>
                  <c:pt idx="40">
                    <c:v>VNIIEF-CTF-3       </c:v>
                  </c:pt>
                  <c:pt idx="41">
                    <c:v>VNIIEF-CTF-4       </c:v>
                  </c:pt>
                  <c:pt idx="42">
                    <c:v>VNIIEF-CTF-5s      </c:v>
                  </c:pt>
                  <c:pt idx="43">
                    <c:v>VNIIEF-CTF-6s      </c:v>
                  </c:pt>
                  <c:pt idx="44">
                    <c:v>BW-XI-1            </c:v>
                  </c:pt>
                  <c:pt idx="45">
                    <c:v>BW-XI-2            </c:v>
                  </c:pt>
                  <c:pt idx="46">
                    <c:v>BW-XI-5            </c:v>
                  </c:pt>
                  <c:pt idx="47">
                    <c:v>BW-XI-7            </c:v>
                  </c:pt>
                  <c:pt idx="48">
                    <c:v>BW-XI-8            </c:v>
                  </c:pt>
                  <c:pt idx="49">
                    <c:v>BW-XI-11           </c:v>
                  </c:pt>
                  <c:pt idx="50">
                    <c:v>ORNL-UO2F2-1       </c:v>
                  </c:pt>
                  <c:pt idx="51">
                    <c:v>ORNL-UO2F2-2       </c:v>
                  </c:pt>
                  <c:pt idx="52">
                    <c:v>STACY-14           </c:v>
                  </c:pt>
                  <c:pt idx="53">
                    <c:v>STACY-30           </c:v>
                  </c:pt>
                  <c:pt idx="54">
                    <c:v>STACY-32           </c:v>
                  </c:pt>
                  <c:pt idx="55">
                    <c:v>STACY-36           </c:v>
                  </c:pt>
                  <c:pt idx="56">
                    <c:v>STACY-49           </c:v>
                  </c:pt>
                  <c:pt idx="57">
                    <c:v>ORNL T1            </c:v>
                  </c:pt>
                  <c:pt idx="58">
                    <c:v>ORNL T2            </c:v>
                  </c:pt>
                  <c:pt idx="59">
                    <c:v>ORNL T3            </c:v>
                  </c:pt>
                  <c:pt idx="60">
                    <c:v>ORNL T4            </c:v>
                  </c:pt>
                  <c:pt idx="61">
                    <c:v>ORNL T5            </c:v>
                  </c:pt>
                  <c:pt idx="62">
                    <c:v>ZEUS/Gr-1          </c:v>
                  </c:pt>
                  <c:pt idx="63">
                    <c:v>ZEUS/Gr-2          </c:v>
                  </c:pt>
                  <c:pt idx="64">
                    <c:v>ZEUS/Gr-3          </c:v>
                  </c:pt>
                  <c:pt idx="65">
                    <c:v>ZEUS/Gr-4          </c:v>
                  </c:pt>
                  <c:pt idx="66">
                    <c:v>VNIIEF_Sphere      </c:v>
                  </c:pt>
                  <c:pt idx="67">
                    <c:v>VNIITF-CTF-019     </c:v>
                  </c:pt>
                  <c:pt idx="68">
                    <c:v>PNL-48R-3a         </c:v>
                  </c:pt>
                  <c:pt idx="69">
                    <c:v>PNL-16R-5          </c:v>
                  </c:pt>
                  <c:pt idx="70">
                    <c:v>PNL-18R-1          </c:v>
                  </c:pt>
                  <c:pt idx="71">
                    <c:v>PNL-18R-6          </c:v>
                  </c:pt>
                  <c:pt idx="72">
                    <c:v>PNL-11-9           </c:v>
                  </c:pt>
                  <c:pt idx="73">
                    <c:v>PNL-11(15.2)-01    </c:v>
                  </c:pt>
                  <c:pt idx="74">
                    <c:v>PNL-11(15.2)-03    </c:v>
                  </c:pt>
                  <c:pt idx="75">
                    <c:v>PNL-10-Gd-01       </c:v>
                  </c:pt>
                  <c:pt idx="76">
                    <c:v>Falstaff-1.1       </c:v>
                  </c:pt>
                  <c:pt idx="77">
                    <c:v>U3ORNL-S1          </c:v>
                  </c:pt>
                  <c:pt idx="78">
                    <c:v>U3ORNL-S2          </c:v>
                  </c:pt>
                  <c:pt idx="79">
                    <c:v>U3ORNL-CS          </c:v>
                  </c:pt>
                  <c:pt idx="80">
                    <c:v>U3ORNL-S4          </c:v>
                  </c:pt>
                  <c:pt idx="81">
                    <c:v>U3ORNL-S5          </c:v>
                  </c:pt>
                  <c:pt idx="82">
                    <c:v>U3ORNL-11          </c:v>
                  </c:pt>
                  <c:pt idx="83">
                    <c:v>Thor               </c:v>
                  </c:pt>
                  <c:pt idx="84">
                    <c:v>SB-2+h             </c:v>
                  </c:pt>
                  <c:pt idx="85">
                    <c:v>SB-6               </c:v>
                  </c:pt>
                  <c:pt idx="86">
                    <c:v>Topsy-W_1.9in      </c:v>
                  </c:pt>
                  <c:pt idx="87">
                    <c:v>Topsy-W_2.9in      </c:v>
                  </c:pt>
                  <c:pt idx="88">
                    <c:v>Topsy-W_4.5in      </c:v>
                  </c:pt>
                  <c:pt idx="89">
                    <c:v>Topsy-W_6.5in      </c:v>
                  </c:pt>
                  <c:pt idx="90">
                    <c:v>Topsy-Ni           </c:v>
                  </c:pt>
                  <c:pt idx="91">
                    <c:v>LANL_hmf004        </c:v>
                  </c:pt>
                  <c:pt idx="92">
                    <c:v>Planet-Pu/W1.8in   </c:v>
                  </c:pt>
                  <c:pt idx="93">
                    <c:v>Planet_U3U5_10kg   </c:v>
                  </c:pt>
                  <c:pt idx="94">
                    <c:v>Planet_U3U5_7.6kg  </c:v>
                  </c:pt>
                  <c:pt idx="95">
                    <c:v>Planet_U3U8_10kg   </c:v>
                  </c:pt>
                  <c:pt idx="96">
                    <c:v>Planet_U3U8_7.6kg  </c:v>
                  </c:pt>
                  <c:pt idx="97">
                    <c:v>Planet-U233/W1in   </c:v>
                  </c:pt>
                  <c:pt idx="98">
                    <c:v>Planet-U233/W2in   </c:v>
                  </c:pt>
                  <c:pt idx="99">
                    <c:v>Planet_U3Be_10kg   </c:v>
                  </c:pt>
                  <c:pt idx="100">
                    <c:v>Planet_U3Be_7.6kg  </c:v>
                  </c:pt>
                  <c:pt idx="101">
                    <c:v>LANL-pmf009        </c:v>
                  </c:pt>
                  <c:pt idx="102">
                    <c:v>IPPE-MATR_16.4C_Gd </c:v>
                  </c:pt>
                  <c:pt idx="103">
                    <c:v>LANL_mmf001        </c:v>
                  </c:pt>
                  <c:pt idx="104">
                    <c:v>VNIITF-CTF_mmf003  </c:v>
                  </c:pt>
                  <c:pt idx="105">
                    <c:v>ZEBRA-8H           </c:v>
                  </c:pt>
                  <c:pt idx="106">
                    <c:v>pmf025             </c:v>
                  </c:pt>
                  <c:pt idx="107">
                    <c:v>pmf026             </c:v>
                  </c:pt>
                  <c:pt idx="108">
                    <c:v>VNIITF-CTF-020     </c:v>
                  </c:pt>
                  <c:pt idx="109">
                    <c:v>VNIITF-CTF-SS-21   </c:v>
                  </c:pt>
                  <c:pt idx="110">
                    <c:v>VNIITF-CTF-022     </c:v>
                  </c:pt>
                  <c:pt idx="111">
                    <c:v>Tinkertoy_2-c11    </c:v>
                  </c:pt>
                  <c:pt idx="112">
                    <c:v>HISS_Pu            </c:v>
                  </c:pt>
                  <c:pt idx="113">
                    <c:v>PNL-PRCF-30        </c:v>
                  </c:pt>
                  <c:pt idx="114">
                    <c:v>PNL-PRCF-31        </c:v>
                  </c:pt>
                  <c:pt idx="115">
                    <c:v>PNL-PRCF-32        </c:v>
                  </c:pt>
                  <c:pt idx="116">
                    <c:v>PNL-PRCF-33        </c:v>
                  </c:pt>
                  <c:pt idx="117">
                    <c:v>PNL-PRCF-34        </c:v>
                  </c:pt>
                  <c:pt idx="118">
                    <c:v>PNL-PRCF-35        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  <c:pt idx="30">
                    <c:v>31</c:v>
                  </c:pt>
                  <c:pt idx="31">
                    <c:v>32</c:v>
                  </c:pt>
                  <c:pt idx="32">
                    <c:v>33</c:v>
                  </c:pt>
                  <c:pt idx="33">
                    <c:v>34</c:v>
                  </c:pt>
                  <c:pt idx="34">
                    <c:v>35</c:v>
                  </c:pt>
                  <c:pt idx="35">
                    <c:v>36</c:v>
                  </c:pt>
                  <c:pt idx="36">
                    <c:v>37</c:v>
                  </c:pt>
                  <c:pt idx="37">
                    <c:v>38</c:v>
                  </c:pt>
                  <c:pt idx="38">
                    <c:v>39</c:v>
                  </c:pt>
                  <c:pt idx="39">
                    <c:v>40</c:v>
                  </c:pt>
                  <c:pt idx="40">
                    <c:v>41</c:v>
                  </c:pt>
                  <c:pt idx="41">
                    <c:v>42</c:v>
                  </c:pt>
                  <c:pt idx="42">
                    <c:v>43</c:v>
                  </c:pt>
                  <c:pt idx="43">
                    <c:v>44</c:v>
                  </c:pt>
                  <c:pt idx="44">
                    <c:v>45</c:v>
                  </c:pt>
                  <c:pt idx="45">
                    <c:v>46</c:v>
                  </c:pt>
                  <c:pt idx="46">
                    <c:v>47</c:v>
                  </c:pt>
                  <c:pt idx="47">
                    <c:v>48</c:v>
                  </c:pt>
                  <c:pt idx="48">
                    <c:v>49</c:v>
                  </c:pt>
                  <c:pt idx="49">
                    <c:v>50</c:v>
                  </c:pt>
                  <c:pt idx="50">
                    <c:v>51</c:v>
                  </c:pt>
                  <c:pt idx="51">
                    <c:v>52</c:v>
                  </c:pt>
                  <c:pt idx="52">
                    <c:v>53</c:v>
                  </c:pt>
                  <c:pt idx="53">
                    <c:v>54</c:v>
                  </c:pt>
                  <c:pt idx="54">
                    <c:v>55</c:v>
                  </c:pt>
                  <c:pt idx="55">
                    <c:v>56</c:v>
                  </c:pt>
                  <c:pt idx="56">
                    <c:v>57</c:v>
                  </c:pt>
                  <c:pt idx="57">
                    <c:v>58</c:v>
                  </c:pt>
                  <c:pt idx="58">
                    <c:v>59</c:v>
                  </c:pt>
                  <c:pt idx="59">
                    <c:v>60</c:v>
                  </c:pt>
                  <c:pt idx="60">
                    <c:v>61</c:v>
                  </c:pt>
                  <c:pt idx="61">
                    <c:v>62</c:v>
                  </c:pt>
                  <c:pt idx="62">
                    <c:v>63</c:v>
                  </c:pt>
                  <c:pt idx="63">
                    <c:v>64</c:v>
                  </c:pt>
                  <c:pt idx="64">
                    <c:v>65</c:v>
                  </c:pt>
                  <c:pt idx="65">
                    <c:v>66</c:v>
                  </c:pt>
                  <c:pt idx="66">
                    <c:v>67</c:v>
                  </c:pt>
                  <c:pt idx="67">
                    <c:v>68</c:v>
                  </c:pt>
                  <c:pt idx="68">
                    <c:v>69</c:v>
                  </c:pt>
                  <c:pt idx="69">
                    <c:v>70</c:v>
                  </c:pt>
                  <c:pt idx="70">
                    <c:v>71</c:v>
                  </c:pt>
                  <c:pt idx="71">
                    <c:v>72</c:v>
                  </c:pt>
                  <c:pt idx="72">
                    <c:v>73</c:v>
                  </c:pt>
                  <c:pt idx="73">
                    <c:v>74</c:v>
                  </c:pt>
                  <c:pt idx="74">
                    <c:v>75</c:v>
                  </c:pt>
                  <c:pt idx="75">
                    <c:v>76</c:v>
                  </c:pt>
                  <c:pt idx="76">
                    <c:v>77</c:v>
                  </c:pt>
                  <c:pt idx="77">
                    <c:v>78</c:v>
                  </c:pt>
                  <c:pt idx="78">
                    <c:v>79</c:v>
                  </c:pt>
                  <c:pt idx="79">
                    <c:v>80</c:v>
                  </c:pt>
                  <c:pt idx="80">
                    <c:v>81</c:v>
                  </c:pt>
                  <c:pt idx="81">
                    <c:v>82</c:v>
                  </c:pt>
                  <c:pt idx="82">
                    <c:v>83</c:v>
                  </c:pt>
                  <c:pt idx="83">
                    <c:v>84</c:v>
                  </c:pt>
                  <c:pt idx="84">
                    <c:v>85</c:v>
                  </c:pt>
                  <c:pt idx="85">
                    <c:v>86</c:v>
                  </c:pt>
                  <c:pt idx="86">
                    <c:v>87</c:v>
                  </c:pt>
                  <c:pt idx="87">
                    <c:v>88</c:v>
                  </c:pt>
                  <c:pt idx="88">
                    <c:v>89</c:v>
                  </c:pt>
                  <c:pt idx="89">
                    <c:v>90</c:v>
                  </c:pt>
                  <c:pt idx="90">
                    <c:v>91</c:v>
                  </c:pt>
                  <c:pt idx="91">
                    <c:v>92</c:v>
                  </c:pt>
                  <c:pt idx="92">
                    <c:v>93</c:v>
                  </c:pt>
                  <c:pt idx="93">
                    <c:v>94</c:v>
                  </c:pt>
                  <c:pt idx="94">
                    <c:v>95</c:v>
                  </c:pt>
                  <c:pt idx="95">
                    <c:v>96</c:v>
                  </c:pt>
                  <c:pt idx="96">
                    <c:v>97</c:v>
                  </c:pt>
                  <c:pt idx="97">
                    <c:v>98</c:v>
                  </c:pt>
                  <c:pt idx="98">
                    <c:v>99</c:v>
                  </c:pt>
                  <c:pt idx="99">
                    <c:v>100</c:v>
                  </c:pt>
                  <c:pt idx="100">
                    <c:v>101</c:v>
                  </c:pt>
                  <c:pt idx="101">
                    <c:v>102</c:v>
                  </c:pt>
                  <c:pt idx="102">
                    <c:v>103</c:v>
                  </c:pt>
                  <c:pt idx="103">
                    <c:v>104</c:v>
                  </c:pt>
                  <c:pt idx="104">
                    <c:v>105</c:v>
                  </c:pt>
                  <c:pt idx="105">
                    <c:v>106</c:v>
                  </c:pt>
                  <c:pt idx="106">
                    <c:v>107</c:v>
                  </c:pt>
                  <c:pt idx="107">
                    <c:v>108</c:v>
                  </c:pt>
                  <c:pt idx="108">
                    <c:v>109</c:v>
                  </c:pt>
                  <c:pt idx="109">
                    <c:v>110</c:v>
                  </c:pt>
                  <c:pt idx="110">
                    <c:v>111</c:v>
                  </c:pt>
                  <c:pt idx="111">
                    <c:v>112</c:v>
                  </c:pt>
                  <c:pt idx="112">
                    <c:v>113</c:v>
                  </c:pt>
                  <c:pt idx="113">
                    <c:v>114</c:v>
                  </c:pt>
                  <c:pt idx="114">
                    <c:v>115</c:v>
                  </c:pt>
                  <c:pt idx="115">
                    <c:v>116</c:v>
                  </c:pt>
                  <c:pt idx="116">
                    <c:v>117</c:v>
                  </c:pt>
                  <c:pt idx="117">
                    <c:v>118</c:v>
                  </c:pt>
                  <c:pt idx="118">
                    <c:v>119</c:v>
                  </c:pt>
                </c:lvl>
                <c:lvl>
                  <c:pt idx="0">
                    <c:v>HEU-MET-FAST-001   </c:v>
                  </c:pt>
                  <c:pt idx="1">
                    <c:v>HEU-MET-FAST-028   </c:v>
                  </c:pt>
                  <c:pt idx="2">
                    <c:v>IEU-MET-FAST-007   </c:v>
                  </c:pt>
                  <c:pt idx="3">
                    <c:v>PU-MET-FAST-001    </c:v>
                  </c:pt>
                  <c:pt idx="4">
                    <c:v>PU-MET-FAST-002    </c:v>
                  </c:pt>
                  <c:pt idx="5">
                    <c:v>PU-MET-FAST-006    </c:v>
                  </c:pt>
                  <c:pt idx="6">
                    <c:v>U233-MET-FAST-001  </c:v>
                  </c:pt>
                  <c:pt idx="7">
                    <c:v>U233-MET-FAST-006  </c:v>
                  </c:pt>
                  <c:pt idx="8">
                    <c:v>PU-MET-FAST-022    </c:v>
                  </c:pt>
                  <c:pt idx="9">
                    <c:v>IEU-MET-FAST-001.1 </c:v>
                  </c:pt>
                  <c:pt idx="10">
                    <c:v>IEU-MET-FAST-001.2 </c:v>
                  </c:pt>
                  <c:pt idx="11">
                    <c:v>IEU-MET-FAST-001.3 </c:v>
                  </c:pt>
                  <c:pt idx="12">
                    <c:v>IEU-MET-FAST-001.4 </c:v>
                  </c:pt>
                  <c:pt idx="13">
                    <c:v>PU-MET-FAST-010    </c:v>
                  </c:pt>
                  <c:pt idx="14">
                    <c:v>PU-MET-FAST-011    </c:v>
                  </c:pt>
                  <c:pt idx="15">
                    <c:v>PU-MET-FAST-018    </c:v>
                  </c:pt>
                  <c:pt idx="16">
                    <c:v>PU-MET-FAST-019    </c:v>
                  </c:pt>
                  <c:pt idx="17">
                    <c:v>PU-MET-FAST-020    </c:v>
                  </c:pt>
                  <c:pt idx="18">
                    <c:v>PU-MET-FAST-021-1  </c:v>
                  </c:pt>
                  <c:pt idx="19">
                    <c:v>PU-MET-FAST-021-2  </c:v>
                  </c:pt>
                  <c:pt idx="20">
                    <c:v>PU-MET-FAST-023    </c:v>
                  </c:pt>
                  <c:pt idx="21">
                    <c:v>PU-MET-FAST-024    </c:v>
                  </c:pt>
                  <c:pt idx="22">
                    <c:v>PU-MET-FAST-003-3  </c:v>
                  </c:pt>
                  <c:pt idx="23">
                    <c:v>HEU-COMP-INTER-003.</c:v>
                  </c:pt>
                  <c:pt idx="24">
                    <c:v>IEU-MET-FAST-002   </c:v>
                  </c:pt>
                  <c:pt idx="25">
                    <c:v>HEU-MET-FAST-003.01</c:v>
                  </c:pt>
                  <c:pt idx="26">
                    <c:v>HEU-MET-FAST-003.02</c:v>
                  </c:pt>
                  <c:pt idx="27">
                    <c:v>HEU-MET-FAST-003.03</c:v>
                  </c:pt>
                  <c:pt idx="28">
                    <c:v>HEU-MET-FAST-003.04</c:v>
                  </c:pt>
                  <c:pt idx="29">
                    <c:v>HEU-MET-FAST-003.05</c:v>
                  </c:pt>
                  <c:pt idx="30">
                    <c:v>HEU-MET-FAST-003.06</c:v>
                  </c:pt>
                  <c:pt idx="31">
                    <c:v>HEU-MET-FAST-003.07</c:v>
                  </c:pt>
                  <c:pt idx="32">
                    <c:v>HEU-MET-FAST-008   </c:v>
                  </c:pt>
                  <c:pt idx="33">
                    <c:v>HEU-MET-FAST-009-1 </c:v>
                  </c:pt>
                  <c:pt idx="34">
                    <c:v>HEU-MET-FAST-009-2 </c:v>
                  </c:pt>
                  <c:pt idx="35">
                    <c:v>HEU-MET-FAST-011   </c:v>
                  </c:pt>
                  <c:pt idx="36">
                    <c:v>HEU-MET-FAST-012   </c:v>
                  </c:pt>
                  <c:pt idx="37">
                    <c:v>HEU-MET-FAST-013   </c:v>
                  </c:pt>
                  <c:pt idx="38">
                    <c:v>HEU-MET-FAST-014   </c:v>
                  </c:pt>
                  <c:pt idx="39">
                    <c:v>HEU-MET-FAST-015   </c:v>
                  </c:pt>
                  <c:pt idx="40">
                    <c:v>IEU-MET-FAST-003   </c:v>
                  </c:pt>
                  <c:pt idx="41">
                    <c:v>IEU-MET-FAST-004   </c:v>
                  </c:pt>
                  <c:pt idx="42">
                    <c:v>IEU-MET-FAST-005   </c:v>
                  </c:pt>
                  <c:pt idx="43">
                    <c:v>IEU-MET-FAST-006   </c:v>
                  </c:pt>
                  <c:pt idx="44">
                    <c:v>LEU-COMP-THERM-008-</c:v>
                  </c:pt>
                  <c:pt idx="45">
                    <c:v>LEU-COMP-THERM-008-</c:v>
                  </c:pt>
                  <c:pt idx="46">
                    <c:v>LEU-COMP-THERM-008-</c:v>
                  </c:pt>
                  <c:pt idx="47">
                    <c:v>LEU-COMP-THERM-008-</c:v>
                  </c:pt>
                  <c:pt idx="48">
                    <c:v>LEU-COMP-THERM-008-</c:v>
                  </c:pt>
                  <c:pt idx="49">
                    <c:v>LEU-COMP-THERM-0081</c:v>
                  </c:pt>
                  <c:pt idx="50">
                    <c:v>LEU-SOL-THERM-002-1</c:v>
                  </c:pt>
                  <c:pt idx="51">
                    <c:v>LEU-SOL-THERM-002-2</c:v>
                  </c:pt>
                  <c:pt idx="52">
                    <c:v>LEU-SOL-THERM-007-1</c:v>
                  </c:pt>
                  <c:pt idx="53">
                    <c:v>LEU-SOL-THERM-007-3</c:v>
                  </c:pt>
                  <c:pt idx="54">
                    <c:v>LEU-SOL-THERM-007-3</c:v>
                  </c:pt>
                  <c:pt idx="55">
                    <c:v>LEU-SOL-THERM-007-3</c:v>
                  </c:pt>
                  <c:pt idx="56">
                    <c:v>LEU-SOL-THERM-007-4</c:v>
                  </c:pt>
                  <c:pt idx="57">
                    <c:v>HEU-SOL-THERM-013.1</c:v>
                  </c:pt>
                  <c:pt idx="58">
                    <c:v>HEU-SOL-THERM-013.2</c:v>
                  </c:pt>
                  <c:pt idx="59">
                    <c:v>HEU-SOL-THERM-013.3</c:v>
                  </c:pt>
                  <c:pt idx="60">
                    <c:v>HEU-SOL-THERM-013.4</c:v>
                  </c:pt>
                  <c:pt idx="61">
                    <c:v>HEU-SOL-TERM-032   </c:v>
                  </c:pt>
                  <c:pt idx="62">
                    <c:v>HEU-MET-INTER-006  </c:v>
                  </c:pt>
                  <c:pt idx="63">
                    <c:v>HEU-MET-INTER-006  </c:v>
                  </c:pt>
                  <c:pt idx="64">
                    <c:v>HEU-MET-INTER-006  </c:v>
                  </c:pt>
                  <c:pt idx="65">
                    <c:v>HEU-MET-INTER-006  </c:v>
                  </c:pt>
                  <c:pt idx="66">
                    <c:v>HEU-MET-FAST-018   </c:v>
                  </c:pt>
                  <c:pt idx="67">
                    <c:v>HEU-MET-FAST-019   </c:v>
                  </c:pt>
                  <c:pt idx="68">
                    <c:v>PU-SOL-THERM-009-3a</c:v>
                  </c:pt>
                  <c:pt idx="69">
                    <c:v>PU-SOL-THERM-011-16</c:v>
                  </c:pt>
                  <c:pt idx="70">
                    <c:v>PU-SOL-THERM-011-18</c:v>
                  </c:pt>
                  <c:pt idx="71">
                    <c:v>PU-SOL-THERM-011-18</c:v>
                  </c:pt>
                  <c:pt idx="72">
                    <c:v>PU-SOL-THERM-018-9 </c:v>
                  </c:pt>
                  <c:pt idx="73">
                    <c:v>PU-SOL-THERM-021-01</c:v>
                  </c:pt>
                  <c:pt idx="74">
                    <c:v>PU-SOL-THERM-021-03</c:v>
                  </c:pt>
                  <c:pt idx="75">
                    <c:v>PU-SOL-THERM-034-01</c:v>
                  </c:pt>
                  <c:pt idx="76">
                    <c:v>U233-SOL-INTER-001 </c:v>
                  </c:pt>
                  <c:pt idx="77">
                    <c:v>U233-SOL-TERM-001  </c:v>
                  </c:pt>
                  <c:pt idx="78">
                    <c:v>U233-SOL-TERM-001  </c:v>
                  </c:pt>
                  <c:pt idx="79">
                    <c:v>U233-SOL-TERM-001  </c:v>
                  </c:pt>
                  <c:pt idx="80">
                    <c:v>U233-SOL-TERM-001  </c:v>
                  </c:pt>
                  <c:pt idx="81">
                    <c:v>U233-SOL-TERM-001  </c:v>
                  </c:pt>
                  <c:pt idx="82">
                    <c:v>U233-SOL-TERM-008  </c:v>
                  </c:pt>
                  <c:pt idx="83">
                    <c:v>PU-MET-FAST-008    </c:v>
                  </c:pt>
                  <c:pt idx="84">
                    <c:v>U233-COMP-THERM-001</c:v>
                  </c:pt>
                  <c:pt idx="85">
                    <c:v>U233-COMP-THERM-001</c:v>
                  </c:pt>
                  <c:pt idx="86">
                    <c:v>HEU-MET-FAST-003.08</c:v>
                  </c:pt>
                  <c:pt idx="87">
                    <c:v>HEU-MET-FAST-003.09</c:v>
                  </c:pt>
                  <c:pt idx="88">
                    <c:v>HEU-MET-FAST-003.10</c:v>
                  </c:pt>
                  <c:pt idx="89">
                    <c:v>HEU-MET-FAST-003.11</c:v>
                  </c:pt>
                  <c:pt idx="90">
                    <c:v>HEU-MET-FAST-003.12</c:v>
                  </c:pt>
                  <c:pt idx="91">
                    <c:v>HEU-MET-FAST-004   </c:v>
                  </c:pt>
                  <c:pt idx="92">
                    <c:v>PU-MET-FAST-005    </c:v>
                  </c:pt>
                  <c:pt idx="93">
                    <c:v>U233-MET-FAST-002.1</c:v>
                  </c:pt>
                  <c:pt idx="94">
                    <c:v>U233-MET-FAST-002.2</c:v>
                  </c:pt>
                  <c:pt idx="95">
                    <c:v>U233-MET-FAST-003.1</c:v>
                  </c:pt>
                  <c:pt idx="96">
                    <c:v>U233-MET-FAST-003.2</c:v>
                  </c:pt>
                  <c:pt idx="97">
                    <c:v>U233-MET-FAST-004.1</c:v>
                  </c:pt>
                  <c:pt idx="98">
                    <c:v>U233-MET-FAST-004.2</c:v>
                  </c:pt>
                  <c:pt idx="99">
                    <c:v>U233-MET-FAST-005.1</c:v>
                  </c:pt>
                  <c:pt idx="100">
                    <c:v>U233-MET-FAST-005.2</c:v>
                  </c:pt>
                  <c:pt idx="101">
                    <c:v>PU-MET-FAST-009    </c:v>
                  </c:pt>
                  <c:pt idx="102">
                    <c:v>IEU-COMP-THERM-002-</c:v>
                  </c:pt>
                  <c:pt idx="103">
                    <c:v>MIX-MET-FAST-001   </c:v>
                  </c:pt>
                  <c:pt idx="104">
                    <c:v>MIX-MET-FAST-003   </c:v>
                  </c:pt>
                  <c:pt idx="105">
                    <c:v>MIX-MET-FAST-008.8H</c:v>
                  </c:pt>
                  <c:pt idx="106">
                    <c:v>PU-MET-FAST-025    </c:v>
                  </c:pt>
                  <c:pt idx="107">
                    <c:v>PU-MET-FAST-026    </c:v>
                  </c:pt>
                  <c:pt idx="108">
                    <c:v>HEU-MET-FAST-020   </c:v>
                  </c:pt>
                  <c:pt idx="109">
                    <c:v>HEU-MET-FAST-021   </c:v>
                  </c:pt>
                  <c:pt idx="110">
                    <c:v>HEU-MET-FAST-022   </c:v>
                  </c:pt>
                  <c:pt idx="111">
                    <c:v>HEU-MET-FAST-026-c1</c:v>
                  </c:pt>
                  <c:pt idx="112">
                    <c:v>PU-COMP-INTER-001  </c:v>
                  </c:pt>
                  <c:pt idx="113">
                    <c:v>MIX-COMP-THERM-0023</c:v>
                  </c:pt>
                  <c:pt idx="114">
                    <c:v>MIX-COMP-THERM-0023</c:v>
                  </c:pt>
                  <c:pt idx="115">
                    <c:v>MIX-COMP-THERM-0023</c:v>
                  </c:pt>
                  <c:pt idx="116">
                    <c:v>MIX-COMP-THERM-0023</c:v>
                  </c:pt>
                  <c:pt idx="117">
                    <c:v>MIX-COMP-THERM-0023</c:v>
                  </c:pt>
                  <c:pt idx="118">
                    <c:v>MIX-COMP-THERM-0023</c:v>
                  </c:pt>
                </c:lvl>
              </c:multiLvlStrCache>
            </c:multiLvlStrRef>
          </c:xVal>
          <c:yVal>
            <c:numRef>
              <c:f>Sheet1!$J$3:$J$121</c:f>
              <c:numCache>
                <c:formatCode>0.00</c:formatCode>
                <c:ptCount val="119"/>
                <c:pt idx="0">
                  <c:v>0</c:v>
                </c:pt>
                <c:pt idx="1">
                  <c:v>0.14381355932203388</c:v>
                </c:pt>
                <c:pt idx="2">
                  <c:v>0.14813559322033895</c:v>
                </c:pt>
                <c:pt idx="3">
                  <c:v>0.15415254237288131</c:v>
                </c:pt>
                <c:pt idx="4">
                  <c:v>0.1572881355932203</c:v>
                </c:pt>
                <c:pt idx="5">
                  <c:v>0.24957627118644066</c:v>
                </c:pt>
                <c:pt idx="6">
                  <c:v>0.24991525423728811</c:v>
                </c:pt>
                <c:pt idx="7">
                  <c:v>0.27220338983050846</c:v>
                </c:pt>
                <c:pt idx="8">
                  <c:v>0.28279661016949154</c:v>
                </c:pt>
                <c:pt idx="9">
                  <c:v>0.29838983050847456</c:v>
                </c:pt>
                <c:pt idx="10">
                  <c:v>0.31745762711864406</c:v>
                </c:pt>
                <c:pt idx="11">
                  <c:v>0.33737288135593219</c:v>
                </c:pt>
                <c:pt idx="12">
                  <c:v>0.51669491525423727</c:v>
                </c:pt>
                <c:pt idx="13">
                  <c:v>0.51677966101694917</c:v>
                </c:pt>
                <c:pt idx="14">
                  <c:v>0.51686440677966106</c:v>
                </c:pt>
                <c:pt idx="15">
                  <c:v>0.52033898305084747</c:v>
                </c:pt>
                <c:pt idx="16">
                  <c:v>0.52389830508474577</c:v>
                </c:pt>
                <c:pt idx="17">
                  <c:v>0.52406779661016956</c:v>
                </c:pt>
                <c:pt idx="18">
                  <c:v>0.54491525423728815</c:v>
                </c:pt>
                <c:pt idx="19">
                  <c:v>0.60847457627118651</c:v>
                </c:pt>
                <c:pt idx="20">
                  <c:v>0.60932203389830519</c:v>
                </c:pt>
                <c:pt idx="21">
                  <c:v>0.6128813559322035</c:v>
                </c:pt>
                <c:pt idx="22">
                  <c:v>0.62237288135593227</c:v>
                </c:pt>
                <c:pt idx="23">
                  <c:v>0.62279661016949162</c:v>
                </c:pt>
                <c:pt idx="24">
                  <c:v>0.63576271186440692</c:v>
                </c:pt>
                <c:pt idx="25">
                  <c:v>0.64144067796610182</c:v>
                </c:pt>
                <c:pt idx="26">
                  <c:v>0.64957627118644079</c:v>
                </c:pt>
                <c:pt idx="27">
                  <c:v>0.64957627118644079</c:v>
                </c:pt>
                <c:pt idx="28">
                  <c:v>0.65262711864406786</c:v>
                </c:pt>
                <c:pt idx="29">
                  <c:v>0.65906779661016957</c:v>
                </c:pt>
                <c:pt idx="30">
                  <c:v>0.66847457627118656</c:v>
                </c:pt>
                <c:pt idx="31">
                  <c:v>0.68076271186440684</c:v>
                </c:pt>
                <c:pt idx="32">
                  <c:v>0.71177966101694923</c:v>
                </c:pt>
                <c:pt idx="33">
                  <c:v>0.74389830508474586</c:v>
                </c:pt>
                <c:pt idx="34">
                  <c:v>0.80389830508474591</c:v>
                </c:pt>
                <c:pt idx="35">
                  <c:v>0.80745762711864422</c:v>
                </c:pt>
                <c:pt idx="36">
                  <c:v>0.81042372881355951</c:v>
                </c:pt>
                <c:pt idx="37">
                  <c:v>0.85423728813559341</c:v>
                </c:pt>
                <c:pt idx="38">
                  <c:v>0.85525423728813577</c:v>
                </c:pt>
                <c:pt idx="39">
                  <c:v>0.94042372881355951</c:v>
                </c:pt>
                <c:pt idx="40">
                  <c:v>0.9448305084745765</c:v>
                </c:pt>
                <c:pt idx="41">
                  <c:v>0.97245762711864425</c:v>
                </c:pt>
                <c:pt idx="42">
                  <c:v>0.97254237288135614</c:v>
                </c:pt>
                <c:pt idx="43">
                  <c:v>1.035762711864407</c:v>
                </c:pt>
                <c:pt idx="44">
                  <c:v>1.0377966101694918</c:v>
                </c:pt>
                <c:pt idx="45">
                  <c:v>1.0386440677966104</c:v>
                </c:pt>
                <c:pt idx="46">
                  <c:v>1.0386440677966104</c:v>
                </c:pt>
                <c:pt idx="47">
                  <c:v>1.0388135593220342</c:v>
                </c:pt>
                <c:pt idx="48">
                  <c:v>1.0409322033898309</c:v>
                </c:pt>
                <c:pt idx="49">
                  <c:v>1.0452542372881359</c:v>
                </c:pt>
                <c:pt idx="50">
                  <c:v>1.0452542372881359</c:v>
                </c:pt>
                <c:pt idx="51">
                  <c:v>1.0773728813559325</c:v>
                </c:pt>
                <c:pt idx="52">
                  <c:v>1.086440677966102</c:v>
                </c:pt>
                <c:pt idx="53">
                  <c:v>1.086440677966102</c:v>
                </c:pt>
                <c:pt idx="54">
                  <c:v>1.1437288135593224</c:v>
                </c:pt>
                <c:pt idx="55">
                  <c:v>1.1465254237288141</c:v>
                </c:pt>
                <c:pt idx="56">
                  <c:v>1.163983050847458</c:v>
                </c:pt>
                <c:pt idx="57">
                  <c:v>1.1785593220338988</c:v>
                </c:pt>
                <c:pt idx="58">
                  <c:v>1.1866949152542379</c:v>
                </c:pt>
                <c:pt idx="59">
                  <c:v>1.2214406779661022</c:v>
                </c:pt>
                <c:pt idx="60">
                  <c:v>1.239152542372882</c:v>
                </c:pt>
                <c:pt idx="61">
                  <c:v>1.2621186440677972</c:v>
                </c:pt>
                <c:pt idx="62">
                  <c:v>1.2895762711864411</c:v>
                </c:pt>
                <c:pt idx="63">
                  <c:v>1.2972033898305089</c:v>
                </c:pt>
                <c:pt idx="64">
                  <c:v>1.3516101694915259</c:v>
                </c:pt>
                <c:pt idx="65">
                  <c:v>1.3516101694915259</c:v>
                </c:pt>
                <c:pt idx="66">
                  <c:v>1.3520338983050852</c:v>
                </c:pt>
                <c:pt idx="67">
                  <c:v>1.4432203389830514</c:v>
                </c:pt>
                <c:pt idx="68">
                  <c:v>1.5862711864406784</c:v>
                </c:pt>
                <c:pt idx="69">
                  <c:v>1.5879661016949158</c:v>
                </c:pt>
                <c:pt idx="70">
                  <c:v>1.6150000000000007</c:v>
                </c:pt>
                <c:pt idx="71">
                  <c:v>1.6186440677966107</c:v>
                </c:pt>
                <c:pt idx="72">
                  <c:v>1.6200000000000006</c:v>
                </c:pt>
                <c:pt idx="73">
                  <c:v>1.6220338983050853</c:v>
                </c:pt>
                <c:pt idx="74">
                  <c:v>1.6239830508474582</c:v>
                </c:pt>
                <c:pt idx="75">
                  <c:v>1.6272033898305089</c:v>
                </c:pt>
                <c:pt idx="76">
                  <c:v>1.6526271186440682</c:v>
                </c:pt>
                <c:pt idx="77">
                  <c:v>1.6566949152542376</c:v>
                </c:pt>
                <c:pt idx="78">
                  <c:v>1.6584745762711868</c:v>
                </c:pt>
                <c:pt idx="79">
                  <c:v>1.6609322033898308</c:v>
                </c:pt>
                <c:pt idx="80">
                  <c:v>1.66271186440678</c:v>
                </c:pt>
                <c:pt idx="81">
                  <c:v>1.6632203389830511</c:v>
                </c:pt>
                <c:pt idx="82">
                  <c:v>1.6637288135593222</c:v>
                </c:pt>
                <c:pt idx="83">
                  <c:v>1.9688135593220342</c:v>
                </c:pt>
                <c:pt idx="84">
                  <c:v>1.975847457627119</c:v>
                </c:pt>
                <c:pt idx="85">
                  <c:v>2.0149152542372883</c:v>
                </c:pt>
                <c:pt idx="86">
                  <c:v>2.0155084745762712</c:v>
                </c:pt>
                <c:pt idx="87">
                  <c:v>2.0161864406779664</c:v>
                </c:pt>
                <c:pt idx="88">
                  <c:v>2.0241525423728817</c:v>
                </c:pt>
                <c:pt idx="89">
                  <c:v>2.0562711864406782</c:v>
                </c:pt>
                <c:pt idx="90">
                  <c:v>2.0694915254237292</c:v>
                </c:pt>
                <c:pt idx="91">
                  <c:v>2.1077966101694918</c:v>
                </c:pt>
                <c:pt idx="92">
                  <c:v>2.1136440677966104</c:v>
                </c:pt>
                <c:pt idx="93">
                  <c:v>2.1146610169491526</c:v>
                </c:pt>
                <c:pt idx="94">
                  <c:v>2.1266949152542374</c:v>
                </c:pt>
                <c:pt idx="95">
                  <c:v>2.1283898305084747</c:v>
                </c:pt>
                <c:pt idx="96">
                  <c:v>2.1318644067796613</c:v>
                </c:pt>
                <c:pt idx="97">
                  <c:v>2.1527966101694918</c:v>
                </c:pt>
                <c:pt idx="98">
                  <c:v>2.280084745762712</c:v>
                </c:pt>
                <c:pt idx="99">
                  <c:v>2.2946610169491528</c:v>
                </c:pt>
                <c:pt idx="100">
                  <c:v>2.3161016949152544</c:v>
                </c:pt>
                <c:pt idx="101">
                  <c:v>2.3181355932203394</c:v>
                </c:pt>
                <c:pt idx="102">
                  <c:v>2.3184745762711869</c:v>
                </c:pt>
                <c:pt idx="103">
                  <c:v>2.3238983050847462</c:v>
                </c:pt>
                <c:pt idx="104">
                  <c:v>2.327796610169492</c:v>
                </c:pt>
                <c:pt idx="105">
                  <c:v>2.3464406779661022</c:v>
                </c:pt>
                <c:pt idx="106">
                  <c:v>2.3728813559322037</c:v>
                </c:pt>
                <c:pt idx="107">
                  <c:v>2.383983050847458</c:v>
                </c:pt>
                <c:pt idx="108">
                  <c:v>2.3843220338983055</c:v>
                </c:pt>
                <c:pt idx="109">
                  <c:v>2.4030508474576275</c:v>
                </c:pt>
                <c:pt idx="110">
                  <c:v>2.418474576271187</c:v>
                </c:pt>
                <c:pt idx="111">
                  <c:v>2.4207627118644073</c:v>
                </c:pt>
                <c:pt idx="112">
                  <c:v>2.4210169491525431</c:v>
                </c:pt>
                <c:pt idx="113">
                  <c:v>2.4212711864406788</c:v>
                </c:pt>
                <c:pt idx="114">
                  <c:v>2.4221186440677975</c:v>
                </c:pt>
                <c:pt idx="115">
                  <c:v>2.4266949152542381</c:v>
                </c:pt>
                <c:pt idx="116">
                  <c:v>2.4405932203389837</c:v>
                </c:pt>
                <c:pt idx="117">
                  <c:v>2.4562711864406785</c:v>
                </c:pt>
                <c:pt idx="118">
                  <c:v>2.4566101694915261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20288"/>
        <c:axId val="111051904"/>
      </c:scatterChart>
      <c:valAx>
        <c:axId val="100220288"/>
        <c:scaling>
          <c:orientation val="minMax"/>
          <c:max val="120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11051904"/>
        <c:crosses val="autoZero"/>
        <c:crossBetween val="midCat"/>
      </c:valAx>
      <c:valAx>
        <c:axId val="111051904"/>
        <c:scaling>
          <c:orientation val="minMax"/>
          <c:max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00220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7.2082641046016041E-2"/>
          <c:y val="0.13269122609673792"/>
          <c:w val="0.19633377077865266"/>
          <c:h val="0.16335061775814608"/>
        </c:manualLayout>
      </c:layout>
      <c:overlay val="0"/>
      <c:txPr>
        <a:bodyPr/>
        <a:lstStyle/>
        <a:p>
          <a:pPr>
            <a:defRPr sz="20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0.79825</cdr:x>
      <cdr:y>0.52083</cdr:y>
    </cdr:from>
    <cdr:to>
      <cdr:x>0.86842</cdr:x>
      <cdr:y>0.65476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6934200" y="2667000"/>
          <a:ext cx="609600" cy="6858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4217-2E1E-4D22-8BB7-772CAB25C37F}" type="datetimeFigureOut">
              <a:rPr lang="en-GB" smtClean="0"/>
              <a:t>2016-11-14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DBB13-6EC4-4650-9A1B-1EF6B83BC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7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cannot extract</a:t>
            </a:r>
            <a:r>
              <a:rPr lang="en-GB" baseline="0" dirty="0" smtClean="0"/>
              <a:t> useful information.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B13-6EC4-4650-9A1B-1EF6B83BC90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32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Focusing on outliers – some are better, some are worse.</a:t>
            </a:r>
          </a:p>
          <a:p>
            <a:r>
              <a:rPr lang="en-GB" dirty="0" smtClean="0"/>
              <a:t>There could be dependence on less-well known materials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assigned uncertainties of some benchmarks are unreasonably small.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B13-6EC4-4650-9A1B-1EF6B83BC90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3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</a:t>
            </a:r>
            <a:r>
              <a:rPr lang="en-GB" dirty="0" err="1" smtClean="0"/>
              <a:t>FoM</a:t>
            </a:r>
            <a:r>
              <a:rPr lang="en-GB" dirty="0" smtClean="0"/>
              <a:t> alone, JEFF-3.3T2 is the winner, but there is more to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B13-6EC4-4650-9A1B-1EF6B83BC90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09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seems to be some bias in NJOY results, consistent with the observed lower precision</a:t>
            </a:r>
            <a:r>
              <a:rPr lang="en-GB" baseline="0" dirty="0" smtClean="0"/>
              <a:t> in reconstructing the cross sections.</a:t>
            </a:r>
          </a:p>
          <a:p>
            <a:r>
              <a:rPr lang="en-GB" baseline="0" dirty="0" smtClean="0"/>
              <a:t>Note the scale, however!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DBB13-6EC4-4650-9A1B-1EF6B83BC90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4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4778"/>
            <a:ext cx="2508796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9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6" y="174778"/>
            <a:ext cx="2500459" cy="80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14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6372200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3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6482725"/>
            <a:ext cx="93546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4" y="6482725"/>
            <a:ext cx="1616025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8" y="6482725"/>
            <a:ext cx="50958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712968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5562"/>
            <a:ext cx="1758648" cy="5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CIELO Data Validation and Benchmarking Activities at the IAEA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A. Trkov, R. Capote</a:t>
            </a:r>
          </a:p>
          <a:p>
            <a:r>
              <a:rPr lang="en-GB" smtClean="0"/>
              <a:t>International Atomic Energy Agency</a:t>
            </a:r>
          </a:p>
          <a:p>
            <a:r>
              <a:rPr lang="en-GB" smtClean="0"/>
              <a:t>Vienna, Austria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806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4" y="98425"/>
            <a:ext cx="8785225" cy="762000"/>
          </a:xfrm>
        </p:spPr>
        <p:txBody>
          <a:bodyPr/>
          <a:lstStyle/>
          <a:p>
            <a:r>
              <a:rPr lang="en-GB" dirty="0"/>
              <a:t>Reflected </a:t>
            </a:r>
            <a:r>
              <a:rPr lang="en-GB" dirty="0" smtClean="0"/>
              <a:t>and other assemblies (main)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362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 of “main” benchmarks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14-18 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CSEWG Meeting, BNL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9" y="1196752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  HEU-MET-FAST-001    hmf001      Godiva  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2  HEU-MET-FAST-028    hmf028      Flattop-25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3  IEU-MET-FAST-007    imf007d     </a:t>
            </a: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Big_Ten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(detailed)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4  PU-MET-FAST-001     pmf001      Jezebel 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5  PU-MET-FAST-002     pmf002      Jezebel-240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6  PU-MET-FAST-006     pmf006      Flattop-Pu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7  U233-MET-FAST-001   umf001      Jezebel-U233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8  U233-MET-FAST-006   umf006      Flattop-23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9  PU-MET-FAST-022     pmf022      Bare(98 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10  PU-MET-FAST-029     pmf029      Bare(88 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11  IEU-MET-FAST-001    imf001-001  Jemima-1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12  IEU-MET-FAST-001    imf001-002  Jemima-2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13  IEU-MET-FAST-001    imf001-003  Jemima-3         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14  IEU-MET-FAST-001    imf001-004  Jemima-4 </a:t>
            </a:r>
          </a:p>
        </p:txBody>
      </p:sp>
    </p:spTree>
    <p:extLst>
      <p:ext uri="{BB962C8B-B14F-4D97-AF65-F5344CB8AC3E}">
        <p14:creationId xmlns:p14="http://schemas.microsoft.com/office/powerpoint/2010/main" val="354697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Broad scope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Benchmarking depends on:</a:t>
            </a:r>
          </a:p>
          <a:p>
            <a:pPr lvl="1"/>
            <a:r>
              <a:rPr lang="en-GB" dirty="0" smtClean="0"/>
              <a:t>Availability of input models</a:t>
            </a:r>
          </a:p>
          <a:p>
            <a:pPr lvl="1"/>
            <a:r>
              <a:rPr lang="en-GB" dirty="0" smtClean="0"/>
              <a:t>Computer resources</a:t>
            </a:r>
          </a:p>
          <a:p>
            <a:pPr lvl="1"/>
            <a:r>
              <a:rPr lang="en-GB" dirty="0" smtClean="0"/>
              <a:t>Capacity to analyse the results</a:t>
            </a:r>
          </a:p>
          <a:p>
            <a:pPr marL="57150" indent="0">
              <a:buNone/>
            </a:pPr>
            <a:r>
              <a:rPr lang="en-GB" dirty="0" smtClean="0"/>
              <a:t>Different sets are used at various places (NRG, LANL, CEA…)</a:t>
            </a:r>
          </a:p>
          <a:p>
            <a:pPr marL="0" indent="0">
              <a:buNone/>
            </a:pPr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Los Alamos suite of 119 ICSBEP benchmarks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3013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 scope testing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45413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Hard to extract useful information!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3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4" y="98425"/>
            <a:ext cx="8861425" cy="762000"/>
          </a:xfrm>
        </p:spPr>
        <p:txBody>
          <a:bodyPr/>
          <a:lstStyle/>
          <a:p>
            <a:r>
              <a:rPr lang="en-GB" dirty="0"/>
              <a:t>Broad scope </a:t>
            </a:r>
            <a:r>
              <a:rPr lang="en-GB" dirty="0" smtClean="0"/>
              <a:t>testing (2</a:t>
            </a:r>
            <a:r>
              <a:rPr lang="el-GR" dirty="0" smtClean="0"/>
              <a:t>σ</a:t>
            </a:r>
            <a:r>
              <a:rPr lang="en-GB" dirty="0" smtClean="0"/>
              <a:t> outliers e80b2)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90600"/>
            <a:ext cx="88011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5729287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Presenting 2-sigma outliers only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6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Pitfalls in the use of </a:t>
            </a:r>
            <a:r>
              <a:rPr lang="en-GB" dirty="0" err="1" smtClean="0"/>
              <a:t>FoM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Different possibilities for defining Figures of Merit (</a:t>
            </a:r>
            <a:r>
              <a:rPr lang="en-GB" dirty="0" err="1" smtClean="0"/>
              <a:t>FoM</a:t>
            </a:r>
            <a:r>
              <a:rPr lang="en-GB" dirty="0" smtClean="0"/>
              <a:t>) exist: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r.m.s</a:t>
            </a:r>
            <a:r>
              <a:rPr lang="en-GB" dirty="0" smtClean="0">
                <a:solidFill>
                  <a:srgbClr val="FF0000"/>
                </a:solidFill>
              </a:rPr>
              <a:t>. Delta-k </a:t>
            </a:r>
            <a:r>
              <a:rPr lang="en-GB" dirty="0" smtClean="0"/>
              <a:t>– equal weight to all, including cases of low accuracy</a:t>
            </a:r>
          </a:p>
          <a:p>
            <a:pPr lvl="1"/>
            <a:r>
              <a:rPr lang="el-GR" dirty="0" smtClean="0">
                <a:solidFill>
                  <a:srgbClr val="FF0000"/>
                </a:solidFill>
              </a:rPr>
              <a:t>Χ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/</a:t>
            </a:r>
            <a:r>
              <a:rPr lang="en-GB" dirty="0" err="1" smtClean="0">
                <a:solidFill>
                  <a:srgbClr val="FF0000"/>
                </a:solidFill>
              </a:rPr>
              <a:t>DoF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sensitive to cases with unrealistically small uncertainties</a:t>
            </a:r>
          </a:p>
          <a:p>
            <a:pPr lvl="1"/>
            <a:r>
              <a:rPr lang="en-GB" dirty="0" smtClean="0"/>
              <a:t>… 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2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06368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Cumulative contribution to </a:t>
            </a:r>
            <a:r>
              <a:rPr lang="el-GR" dirty="0">
                <a:solidFill>
                  <a:srgbClr val="FF0000"/>
                </a:solidFill>
              </a:rPr>
              <a:t>Χ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/</a:t>
            </a:r>
            <a:r>
              <a:rPr lang="en-GB" dirty="0" err="1">
                <a:solidFill>
                  <a:srgbClr val="FF0000"/>
                </a:solidFill>
              </a:rPr>
              <a:t>DoF</a:t>
            </a:r>
            <a:r>
              <a:rPr lang="en-GB" dirty="0" smtClean="0">
                <a:solidFill>
                  <a:schemeClr val="bg2"/>
                </a:solidFill>
              </a:rPr>
              <a:t> </a:t>
            </a:r>
            <a:endParaRPr lang="en-GB" dirty="0">
              <a:solidFill>
                <a:schemeClr val="bg2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75023"/>
              </p:ext>
            </p:extLst>
          </p:nvPr>
        </p:nvGraphicFramePr>
        <p:xfrm>
          <a:off x="304800" y="990600"/>
          <a:ext cx="86868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81800" y="4350190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umf003,004</a:t>
            </a:r>
          </a:p>
          <a:p>
            <a:r>
              <a:rPr lang="en-GB" sz="2400" baseline="30000" dirty="0" smtClean="0"/>
              <a:t>233</a:t>
            </a:r>
            <a:r>
              <a:rPr lang="en-GB" sz="2400" dirty="0" smtClean="0"/>
              <a:t>U, </a:t>
            </a:r>
            <a:r>
              <a:rPr lang="en-GB" sz="2400" baseline="30000" dirty="0" smtClean="0"/>
              <a:t>238</a:t>
            </a:r>
            <a:r>
              <a:rPr lang="en-GB" sz="2400" dirty="0" smtClean="0"/>
              <a:t>U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62000" y="4343400"/>
            <a:ext cx="1143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648485" y="3502967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“main” benchmarks</a:t>
            </a: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48485" y="4038600"/>
            <a:ext cx="256515" cy="304800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404689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Jemima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62443" y="4416231"/>
            <a:ext cx="623557" cy="493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400" y="3124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Zeus</a:t>
            </a:r>
            <a:endParaRPr lang="en-GB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5105400" y="33088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8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835080" cy="864096"/>
          </a:xfrm>
        </p:spPr>
        <p:txBody>
          <a:bodyPr>
            <a:normAutofit fontScale="90000"/>
          </a:bodyPr>
          <a:lstStyle/>
          <a:p>
            <a:r>
              <a:rPr lang="en-GB" dirty="0"/>
              <a:t>Discrepancies in integral </a:t>
            </a:r>
            <a:r>
              <a:rPr lang="en-GB" dirty="0" smtClean="0"/>
              <a:t>benchmarks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illustrated in the case of bare </a:t>
            </a:r>
            <a:r>
              <a:rPr lang="en-GB" baseline="30000" dirty="0" smtClean="0"/>
              <a:t>235</a:t>
            </a:r>
            <a:r>
              <a:rPr lang="en-GB" dirty="0" smtClean="0"/>
              <a:t>U assemblies, discrepancies of several hundred </a:t>
            </a:r>
            <a:r>
              <a:rPr lang="en-GB" dirty="0" err="1" smtClean="0"/>
              <a:t>pcm</a:t>
            </a:r>
            <a:r>
              <a:rPr lang="en-GB" dirty="0" smtClean="0"/>
              <a:t> (parts per 100 000) for cases with similar spectra and sensitivity profiles are more likely caused by bad description or bad benchmark models</a:t>
            </a:r>
          </a:p>
          <a:p>
            <a:r>
              <a:rPr lang="en-GB" dirty="0" smtClean="0"/>
              <a:t>A strong effort is needed to resolve such discrepancies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6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Data processing and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Monte Carlo codes can treat geometry accurately</a:t>
            </a:r>
          </a:p>
          <a:p>
            <a:r>
              <a:rPr lang="en-GB" dirty="0" smtClean="0"/>
              <a:t>Starting from the same data source they should give the same result</a:t>
            </a:r>
          </a:p>
          <a:p>
            <a:r>
              <a:rPr lang="en-GB" dirty="0" smtClean="0"/>
              <a:t>Differences occur due to:</a:t>
            </a:r>
          </a:p>
          <a:p>
            <a:pPr lvl="1"/>
            <a:r>
              <a:rPr lang="en-GB" dirty="0" smtClean="0"/>
              <a:t>Data processing (e.g. resonance reconstruction)</a:t>
            </a:r>
          </a:p>
          <a:p>
            <a:pPr lvl="1"/>
            <a:r>
              <a:rPr lang="en-GB" dirty="0" smtClean="0"/>
              <a:t>Methods (e.g. self-shielding in the unresolved resonance range (URR))</a:t>
            </a:r>
          </a:p>
          <a:p>
            <a:pPr lvl="1"/>
            <a:r>
              <a:rPr lang="en-GB" dirty="0" smtClean="0"/>
              <a:t>Other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Resonance reconstruction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Example:</a:t>
            </a:r>
          </a:p>
          <a:p>
            <a:pPr lvl="1"/>
            <a:r>
              <a:rPr lang="en-GB" dirty="0" smtClean="0"/>
              <a:t>Make an ACE file with NJOY</a:t>
            </a:r>
          </a:p>
          <a:p>
            <a:pPr lvl="1"/>
            <a:r>
              <a:rPr lang="en-GB" dirty="0" smtClean="0"/>
              <a:t>Convert back to ENDF</a:t>
            </a:r>
          </a:p>
          <a:p>
            <a:pPr lvl="1"/>
            <a:r>
              <a:rPr lang="en-GB" dirty="0" smtClean="0"/>
              <a:t>Process the same library with </a:t>
            </a:r>
            <a:r>
              <a:rPr lang="en-GB" dirty="0" err="1" smtClean="0"/>
              <a:t>PrePro</a:t>
            </a:r>
            <a:r>
              <a:rPr lang="en-GB" dirty="0" smtClean="0"/>
              <a:t> with 0.1% reconstruction tolerance and same temperature</a:t>
            </a:r>
          </a:p>
          <a:p>
            <a:pPr lvl="1"/>
            <a:r>
              <a:rPr lang="en-GB" dirty="0" smtClean="0"/>
              <a:t>Compare the two files</a:t>
            </a:r>
          </a:p>
          <a:p>
            <a:pPr lvl="1"/>
            <a:r>
              <a:rPr lang="en-GB" dirty="0" smtClean="0"/>
              <a:t>Study the impact of differences on benchmarks</a:t>
            </a:r>
          </a:p>
          <a:p>
            <a:pPr lvl="2"/>
            <a:r>
              <a:rPr lang="en-GB" dirty="0" smtClean="0"/>
              <a:t>E.g. NJOY, </a:t>
            </a:r>
            <a:r>
              <a:rPr lang="en-GB" dirty="0" err="1" smtClean="0"/>
              <a:t>PrePro</a:t>
            </a:r>
            <a:r>
              <a:rPr lang="en-GB" dirty="0" smtClean="0"/>
              <a:t>, GRUCON (preliminary, ACE files provided by V. Sinitsa)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159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work presented herein is the result of contributions from several IAEA consultants and voluntary contributions from external collaborators…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04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68480" cy="864096"/>
          </a:xfrm>
        </p:spPr>
        <p:txBody>
          <a:bodyPr>
            <a:normAutofit/>
          </a:bodyPr>
          <a:lstStyle/>
          <a:p>
            <a:r>
              <a:rPr lang="en-GB" baseline="30000" dirty="0" smtClean="0"/>
              <a:t>238</a:t>
            </a:r>
            <a:r>
              <a:rPr lang="en-GB" dirty="0" smtClean="0"/>
              <a:t>U Resonance </a:t>
            </a:r>
            <a:r>
              <a:rPr lang="en-GB" dirty="0"/>
              <a:t>reconstruction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066799"/>
            <a:ext cx="83915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10399" y="1269371"/>
            <a:ext cx="1757363" cy="178806"/>
          </a:xfrm>
          <a:prstGeom prst="rect">
            <a:avLst/>
          </a:prstGeom>
          <a:solidFill>
            <a:srgbClr val="FBF6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10832" y="4038600"/>
            <a:ext cx="4336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aseline="30000" dirty="0" smtClean="0"/>
              <a:t>238</a:t>
            </a:r>
            <a:r>
              <a:rPr lang="en-GB" sz="1600" dirty="0" smtClean="0"/>
              <a:t>U is a good case, that can be fixed by input</a:t>
            </a:r>
          </a:p>
        </p:txBody>
      </p:sp>
    </p:spTree>
    <p:extLst>
      <p:ext uri="{BB962C8B-B14F-4D97-AF65-F5344CB8AC3E}">
        <p14:creationId xmlns:p14="http://schemas.microsoft.com/office/powerpoint/2010/main" val="42811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7480" cy="864096"/>
          </a:xfrm>
        </p:spPr>
        <p:txBody>
          <a:bodyPr>
            <a:normAutofit fontScale="90000"/>
          </a:bodyPr>
          <a:lstStyle/>
          <a:p>
            <a:r>
              <a:rPr lang="en-GB" baseline="30000" dirty="0" smtClean="0"/>
              <a:t>239</a:t>
            </a:r>
            <a:r>
              <a:rPr lang="en-GB" dirty="0" smtClean="0"/>
              <a:t>Pu Unresolved </a:t>
            </a:r>
            <a:r>
              <a:rPr lang="en-GB" dirty="0" smtClean="0"/>
              <a:t>resonance range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90600"/>
            <a:ext cx="83248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2133600"/>
            <a:ext cx="4708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aseline="30000" dirty="0" smtClean="0"/>
              <a:t>239</a:t>
            </a:r>
            <a:r>
              <a:rPr lang="en-GB" sz="1600" dirty="0" smtClean="0"/>
              <a:t>Pu (NJOY) deviates from ENDF-6 rules in URR</a:t>
            </a:r>
          </a:p>
          <a:p>
            <a:r>
              <a:rPr lang="en-GB" sz="1600" dirty="0" smtClean="0"/>
              <a:t>Switching to LSSF=1 representation can help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2797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aseline="30000" dirty="0" smtClean="0"/>
              <a:t>238</a:t>
            </a:r>
            <a:r>
              <a:rPr lang="en-GB" dirty="0" smtClean="0"/>
              <a:t>U Fission Cross Section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19200"/>
            <a:ext cx="88011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702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aseline="30000" dirty="0" smtClean="0"/>
              <a:t>238</a:t>
            </a:r>
            <a:r>
              <a:rPr lang="en-GB" dirty="0" smtClean="0"/>
              <a:t>U Fission Cross Section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50" y="1142999"/>
            <a:ext cx="9183550" cy="556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811893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(Provided by D.E. Cullen)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21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4" y="98425"/>
            <a:ext cx="8861425" cy="762000"/>
          </a:xfrm>
        </p:spPr>
        <p:txBody>
          <a:bodyPr/>
          <a:lstStyle/>
          <a:p>
            <a:r>
              <a:rPr lang="en-GB" dirty="0" smtClean="0"/>
              <a:t>Impact on selected </a:t>
            </a:r>
            <a:r>
              <a:rPr lang="en-GB" sz="3200" dirty="0" smtClean="0"/>
              <a:t>ICSBEP </a:t>
            </a:r>
            <a:r>
              <a:rPr lang="en-GB" dirty="0" smtClean="0"/>
              <a:t>benchmarks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800"/>
            <a:ext cx="880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1000" y="2057400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</a:t>
            </a:r>
            <a:r>
              <a:rPr lang="en-GB" baseline="30000" dirty="0" smtClean="0"/>
              <a:t>235</a:t>
            </a:r>
            <a:r>
              <a:rPr lang="en-GB" dirty="0" smtClean="0"/>
              <a:t>U and </a:t>
            </a:r>
            <a:r>
              <a:rPr lang="en-GB" baseline="30000" dirty="0" smtClean="0"/>
              <a:t>238</a:t>
            </a:r>
            <a:r>
              <a:rPr lang="en-GB" dirty="0" smtClean="0"/>
              <a:t>U </a:t>
            </a:r>
            <a:r>
              <a:rPr lang="en-GB" dirty="0" err="1" smtClean="0"/>
              <a:t>x.s</a:t>
            </a:r>
            <a:r>
              <a:rPr lang="en-GB" dirty="0" smtClean="0"/>
              <a:t>. changed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Self-shielding in the URR - importance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800"/>
            <a:ext cx="880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2971800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</a:t>
            </a:r>
            <a:r>
              <a:rPr lang="en-GB" baseline="30000" dirty="0" smtClean="0"/>
              <a:t>235</a:t>
            </a:r>
            <a:r>
              <a:rPr lang="en-GB" dirty="0" smtClean="0"/>
              <a:t>U and </a:t>
            </a:r>
            <a:r>
              <a:rPr lang="en-GB" baseline="30000" dirty="0" smtClean="0"/>
              <a:t>238</a:t>
            </a:r>
            <a:r>
              <a:rPr lang="en-GB" dirty="0" smtClean="0"/>
              <a:t>U </a:t>
            </a:r>
            <a:r>
              <a:rPr lang="en-GB" dirty="0" err="1" smtClean="0"/>
              <a:t>x.s</a:t>
            </a:r>
            <a:r>
              <a:rPr lang="en-GB" dirty="0" smtClean="0"/>
              <a:t>. changed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382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7480" cy="86409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Self-shielding in the URR -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NJOY probability table method (PTM)</a:t>
            </a:r>
          </a:p>
          <a:p>
            <a:r>
              <a:rPr lang="en-GB" dirty="0" err="1" smtClean="0"/>
              <a:t>PrePro</a:t>
            </a:r>
            <a:r>
              <a:rPr lang="en-GB" dirty="0" smtClean="0"/>
              <a:t> multi-band parameters</a:t>
            </a:r>
          </a:p>
          <a:p>
            <a:r>
              <a:rPr lang="en-GB" dirty="0" smtClean="0"/>
              <a:t>GRUCON average parameters (</a:t>
            </a:r>
            <a:r>
              <a:rPr lang="en-GB" dirty="0"/>
              <a:t>preliminary , ACE files provided by V. Sinitsa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Analysis is limited to </a:t>
            </a:r>
            <a:r>
              <a:rPr lang="en-GB" baseline="30000" dirty="0" smtClean="0"/>
              <a:t>235</a:t>
            </a:r>
            <a:r>
              <a:rPr lang="en-GB" dirty="0" smtClean="0"/>
              <a:t>U and </a:t>
            </a:r>
            <a:r>
              <a:rPr lang="en-GB" baseline="30000" dirty="0" smtClean="0"/>
              <a:t>238</a:t>
            </a:r>
            <a:r>
              <a:rPr lang="en-GB" dirty="0" smtClean="0"/>
              <a:t>U, the rest is taken from the generic MCNP library)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805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Self-shielding in the URR - methods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800"/>
            <a:ext cx="880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495800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Only </a:t>
            </a:r>
            <a:r>
              <a:rPr lang="en-GB" baseline="30000" dirty="0" smtClean="0"/>
              <a:t>235</a:t>
            </a:r>
            <a:r>
              <a:rPr lang="en-GB" dirty="0" smtClean="0"/>
              <a:t>U and </a:t>
            </a:r>
            <a:r>
              <a:rPr lang="en-GB" baseline="30000" dirty="0" smtClean="0"/>
              <a:t>238</a:t>
            </a:r>
            <a:r>
              <a:rPr lang="en-GB" dirty="0" smtClean="0"/>
              <a:t>U </a:t>
            </a:r>
            <a:r>
              <a:rPr lang="en-GB" dirty="0" err="1" smtClean="0"/>
              <a:t>x.s</a:t>
            </a:r>
            <a:r>
              <a:rPr lang="en-GB" dirty="0" smtClean="0"/>
              <a:t>. changed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476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Discrepancies in integral benchmarks with similar spectra and sensitivities should be resolved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One should be careful in the interpretation of </a:t>
            </a:r>
            <a:r>
              <a:rPr lang="en-GB" dirty="0" err="1" smtClean="0">
                <a:sym typeface="Wingdings" panose="05000000000000000000" pitchFamily="2" charset="2"/>
              </a:rPr>
              <a:t>FoM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MC calculations are NOT exact – be aware of uncertainties due to data processing and due to methods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511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(cont.)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With current data libraries we are converging for well-defined benchmarks; tight convergence criteria are needed</a:t>
            </a:r>
          </a:p>
          <a:p>
            <a:r>
              <a:rPr lang="en-GB" dirty="0" smtClean="0"/>
              <a:t>Detailed benchmark models should be used whenever possible to avoid ambiguities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49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Scope </a:t>
            </a:r>
            <a:r>
              <a:rPr lang="en-GB" dirty="0"/>
              <a:t>of </a:t>
            </a:r>
            <a:r>
              <a:rPr lang="en-GB" dirty="0" smtClean="0"/>
              <a:t>data testing </a:t>
            </a:r>
            <a:r>
              <a:rPr lang="en-GB" dirty="0"/>
              <a:t>at the IAEA with examples</a:t>
            </a:r>
          </a:p>
          <a:p>
            <a:r>
              <a:rPr lang="en-GB" dirty="0" smtClean="0"/>
              <a:t>Pitfalls </a:t>
            </a:r>
            <a:r>
              <a:rPr lang="en-GB" dirty="0"/>
              <a:t>in the use of figures of merit (</a:t>
            </a:r>
            <a:r>
              <a:rPr lang="en-GB" dirty="0" err="1"/>
              <a:t>FoM</a:t>
            </a:r>
            <a:r>
              <a:rPr lang="en-GB" dirty="0"/>
              <a:t>)</a:t>
            </a:r>
          </a:p>
          <a:p>
            <a:r>
              <a:rPr lang="en-GB" dirty="0" smtClean="0"/>
              <a:t>Discrepancies </a:t>
            </a:r>
            <a:r>
              <a:rPr lang="en-GB" dirty="0"/>
              <a:t>in integral </a:t>
            </a:r>
            <a:r>
              <a:rPr lang="en-GB" dirty="0" smtClean="0"/>
              <a:t>benchmarks</a:t>
            </a:r>
          </a:p>
          <a:p>
            <a:r>
              <a:rPr lang="en-GB" dirty="0" smtClean="0"/>
              <a:t>Uncertainties due to data processing and self-shielding treatment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40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4958" y="856357"/>
            <a:ext cx="5812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 </a:t>
            </a:r>
            <a:r>
              <a:rPr lang="en-GB" sz="1200" dirty="0" smtClean="0"/>
              <a:t>   1  </a:t>
            </a:r>
            <a:r>
              <a:rPr lang="en-GB" sz="1200" dirty="0"/>
              <a:t>HEU-MET-FAST-001    hmf001      </a:t>
            </a:r>
            <a:r>
              <a:rPr lang="en-GB" sz="1200" dirty="0" smtClean="0"/>
              <a:t> Godiva              </a:t>
            </a:r>
            <a:endParaRPr lang="en-GB" sz="1200" dirty="0"/>
          </a:p>
          <a:p>
            <a:r>
              <a:rPr lang="en-GB" sz="1200" dirty="0"/>
              <a:t>    2  HEU-MET-FAST-002    hmf002-2    Topsy-2             </a:t>
            </a:r>
          </a:p>
          <a:p>
            <a:r>
              <a:rPr lang="en-GB" sz="1200" dirty="0"/>
              <a:t>    3  HEU-MET-FAST-003    hmf003-01  </a:t>
            </a:r>
            <a:r>
              <a:rPr lang="en-GB" sz="1200" dirty="0" smtClean="0"/>
              <a:t>Topsy-U_2.0in       </a:t>
            </a:r>
            <a:endParaRPr lang="en-GB" sz="1200" dirty="0"/>
          </a:p>
          <a:p>
            <a:r>
              <a:rPr lang="en-GB" sz="1200" dirty="0"/>
              <a:t>    4  HEU-MET-FAST-003    hmf003-02  </a:t>
            </a:r>
            <a:r>
              <a:rPr lang="en-GB" sz="1200" dirty="0" smtClean="0"/>
              <a:t>Topsy-U_3.0in       </a:t>
            </a:r>
            <a:endParaRPr lang="en-GB" sz="1200" dirty="0"/>
          </a:p>
          <a:p>
            <a:r>
              <a:rPr lang="en-GB" sz="1200" dirty="0"/>
              <a:t>    5  HEU-MET-FAST-003    hmf003-03  </a:t>
            </a:r>
            <a:r>
              <a:rPr lang="en-GB" sz="1200" dirty="0" smtClean="0"/>
              <a:t>Topsy-U_4.0in       </a:t>
            </a:r>
            <a:endParaRPr lang="en-GB" sz="1200" dirty="0"/>
          </a:p>
          <a:p>
            <a:r>
              <a:rPr lang="en-GB" sz="1200" dirty="0"/>
              <a:t>    6  HEU-MET-FAST-003    hmf003-10  </a:t>
            </a:r>
            <a:r>
              <a:rPr lang="en-GB" sz="1200" dirty="0" smtClean="0"/>
              <a:t>Topsy-W_4.5in       </a:t>
            </a:r>
            <a:endParaRPr lang="en-GB" sz="1200" dirty="0"/>
          </a:p>
          <a:p>
            <a:r>
              <a:rPr lang="en-GB" sz="1200" dirty="0"/>
              <a:t>    7  HEU-MET-FAST-003    hmf003-11  </a:t>
            </a:r>
            <a:r>
              <a:rPr lang="en-GB" sz="1200" dirty="0" smtClean="0"/>
              <a:t>Topsy-W_6.5in       </a:t>
            </a:r>
            <a:endParaRPr lang="en-GB" sz="1200" dirty="0"/>
          </a:p>
          <a:p>
            <a:r>
              <a:rPr lang="en-GB" sz="1200" dirty="0"/>
              <a:t>    8  HEU-MET-FAST-014    hmf014      </a:t>
            </a:r>
            <a:r>
              <a:rPr lang="en-GB" sz="1200" dirty="0" smtClean="0"/>
              <a:t> VNIIEF-CTF-DU       </a:t>
            </a:r>
            <a:endParaRPr lang="en-GB" sz="1200" dirty="0"/>
          </a:p>
          <a:p>
            <a:r>
              <a:rPr lang="en-GB" sz="1200" dirty="0"/>
              <a:t>    9  HEU-MET-FAST-032    hmf032-1    COMET-TU1_3.93in    </a:t>
            </a:r>
          </a:p>
          <a:p>
            <a:r>
              <a:rPr lang="en-GB" sz="1200" dirty="0"/>
              <a:t>   10  HEU-MET-FAST-032    hmf032-2   </a:t>
            </a:r>
            <a:r>
              <a:rPr lang="en-GB" sz="1200" dirty="0" smtClean="0"/>
              <a:t>COMET-TU1_3.52in    </a:t>
            </a:r>
            <a:endParaRPr lang="en-GB" sz="1200" dirty="0"/>
          </a:p>
          <a:p>
            <a:r>
              <a:rPr lang="en-GB" sz="1200" dirty="0"/>
              <a:t>   11  HEU-MET-FAST-032    hmf032-3   </a:t>
            </a:r>
            <a:r>
              <a:rPr lang="en-GB" sz="1200" dirty="0" smtClean="0"/>
              <a:t>COMET-TU1_1.742in   </a:t>
            </a:r>
            <a:endParaRPr lang="en-GB" sz="1200" dirty="0"/>
          </a:p>
          <a:p>
            <a:r>
              <a:rPr lang="en-GB" sz="1200" dirty="0"/>
              <a:t>   12  HEU-MET-FAST-032    hmf032-4   </a:t>
            </a:r>
            <a:r>
              <a:rPr lang="en-GB" sz="1200" dirty="0" smtClean="0"/>
              <a:t>COMET-TU1-0.683in   </a:t>
            </a:r>
            <a:endParaRPr lang="en-GB" sz="1200" dirty="0"/>
          </a:p>
          <a:p>
            <a:r>
              <a:rPr lang="en-GB" sz="1200" dirty="0"/>
              <a:t>   13  IEU-COMP-FAST-004  </a:t>
            </a:r>
            <a:r>
              <a:rPr lang="en-GB" sz="1200" dirty="0" smtClean="0"/>
              <a:t>icf004         ZPR-3/12            </a:t>
            </a:r>
            <a:endParaRPr lang="en-GB" sz="1200" dirty="0"/>
          </a:p>
          <a:p>
            <a:r>
              <a:rPr lang="en-GB" sz="1200" dirty="0"/>
              <a:t>   14  IEU-MET-FAST-007    </a:t>
            </a:r>
            <a:r>
              <a:rPr lang="en-GB" sz="1200" dirty="0" smtClean="0"/>
              <a:t> imf007        </a:t>
            </a:r>
            <a:r>
              <a:rPr lang="en-GB" sz="1200" dirty="0" err="1" smtClean="0"/>
              <a:t>Big_Ten</a:t>
            </a:r>
            <a:r>
              <a:rPr lang="en-GB" sz="1200" dirty="0" smtClean="0"/>
              <a:t>             </a:t>
            </a:r>
            <a:endParaRPr lang="en-GB" sz="1200" dirty="0"/>
          </a:p>
          <a:p>
            <a:r>
              <a:rPr lang="en-GB" sz="1200" dirty="0"/>
              <a:t>   15  IEU-MET-FAST-007 </a:t>
            </a:r>
            <a:r>
              <a:rPr lang="en-GB" sz="1200" dirty="0" smtClean="0"/>
              <a:t>    </a:t>
            </a:r>
            <a:r>
              <a:rPr lang="en-GB" sz="1200" dirty="0"/>
              <a:t>imf007d     </a:t>
            </a:r>
            <a:r>
              <a:rPr lang="en-GB" sz="1200" dirty="0" smtClean="0"/>
              <a:t> </a:t>
            </a:r>
            <a:r>
              <a:rPr lang="en-GB" sz="1200" dirty="0" err="1" smtClean="0"/>
              <a:t>Big_Ten</a:t>
            </a:r>
            <a:r>
              <a:rPr lang="en-GB" sz="1200" dirty="0" smtClean="0"/>
              <a:t>(detailed</a:t>
            </a:r>
            <a:r>
              <a:rPr lang="en-GB" sz="1200" dirty="0"/>
              <a:t>)   </a:t>
            </a:r>
          </a:p>
          <a:p>
            <a:r>
              <a:rPr lang="en-GB" sz="1200" dirty="0"/>
              <a:t>   16  IEU-MET-FAST-010  </a:t>
            </a:r>
            <a:r>
              <a:rPr lang="en-GB" sz="1200" dirty="0" smtClean="0"/>
              <a:t>   </a:t>
            </a:r>
            <a:r>
              <a:rPr lang="en-GB" sz="1200" dirty="0"/>
              <a:t>imf010      </a:t>
            </a:r>
            <a:r>
              <a:rPr lang="en-GB" sz="1200" dirty="0" smtClean="0"/>
              <a:t>  ZPR-6/9(U9</a:t>
            </a:r>
            <a:r>
              <a:rPr lang="en-GB" sz="1200" dirty="0"/>
              <a:t>)         </a:t>
            </a:r>
          </a:p>
          <a:p>
            <a:r>
              <a:rPr lang="en-GB" sz="1200" dirty="0"/>
              <a:t>   17  IEU-MET-FAST-012  </a:t>
            </a:r>
            <a:r>
              <a:rPr lang="en-GB" sz="1200" dirty="0" smtClean="0"/>
              <a:t>   </a:t>
            </a:r>
            <a:r>
              <a:rPr lang="en-GB" sz="1200" dirty="0"/>
              <a:t>imf012      </a:t>
            </a:r>
            <a:r>
              <a:rPr lang="en-GB" sz="1200" dirty="0" smtClean="0"/>
              <a:t>  ZPR-3/41            </a:t>
            </a:r>
            <a:endParaRPr lang="en-GB" sz="1200" dirty="0"/>
          </a:p>
          <a:p>
            <a:r>
              <a:rPr lang="en-GB" sz="1200" dirty="0"/>
              <a:t>   18  IEU-MET-FAST-013   </a:t>
            </a:r>
            <a:r>
              <a:rPr lang="en-GB" sz="1200" dirty="0" smtClean="0"/>
              <a:t>  </a:t>
            </a:r>
            <a:r>
              <a:rPr lang="en-GB" sz="1200" dirty="0"/>
              <a:t>imf013     </a:t>
            </a:r>
            <a:r>
              <a:rPr lang="en-GB" sz="1200" dirty="0" smtClean="0"/>
              <a:t>   </a:t>
            </a:r>
            <a:r>
              <a:rPr lang="en-GB" sz="1200" dirty="0"/>
              <a:t>ZPR-9/1             </a:t>
            </a:r>
          </a:p>
          <a:p>
            <a:r>
              <a:rPr lang="en-GB" sz="1200" dirty="0"/>
              <a:t>   19  IEU-MET-FAST-014   </a:t>
            </a:r>
            <a:r>
              <a:rPr lang="en-GB" sz="1200" dirty="0" smtClean="0"/>
              <a:t>  </a:t>
            </a:r>
            <a:r>
              <a:rPr lang="en-GB" sz="1200" dirty="0"/>
              <a:t>imf014-2   </a:t>
            </a:r>
            <a:r>
              <a:rPr lang="en-GB" sz="1200" dirty="0" smtClean="0"/>
              <a:t>  </a:t>
            </a:r>
            <a:r>
              <a:rPr lang="en-GB" sz="1200" dirty="0"/>
              <a:t>ZPR-9/2             </a:t>
            </a:r>
          </a:p>
          <a:p>
            <a:r>
              <a:rPr lang="en-GB" sz="1200" dirty="0"/>
              <a:t>   20  IEU-MET-FAST-022  </a:t>
            </a:r>
            <a:r>
              <a:rPr lang="en-GB" sz="1200" dirty="0" smtClean="0"/>
              <a:t>   </a:t>
            </a:r>
            <a:r>
              <a:rPr lang="en-GB" sz="1200" dirty="0"/>
              <a:t>imf022-01   FR0_3X-S            </a:t>
            </a:r>
          </a:p>
          <a:p>
            <a:r>
              <a:rPr lang="en-GB" sz="1200" dirty="0"/>
              <a:t>   21  IEU-MET-FAST-022  </a:t>
            </a:r>
            <a:r>
              <a:rPr lang="en-GB" sz="1200" dirty="0" smtClean="0"/>
              <a:t>   </a:t>
            </a:r>
            <a:r>
              <a:rPr lang="en-GB" sz="1200" dirty="0"/>
              <a:t>imf022-02   FR0_5-S             </a:t>
            </a:r>
          </a:p>
          <a:p>
            <a:r>
              <a:rPr lang="en-GB" sz="1200" dirty="0"/>
              <a:t>   22  IEU-MET-FAST-022  </a:t>
            </a:r>
            <a:r>
              <a:rPr lang="en-GB" sz="1200" dirty="0" smtClean="0"/>
              <a:t>   </a:t>
            </a:r>
            <a:r>
              <a:rPr lang="en-GB" sz="1200" dirty="0"/>
              <a:t>imf022-03   FR0_6A-S            </a:t>
            </a:r>
          </a:p>
          <a:p>
            <a:r>
              <a:rPr lang="en-GB" sz="1200" dirty="0"/>
              <a:t>   23  IEU-MET-FAST-022  </a:t>
            </a:r>
            <a:r>
              <a:rPr lang="en-GB" sz="1200" dirty="0" smtClean="0"/>
              <a:t>   </a:t>
            </a:r>
            <a:r>
              <a:rPr lang="en-GB" sz="1200" dirty="0"/>
              <a:t>imf022-04   FR0_7-S             </a:t>
            </a:r>
          </a:p>
          <a:p>
            <a:r>
              <a:rPr lang="en-GB" sz="1200" dirty="0"/>
              <a:t>   24  IEU-MET-FAST-022  </a:t>
            </a:r>
            <a:r>
              <a:rPr lang="en-GB" sz="1200" dirty="0" smtClean="0"/>
              <a:t>   </a:t>
            </a:r>
            <a:r>
              <a:rPr lang="en-GB" sz="1200" dirty="0"/>
              <a:t>imf022-05   FR0_8-S             </a:t>
            </a:r>
          </a:p>
          <a:p>
            <a:r>
              <a:rPr lang="en-GB" sz="1200" dirty="0"/>
              <a:t>   25  IEU-MET-FAST-022  </a:t>
            </a:r>
            <a:r>
              <a:rPr lang="en-GB" sz="1200" dirty="0" smtClean="0"/>
              <a:t>   </a:t>
            </a:r>
            <a:r>
              <a:rPr lang="en-GB" sz="1200" dirty="0"/>
              <a:t>imf022-06   FR0_9-S             </a:t>
            </a:r>
          </a:p>
          <a:p>
            <a:r>
              <a:rPr lang="en-GB" sz="1200" dirty="0"/>
              <a:t>   26  IEU-MET-FAST-022 </a:t>
            </a:r>
            <a:r>
              <a:rPr lang="en-GB" sz="1200" dirty="0" smtClean="0"/>
              <a:t>    </a:t>
            </a:r>
            <a:r>
              <a:rPr lang="en-GB" sz="1200" dirty="0"/>
              <a:t>imf022-07   FR0_10-S            </a:t>
            </a:r>
          </a:p>
          <a:p>
            <a:r>
              <a:rPr lang="en-GB" sz="1200" dirty="0"/>
              <a:t>   27  MIX-MISC-FAST-001   mif001-01   BFS-35-1            </a:t>
            </a:r>
          </a:p>
          <a:p>
            <a:r>
              <a:rPr lang="en-GB" sz="1200" dirty="0"/>
              <a:t>   28  MIX-MISC-FAST-001   mif001-02   BFS-35-2            </a:t>
            </a:r>
          </a:p>
          <a:p>
            <a:r>
              <a:rPr lang="en-GB" sz="1200" dirty="0"/>
              <a:t>   29  MIX-MISC-FAST-001   mif001-03   BFS-35-3            </a:t>
            </a:r>
          </a:p>
          <a:p>
            <a:r>
              <a:rPr lang="en-GB" sz="1200" dirty="0"/>
              <a:t>   30  MIX-MISC-FAST-001   mif001-09   BFS-31-4            </a:t>
            </a:r>
          </a:p>
          <a:p>
            <a:r>
              <a:rPr lang="en-GB" sz="1200" dirty="0"/>
              <a:t>   31  MIX-MISC-FAST-001   mif001-10   BFS-31-5            </a:t>
            </a:r>
          </a:p>
          <a:p>
            <a:r>
              <a:rPr lang="en-GB" sz="1200" dirty="0"/>
              <a:t>   32  MIX-MISC-FAST-001   mif001-11   BFS-42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 smtClean="0"/>
              <a:t>List of benchmarks in the study of methods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2073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data testing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Strategy – taking </a:t>
            </a:r>
            <a:r>
              <a:rPr lang="en-GB" baseline="30000" dirty="0" smtClean="0"/>
              <a:t>235</a:t>
            </a:r>
            <a:r>
              <a:rPr lang="en-GB" dirty="0" smtClean="0"/>
              <a:t>U as an example:</a:t>
            </a:r>
          </a:p>
          <a:p>
            <a:pPr lvl="1"/>
            <a:r>
              <a:rPr lang="en-GB" dirty="0" smtClean="0"/>
              <a:t>Start with clean bare configurations</a:t>
            </a:r>
          </a:p>
          <a:p>
            <a:pPr lvl="1"/>
            <a:r>
              <a:rPr lang="en-GB" dirty="0" smtClean="0"/>
              <a:t>Proceed with thermal solutions</a:t>
            </a:r>
          </a:p>
          <a:p>
            <a:pPr lvl="1"/>
            <a:r>
              <a:rPr lang="en-GB" dirty="0" smtClean="0"/>
              <a:t>Include well-tested reflected systems</a:t>
            </a:r>
          </a:p>
          <a:p>
            <a:pPr lvl="1"/>
            <a:r>
              <a:rPr lang="en-GB" dirty="0" smtClean="0"/>
              <a:t>More complex assemblies and broad scope testing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63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Bare </a:t>
            </a:r>
            <a:r>
              <a:rPr lang="en-GB" baseline="30000" dirty="0" smtClean="0"/>
              <a:t>235</a:t>
            </a:r>
            <a:r>
              <a:rPr lang="en-GB" dirty="0" smtClean="0"/>
              <a:t>U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869362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Observations:</a:t>
            </a:r>
          </a:p>
          <a:p>
            <a:pPr marL="57150" indent="0">
              <a:buNone/>
            </a:pPr>
            <a:r>
              <a:rPr lang="en-GB" sz="2800" dirty="0" smtClean="0"/>
              <a:t>Large discrepancies in predicted reactivity, which is unreasonable since sensitivities to nuclear data are similar. Examples:</a:t>
            </a:r>
          </a:p>
          <a:p>
            <a:pPr lvl="1"/>
            <a:r>
              <a:rPr lang="en-GB" sz="2400" dirty="0" smtClean="0"/>
              <a:t>Caliban: 1% over-prediction (MCNP and TRIPOLI), 0.5% inconsistency in mass of fissile material, neglecting measured abundances of B, etc.)</a:t>
            </a:r>
          </a:p>
          <a:p>
            <a:pPr lvl="1"/>
            <a:r>
              <a:rPr lang="en-GB" sz="2400" dirty="0" smtClean="0"/>
              <a:t>ORNL spheres predicted high compared to cylinders</a:t>
            </a:r>
          </a:p>
          <a:p>
            <a:pPr lvl="1"/>
            <a:r>
              <a:rPr lang="en-GB" sz="2400" dirty="0" smtClean="0"/>
              <a:t>Discrepancies in the Russian benchmarks (0.5%)…</a:t>
            </a:r>
          </a:p>
          <a:p>
            <a:pPr marL="0" indent="0">
              <a:buNone/>
            </a:pPr>
            <a:r>
              <a:rPr lang="en-GB" sz="2800" dirty="0" smtClean="0">
                <a:sym typeface="Wingdings" panose="05000000000000000000" pitchFamily="2" charset="2"/>
              </a:rPr>
              <a:t> </a:t>
            </a:r>
            <a:r>
              <a:rPr lang="en-GB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There is a need to resolve the discrepancies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93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Bare </a:t>
            </a:r>
            <a:r>
              <a:rPr lang="en-GB" baseline="30000" dirty="0"/>
              <a:t>235</a:t>
            </a:r>
            <a:r>
              <a:rPr lang="en-GB" dirty="0"/>
              <a:t>U configurations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6800"/>
            <a:ext cx="88011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HEU Thermal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Traditionally, the “above-thermal leakage fraction” (ATLF) is an established parameter for characterising solution assemblies</a:t>
            </a:r>
          </a:p>
          <a:p>
            <a:r>
              <a:rPr lang="en-GB" dirty="0" smtClean="0"/>
              <a:t>To save time, representative cases were chosen that span the wide range of values</a:t>
            </a:r>
          </a:p>
          <a:p>
            <a:r>
              <a:rPr lang="en-GB" dirty="0" smtClean="0"/>
              <a:t>With “beta-2” good performance is preserved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Again, there is large scatter in some groups of benchmarks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6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HEU Thermal Solutions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0"/>
            <a:ext cx="8801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1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Reflected assemblies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Preference for simple configurations with few materials that have well-known cross sections</a:t>
            </a:r>
          </a:p>
          <a:p>
            <a:r>
              <a:rPr lang="en-GB" dirty="0" smtClean="0"/>
              <a:t>A selection of traditionally used assemblies was collected into the so-called “main”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379070"/>
      </p:ext>
    </p:extLst>
  </p:cSld>
  <p:clrMapOvr>
    <a:masterClrMapping/>
  </p:clrMapOvr>
</p:sld>
</file>

<file path=ppt/theme/theme1.xml><?xml version="1.0" encoding="utf-8"?>
<a:theme xmlns:a="http://schemas.openxmlformats.org/drawingml/2006/main" name="Trkov_IAEA_60Years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Trkov_IAEA_60Years</Template>
  <TotalTime>2876</TotalTime>
  <Words>1111</Words>
  <Application>Microsoft Office PowerPoint</Application>
  <PresentationFormat>On-screen Show (4:3)</PresentationFormat>
  <Paragraphs>165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Trkov_IAEA_60Years</vt:lpstr>
      <vt:lpstr>CIELO Data Validation and Benchmarking Activities at the IAEA</vt:lpstr>
      <vt:lpstr>Acknowledgement</vt:lpstr>
      <vt:lpstr>Overview</vt:lpstr>
      <vt:lpstr>Scope of data testing</vt:lpstr>
      <vt:lpstr>Bare 235U configurations</vt:lpstr>
      <vt:lpstr>Bare 235U configurations</vt:lpstr>
      <vt:lpstr>HEU Thermal Solutions</vt:lpstr>
      <vt:lpstr>HEU Thermal Solutions</vt:lpstr>
      <vt:lpstr>Reflected assemblies</vt:lpstr>
      <vt:lpstr>Reflected and other assemblies (main)</vt:lpstr>
      <vt:lpstr>List of “main” benchmarks</vt:lpstr>
      <vt:lpstr>Broad scope testing</vt:lpstr>
      <vt:lpstr>Broad scope testing</vt:lpstr>
      <vt:lpstr>Broad scope testing (2σ outliers e80b2)</vt:lpstr>
      <vt:lpstr>Pitfalls in the use of FoM</vt:lpstr>
      <vt:lpstr>Cumulative contribution to Χ2/DoF </vt:lpstr>
      <vt:lpstr>Discrepancies in integral benchmarks</vt:lpstr>
      <vt:lpstr>Data processing and methods</vt:lpstr>
      <vt:lpstr>Resonance reconstruction</vt:lpstr>
      <vt:lpstr>238U Resonance reconstruction</vt:lpstr>
      <vt:lpstr>239Pu Unresolved resonance range</vt:lpstr>
      <vt:lpstr>238U Fission Cross Section</vt:lpstr>
      <vt:lpstr>238U Fission Cross Section</vt:lpstr>
      <vt:lpstr>Impact on selected ICSBEP benchmarks</vt:lpstr>
      <vt:lpstr>Self-shielding in the URR - importance</vt:lpstr>
      <vt:lpstr>Self-shielding in the URR - methods</vt:lpstr>
      <vt:lpstr>Self-shielding in the URR - methods</vt:lpstr>
      <vt:lpstr>Conclusions</vt:lpstr>
      <vt:lpstr>Conclusions (cont.)</vt:lpstr>
      <vt:lpstr>List of benchmarks in the study of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CIELO Data Validation and Benchmarking Activities at the IAEA</dc:title>
  <dc:creator>TRKOV, Andrej</dc:creator>
  <cp:lastModifiedBy>TRKOV, Andrej</cp:lastModifiedBy>
  <cp:revision>41</cp:revision>
  <dcterms:created xsi:type="dcterms:W3CDTF">2006-08-16T00:00:00Z</dcterms:created>
  <dcterms:modified xsi:type="dcterms:W3CDTF">2016-11-15T04:10:42Z</dcterms:modified>
</cp:coreProperties>
</file>