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E6B9B8"/>
    <a:srgbClr val="FFFF66"/>
    <a:srgbClr val="C3D69B"/>
    <a:srgbClr val="D99694"/>
    <a:srgbClr val="FF3399"/>
    <a:srgbClr val="376092"/>
    <a:srgbClr val="008000"/>
    <a:srgbClr val="275F2C"/>
    <a:srgbClr val="34D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2934" y="-10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EEC9A3B-E627-4F38-A691-992A74549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40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723645-B59A-4A9A-8751-5F86E19D8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14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r>
              <a:rPr lang="en-US" sz="1200" smtClean="0"/>
              <a:t>Go to ”Insert (View) | Header and Footer" to add your organization, sponsor, meeting name here; then, click "Apply to All"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fld id="{963BB3DE-D5C9-48B5-AE65-03861921ACEB}" type="slidenum">
              <a:rPr lang="en-US" sz="1200" smtClean="0"/>
              <a:pPr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8DC87-8C06-421A-9339-D8FB9CC2A4B3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81B28-501A-43D1-A911-2786B9868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1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5C9B8-3C53-4B8E-AF69-55858EC7F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9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DE730-29B3-4110-ADB6-52535C6C9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88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948201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1D7A3-A980-456F-82CF-A8C49BCB2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7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549DD-064C-47A9-808E-E5A6669D4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3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853DC-E54A-470F-B6EC-547CEF57C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7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FF35B-F31C-46C7-8BEC-BB0515A66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4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36F40-8B98-4977-8CAF-407F4B5DB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3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E9A47-77A7-432F-A80A-87F453C95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FE25C-A1E4-4488-968A-CE2BE0A63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5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5E528-334F-4883-9914-D1E55CC66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D13922-E4E8-40EE-914E-36D999D94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8" descr="REVBG_Slide4_Blu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6"/>
          <p:cNvSpPr>
            <a:spLocks noGrp="1"/>
          </p:cNvSpPr>
          <p:nvPr>
            <p:ph type="ctrTitle"/>
          </p:nvPr>
        </p:nvSpPr>
        <p:spPr>
          <a:xfrm>
            <a:off x="522514" y="2061717"/>
            <a:ext cx="6937829" cy="863600"/>
          </a:xfrm>
        </p:spPr>
        <p:txBody>
          <a:bodyPr/>
          <a:lstStyle/>
          <a:p>
            <a:pPr eaLnBrk="1" hangingPunct="1"/>
            <a:r>
              <a:rPr lang="en-US" sz="7200" dirty="0" smtClean="0">
                <a:solidFill>
                  <a:schemeClr val="bg1"/>
                </a:solidFill>
              </a:rPr>
              <a:t>Miscellaneous ENSDF</a:t>
            </a:r>
            <a:br>
              <a:rPr lang="en-US" sz="7200" dirty="0" smtClean="0">
                <a:solidFill>
                  <a:schemeClr val="bg1"/>
                </a:solidFill>
              </a:rPr>
            </a:br>
            <a:r>
              <a:rPr lang="en-US" sz="7200" dirty="0" smtClean="0">
                <a:solidFill>
                  <a:schemeClr val="bg1"/>
                </a:solidFill>
              </a:rPr>
              <a:t>topics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" y="14519"/>
            <a:ext cx="9347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/>
                </a:solidFill>
                <a:latin typeface="+mj-lt"/>
              </a:rPr>
              <a:t>Very basic citation requests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845516"/>
            <a:ext cx="889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3" y="1696399"/>
            <a:ext cx="9076646" cy="101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399" y="976142"/>
            <a:ext cx="7699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Abstract: refer to all prior ENSDF evaluations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2884770"/>
            <a:ext cx="7699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cut-off: refer to NSR reference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71" y="3501797"/>
            <a:ext cx="86677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5415" y="4075562"/>
            <a:ext cx="7699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Acknowledgements: mention XUNDL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3" y="4727122"/>
            <a:ext cx="8772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5086" y="5950857"/>
            <a:ext cx="6429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(from </a:t>
            </a:r>
            <a:r>
              <a:rPr lang="en-US" dirty="0" err="1" smtClean="0"/>
              <a:t>Balraj’s</a:t>
            </a:r>
            <a:r>
              <a:rPr lang="en-US" dirty="0" smtClean="0"/>
              <a:t>  A=139 evaluation)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8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12029" y="591776"/>
            <a:ext cx="76821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1598" y="-72568"/>
            <a:ext cx="6845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Additional Reques</a:t>
            </a:r>
            <a:r>
              <a:rPr lang="en-US" sz="4000" dirty="0" smtClean="0"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t for Abstract</a:t>
            </a:r>
            <a:endParaRPr lang="en-US" sz="4000" dirty="0">
              <a:solidFill>
                <a:schemeClr val="tx2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https://encrypted-tbn3.gstatic.com/images?q=tbn:ANd9GcSJGyht-g7OZH5cT4rX8oxiIAlibpDKiOXAFuBjcNsP9MtEwp-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183" y="796137"/>
            <a:ext cx="1931980" cy="144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82241" y="777875"/>
            <a:ext cx="6357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Any ENSDF evaluation yields </a:t>
            </a:r>
            <a:r>
              <a:rPr lang="en-US" sz="3600" dirty="0" smtClean="0">
                <a:latin typeface="+mj-lt"/>
              </a:rPr>
              <a:t>:</a:t>
            </a:r>
            <a:endParaRPr lang="en-US" sz="36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4519" y="1424206"/>
            <a:ext cx="46743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+mj-lt"/>
              </a:rPr>
              <a:t>Inconsistencies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+mj-lt"/>
              </a:rPr>
              <a:t>Deficiencies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+mj-lt"/>
              </a:rPr>
              <a:t>Questions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99114" y="3042421"/>
            <a:ext cx="4276381" cy="3467239"/>
            <a:chOff x="199114" y="3042421"/>
            <a:chExt cx="4276381" cy="3467239"/>
          </a:xfrm>
        </p:grpSpPr>
        <p:pic>
          <p:nvPicPr>
            <p:cNvPr id="3076" name="Picture 4" descr="http://3.bp.blogspot.com/-DzojmN8Sc6s/UJMM51aFxgI/AAAAAAAAA4c/yyvWBNY89CE/s1600/kid+making+lis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7702" y="4983618"/>
              <a:ext cx="2427793" cy="1526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199114" y="3042421"/>
              <a:ext cx="30585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A first step :</a:t>
              </a:r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3841" y="4104250"/>
              <a:ext cx="40771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Evaluator generates summary list of “issues” relating to the evaluation </a:t>
              </a:r>
              <a:endParaRPr lang="en-US" sz="2400" dirty="0">
                <a:latin typeface="+mj-lt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673599" y="3586465"/>
            <a:ext cx="4354290" cy="31633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202736"/>
              </p:ext>
            </p:extLst>
          </p:nvPr>
        </p:nvGraphicFramePr>
        <p:xfrm>
          <a:off x="4797715" y="4983618"/>
          <a:ext cx="411406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711"/>
                <a:gridCol w="939619"/>
                <a:gridCol w="1070977"/>
                <a:gridCol w="1123753"/>
              </a:tblGrid>
              <a:tr h="27939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Quantity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Value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Ref</a:t>
                      </a:r>
                      <a:r>
                        <a:rPr lang="en-US" sz="1600" baseline="0" dirty="0" smtClean="0"/>
                        <a:t> (s)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Comments</a:t>
                      </a:r>
                      <a:endParaRPr lang="en-US" sz="1600" dirty="0"/>
                    </a:p>
                  </a:txBody>
                  <a:tcPr/>
                </a:tc>
              </a:tr>
              <a:tr h="279399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1600" dirty="0" smtClean="0"/>
                        <a:t>B(M1)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 </a:t>
                      </a:r>
                      <a:r>
                        <a:rPr lang="en-US" sz="1600" dirty="0" err="1" smtClean="0"/>
                        <a:t>W.u</a:t>
                      </a:r>
                      <a:r>
                        <a:rPr lang="en-US" sz="1600" dirty="0" smtClean="0"/>
                        <a:t>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2010Ka25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Too large</a:t>
                      </a:r>
                      <a:endParaRPr lang="en-US" sz="1600" dirty="0"/>
                    </a:p>
                  </a:txBody>
                  <a:tcPr/>
                </a:tc>
              </a:tr>
              <a:tr h="2793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2" t="57746" r="51809" b="31873"/>
          <a:stretch/>
        </p:blipFill>
        <p:spPr bwMode="auto">
          <a:xfrm>
            <a:off x="5181599" y="3677921"/>
            <a:ext cx="928915" cy="85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751261" y="2711756"/>
            <a:ext cx="4391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List is filtered then posted to “Structure” High Priority Website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017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32" y="1146628"/>
            <a:ext cx="4938573" cy="383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5894" y="5016172"/>
            <a:ext cx="3851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From Heather Crawford, ND meeting talk</a:t>
            </a:r>
            <a:endParaRPr lang="en-US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598" y="-1451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An example</a:t>
            </a:r>
            <a:endParaRPr lang="en-US" sz="4000" dirty="0">
              <a:solidFill>
                <a:schemeClr val="tx2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2029" y="693374"/>
            <a:ext cx="30956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8343" y="1451429"/>
            <a:ext cx="35269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likely not all will be analyzed… </a:t>
            </a:r>
          </a:p>
          <a:p>
            <a:r>
              <a:rPr lang="en-US" dirty="0"/>
              <a:t>B</a:t>
            </a:r>
            <a:r>
              <a:rPr lang="en-US" dirty="0" smtClean="0"/>
              <a:t>ut if researchers knew there was a reason to, they could investigate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131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430" y="1886857"/>
            <a:ext cx="7344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+mj-lt"/>
              </a:rPr>
              <a:t>ENSDF workflow options</a:t>
            </a: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856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7" r="52590" b="34470"/>
          <a:stretch/>
        </p:blipFill>
        <p:spPr bwMode="auto">
          <a:xfrm>
            <a:off x="152400" y="1408538"/>
            <a:ext cx="862619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062" y="14519"/>
            <a:ext cx="7939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/>
                </a:solidFill>
                <a:latin typeface="+mj-lt"/>
              </a:rPr>
              <a:t>Prolog Front Page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" y="845516"/>
            <a:ext cx="44921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75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5477" r="45028" b="6250"/>
          <a:stretch/>
        </p:blipFill>
        <p:spPr bwMode="auto">
          <a:xfrm>
            <a:off x="18143" y="624108"/>
            <a:ext cx="7805057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062" y="-87079"/>
            <a:ext cx="7939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/>
                </a:solidFill>
                <a:latin typeface="+mj-lt"/>
              </a:rPr>
              <a:t>Summary Page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064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656771"/>
            <a:ext cx="5456097" cy="604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063" y="-87079"/>
            <a:ext cx="4310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/>
                </a:solidFill>
                <a:latin typeface="+mj-lt"/>
              </a:rPr>
              <a:t>Index Page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" y="700376"/>
            <a:ext cx="44921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41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062" y="14519"/>
            <a:ext cx="7939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/>
                </a:solidFill>
                <a:latin typeface="+mj-lt"/>
              </a:rPr>
              <a:t>Is there interest?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845516"/>
            <a:ext cx="44921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2400" y="1901371"/>
            <a:ext cx="8875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Runs smoothly on internal BNL server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Potential to make available to outside world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Is there significant added benefit to evaluators?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530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5430" y="2319493"/>
            <a:ext cx="3280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+mj-lt"/>
              </a:rPr>
              <a:t>Reviewing</a:t>
            </a: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517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" y="14519"/>
            <a:ext cx="9347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/>
                </a:solidFill>
                <a:latin typeface="+mj-lt"/>
              </a:rPr>
              <a:t>Proposed changes to </a:t>
            </a:r>
            <a:r>
              <a:rPr lang="en-US" sz="4800" dirty="0">
                <a:solidFill>
                  <a:schemeClr val="tx2"/>
                </a:solidFill>
                <a:latin typeface="+mj-lt"/>
              </a:rPr>
              <a:t>r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eview policies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845516"/>
            <a:ext cx="889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7091" y="1074057"/>
            <a:ext cx="89117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Reviews will be counted when they are turned in</a:t>
            </a:r>
          </a:p>
          <a:p>
            <a:r>
              <a:rPr lang="en-US" dirty="0" smtClean="0"/>
              <a:t>     </a:t>
            </a:r>
            <a:r>
              <a:rPr lang="en-US" sz="2400" dirty="0" smtClean="0">
                <a:latin typeface="+mj-lt"/>
              </a:rPr>
              <a:t>(as opposed to when they were requested)</a:t>
            </a:r>
          </a:p>
          <a:p>
            <a:endParaRPr lang="en-US" sz="2400" dirty="0" smtClean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Editorial review will be conducted immediately following peer review, both set of comments provided back to evaluator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In terms of metrics, reviews will be counted as </a:t>
            </a:r>
          </a:p>
          <a:p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      0.X * nuclides and 0.X * Adopted Levels</a:t>
            </a:r>
            <a:endParaRPr lang="en-US" sz="3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8342" y="5254171"/>
            <a:ext cx="2982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(My vote is X=1 to 2)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013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5430" y="2319493"/>
            <a:ext cx="3280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+mj-lt"/>
              </a:rPr>
              <a:t>Citations</a:t>
            </a: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547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20701</TotalTime>
  <Words>257</Words>
  <Application>Microsoft Office PowerPoint</Application>
  <PresentationFormat>On-screen Show (4:3)</PresentationFormat>
  <Paragraphs>47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Miscellaneous ENSDF 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Ricard-McCutchan, Elizabeth</cp:lastModifiedBy>
  <cp:revision>496</cp:revision>
  <cp:lastPrinted>2007-07-02T19:06:14Z</cp:lastPrinted>
  <dcterms:created xsi:type="dcterms:W3CDTF">2007-06-28T20:22:43Z</dcterms:created>
  <dcterms:modified xsi:type="dcterms:W3CDTF">2016-11-16T16:29:05Z</dcterms:modified>
</cp:coreProperties>
</file>