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60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323A-AD57-47C6-9250-FD9EB1B687C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FB9D-F3FD-4FF2-819D-58C0F940D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3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323A-AD57-47C6-9250-FD9EB1B687C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FB9D-F3FD-4FF2-819D-58C0F940D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0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323A-AD57-47C6-9250-FD9EB1B687C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FB9D-F3FD-4FF2-819D-58C0F940D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7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323A-AD57-47C6-9250-FD9EB1B687C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FB9D-F3FD-4FF2-819D-58C0F940D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8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323A-AD57-47C6-9250-FD9EB1B687C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FB9D-F3FD-4FF2-819D-58C0F940D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323A-AD57-47C6-9250-FD9EB1B687C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FB9D-F3FD-4FF2-819D-58C0F940D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9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323A-AD57-47C6-9250-FD9EB1B687C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FB9D-F3FD-4FF2-819D-58C0F940D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323A-AD57-47C6-9250-FD9EB1B687C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FB9D-F3FD-4FF2-819D-58C0F940D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6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323A-AD57-47C6-9250-FD9EB1B687C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FB9D-F3FD-4FF2-819D-58C0F940D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8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323A-AD57-47C6-9250-FD9EB1B687C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FB9D-F3FD-4FF2-819D-58C0F940D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7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323A-AD57-47C6-9250-FD9EB1B687C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FB9D-F3FD-4FF2-819D-58C0F940D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5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6323A-AD57-47C6-9250-FD9EB1B687C3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2FB9D-F3FD-4FF2-819D-58C0F940D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7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019"/>
            <a:ext cx="8169442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few Words on </a:t>
            </a:r>
            <a:r>
              <a:rPr lang="en-US" baseline="30000" dirty="0" smtClean="0"/>
              <a:t>12</a:t>
            </a:r>
            <a:r>
              <a:rPr lang="en-US" dirty="0" smtClean="0"/>
              <a:t>C</a:t>
            </a:r>
            <a:br>
              <a:rPr lang="en-US" dirty="0" smtClean="0"/>
            </a:br>
            <a:r>
              <a:rPr lang="en-US" dirty="0" smtClean="0"/>
              <a:t>(some highlighted literature)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John Kelley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08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213519"/>
            <a:ext cx="82867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1811014"/>
            <a:ext cx="6515100" cy="115252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224758" y="3841296"/>
            <a:ext cx="4239827" cy="28392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587" y="4021120"/>
            <a:ext cx="3786127" cy="25034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6982" y="2720051"/>
            <a:ext cx="3505071" cy="2609186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142924" y="4569971"/>
            <a:ext cx="960699" cy="32409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65408" y="3761772"/>
            <a:ext cx="2092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Ex=4438.91 pm 0.31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Since FAS 1980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1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7421"/>
            <a:ext cx="7886700" cy="1325563"/>
          </a:xfrm>
        </p:spPr>
        <p:txBody>
          <a:bodyPr/>
          <a:lstStyle/>
          <a:p>
            <a:r>
              <a:rPr lang="en-US" dirty="0" smtClean="0"/>
              <a:t>Disagreement solved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3" y="1652337"/>
            <a:ext cx="8973307" cy="369770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721768" y="4588042"/>
            <a:ext cx="1668379" cy="41709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53199" y="4275224"/>
            <a:ext cx="1668379" cy="41709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213519"/>
            <a:ext cx="82867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1811014"/>
            <a:ext cx="6515100" cy="115252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224758" y="3809898"/>
            <a:ext cx="4358580" cy="29187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587" y="4021120"/>
            <a:ext cx="3786127" cy="25034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6982" y="2720051"/>
            <a:ext cx="3505071" cy="2609186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078756" y="4730391"/>
            <a:ext cx="960699" cy="32409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65408" y="3761772"/>
            <a:ext cx="2092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Ex=7654.07 pm 0.19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Nolen/Austin 1976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Disagreement persists: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32" y="2320509"/>
            <a:ext cx="8773386" cy="287537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035892" y="4001294"/>
            <a:ext cx="1728487" cy="4584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0" y="5575557"/>
            <a:ext cx="3288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Gammasphere Ex=7657.8 pm 1.0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4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from Left Field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95725"/>
            <a:ext cx="4410075" cy="296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25" y="1690689"/>
            <a:ext cx="5810250" cy="353377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8005431" y="4363733"/>
            <a:ext cx="967538" cy="153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23645" y="4639846"/>
            <a:ext cx="56493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323645" y="4890052"/>
            <a:ext cx="4874150" cy="556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23645" y="2583966"/>
            <a:ext cx="1685677" cy="161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07328" y="2579114"/>
            <a:ext cx="1798133" cy="48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17417" y="3566874"/>
            <a:ext cx="458804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23645" y="3885837"/>
            <a:ext cx="1319917" cy="98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33456" y="5597967"/>
            <a:ext cx="118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baseline="-25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dirty="0" smtClean="0">
                <a:solidFill>
                  <a:srgbClr val="FF0000"/>
                </a:solidFill>
                <a:latin typeface="Symbol" panose="05050102010706020507" pitchFamily="18" charset="2"/>
              </a:rPr>
              <a:t>/G</a:t>
            </a:r>
            <a:r>
              <a:rPr lang="en-US" dirty="0" smtClean="0">
                <a:solidFill>
                  <a:srgbClr val="FF0000"/>
                </a:solidFill>
              </a:rPr>
              <a:t>~10</a:t>
            </a:r>
            <a:r>
              <a:rPr lang="en-US" baseline="30000" dirty="0" smtClean="0">
                <a:solidFill>
                  <a:srgbClr val="FF0000"/>
                </a:solidFill>
              </a:rPr>
              <a:t>-4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1745" y="811002"/>
            <a:ext cx="5844508" cy="435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57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609893" y="5390982"/>
            <a:ext cx="5420264" cy="1518699"/>
            <a:chOff x="3609893" y="5200153"/>
            <a:chExt cx="5420264" cy="1518699"/>
          </a:xfrm>
        </p:grpSpPr>
        <p:grpSp>
          <p:nvGrpSpPr>
            <p:cNvPr id="10" name="Group 9"/>
            <p:cNvGrpSpPr/>
            <p:nvPr/>
          </p:nvGrpSpPr>
          <p:grpSpPr>
            <a:xfrm>
              <a:off x="3609893" y="5200153"/>
              <a:ext cx="5420264" cy="1289478"/>
              <a:chOff x="3609893" y="5200153"/>
              <a:chExt cx="5420264" cy="128947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609893" y="5303521"/>
                <a:ext cx="5420264" cy="1186110"/>
                <a:chOff x="4167477" y="5488803"/>
                <a:chExt cx="4862679" cy="1000827"/>
              </a:xfrm>
            </p:grpSpPr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167477" y="5488803"/>
                  <a:ext cx="4800600" cy="476250"/>
                </a:xfrm>
                <a:prstGeom prst="rect">
                  <a:avLst/>
                </a:prstGeom>
              </p:spPr>
            </p:pic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296231" y="5813355"/>
                  <a:ext cx="4733925" cy="676275"/>
                </a:xfrm>
                <a:prstGeom prst="rect">
                  <a:avLst/>
                </a:prstGeom>
              </p:spPr>
            </p:pic>
          </p:grpSp>
          <p:sp>
            <p:nvSpPr>
              <p:cNvPr id="9" name="Rectangle 8"/>
              <p:cNvSpPr/>
              <p:nvPr/>
            </p:nvSpPr>
            <p:spPr>
              <a:xfrm>
                <a:off x="3609893" y="5200153"/>
                <a:ext cx="3554232" cy="32600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6146358" y="6217920"/>
              <a:ext cx="2854519" cy="5009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6679" y="172266"/>
            <a:ext cx="6076938" cy="2947133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39535" y="3200399"/>
            <a:ext cx="5565842" cy="2512609"/>
            <a:chOff x="239535" y="2468793"/>
            <a:chExt cx="6872998" cy="324421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32169" y="2717481"/>
              <a:ext cx="5180364" cy="291335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39535" y="2468793"/>
              <a:ext cx="1692634" cy="32442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98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32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A few Words on 12C (some highlighted literature)</vt:lpstr>
      <vt:lpstr>PowerPoint Presentation</vt:lpstr>
      <vt:lpstr>Disagreement solved</vt:lpstr>
      <vt:lpstr>PowerPoint Presentation</vt:lpstr>
      <vt:lpstr>Disagreement persists:</vt:lpstr>
      <vt:lpstr>Something from Left Field</vt:lpstr>
      <vt:lpstr>PowerPoint Presentation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few Words on 12C (some highlighted literature)</dc:title>
  <dc:creator>Ned Kelley</dc:creator>
  <cp:lastModifiedBy>Ned Kelley</cp:lastModifiedBy>
  <cp:revision>9</cp:revision>
  <dcterms:created xsi:type="dcterms:W3CDTF">2016-11-09T19:24:18Z</dcterms:created>
  <dcterms:modified xsi:type="dcterms:W3CDTF">2016-11-09T20:53:37Z</dcterms:modified>
</cp:coreProperties>
</file>