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02"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F8E593-A663-4E47-A744-66FE0DCC0395}"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ED064-22A9-40BE-A33E-FD5A02C5C192}" type="slidenum">
              <a:rPr lang="en-US" smtClean="0"/>
              <a:t>‹#›</a:t>
            </a:fld>
            <a:endParaRPr lang="en-US"/>
          </a:p>
        </p:txBody>
      </p:sp>
    </p:spTree>
    <p:extLst>
      <p:ext uri="{BB962C8B-B14F-4D97-AF65-F5344CB8AC3E}">
        <p14:creationId xmlns:p14="http://schemas.microsoft.com/office/powerpoint/2010/main" val="125619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8E593-A663-4E47-A744-66FE0DCC0395}"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ED064-22A9-40BE-A33E-FD5A02C5C192}" type="slidenum">
              <a:rPr lang="en-US" smtClean="0"/>
              <a:t>‹#›</a:t>
            </a:fld>
            <a:endParaRPr lang="en-US"/>
          </a:p>
        </p:txBody>
      </p:sp>
    </p:spTree>
    <p:extLst>
      <p:ext uri="{BB962C8B-B14F-4D97-AF65-F5344CB8AC3E}">
        <p14:creationId xmlns:p14="http://schemas.microsoft.com/office/powerpoint/2010/main" val="3425337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8E593-A663-4E47-A744-66FE0DCC0395}"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ED064-22A9-40BE-A33E-FD5A02C5C192}" type="slidenum">
              <a:rPr lang="en-US" smtClean="0"/>
              <a:t>‹#›</a:t>
            </a:fld>
            <a:endParaRPr lang="en-US"/>
          </a:p>
        </p:txBody>
      </p:sp>
    </p:spTree>
    <p:extLst>
      <p:ext uri="{BB962C8B-B14F-4D97-AF65-F5344CB8AC3E}">
        <p14:creationId xmlns:p14="http://schemas.microsoft.com/office/powerpoint/2010/main" val="2870474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8E593-A663-4E47-A744-66FE0DCC0395}"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ED064-22A9-40BE-A33E-FD5A02C5C192}" type="slidenum">
              <a:rPr lang="en-US" smtClean="0"/>
              <a:t>‹#›</a:t>
            </a:fld>
            <a:endParaRPr lang="en-US"/>
          </a:p>
        </p:txBody>
      </p:sp>
    </p:spTree>
    <p:extLst>
      <p:ext uri="{BB962C8B-B14F-4D97-AF65-F5344CB8AC3E}">
        <p14:creationId xmlns:p14="http://schemas.microsoft.com/office/powerpoint/2010/main" val="1744823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4F8E593-A663-4E47-A744-66FE0DCC0395}"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ED064-22A9-40BE-A33E-FD5A02C5C192}" type="slidenum">
              <a:rPr lang="en-US" smtClean="0"/>
              <a:t>‹#›</a:t>
            </a:fld>
            <a:endParaRPr lang="en-US"/>
          </a:p>
        </p:txBody>
      </p:sp>
    </p:spTree>
    <p:extLst>
      <p:ext uri="{BB962C8B-B14F-4D97-AF65-F5344CB8AC3E}">
        <p14:creationId xmlns:p14="http://schemas.microsoft.com/office/powerpoint/2010/main" val="203458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8E593-A663-4E47-A744-66FE0DCC0395}"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ED064-22A9-40BE-A33E-FD5A02C5C192}" type="slidenum">
              <a:rPr lang="en-US" smtClean="0"/>
              <a:t>‹#›</a:t>
            </a:fld>
            <a:endParaRPr lang="en-US"/>
          </a:p>
        </p:txBody>
      </p:sp>
    </p:spTree>
    <p:extLst>
      <p:ext uri="{BB962C8B-B14F-4D97-AF65-F5344CB8AC3E}">
        <p14:creationId xmlns:p14="http://schemas.microsoft.com/office/powerpoint/2010/main" val="2016441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F8E593-A663-4E47-A744-66FE0DCC0395}" type="datetimeFigureOut">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1ED064-22A9-40BE-A33E-FD5A02C5C192}" type="slidenum">
              <a:rPr lang="en-US" smtClean="0"/>
              <a:t>‹#›</a:t>
            </a:fld>
            <a:endParaRPr lang="en-US"/>
          </a:p>
        </p:txBody>
      </p:sp>
    </p:spTree>
    <p:extLst>
      <p:ext uri="{BB962C8B-B14F-4D97-AF65-F5344CB8AC3E}">
        <p14:creationId xmlns:p14="http://schemas.microsoft.com/office/powerpoint/2010/main" val="4243437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F8E593-A663-4E47-A744-66FE0DCC0395}" type="datetimeFigureOut">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1ED064-22A9-40BE-A33E-FD5A02C5C192}" type="slidenum">
              <a:rPr lang="en-US" smtClean="0"/>
              <a:t>‹#›</a:t>
            </a:fld>
            <a:endParaRPr lang="en-US"/>
          </a:p>
        </p:txBody>
      </p:sp>
    </p:spTree>
    <p:extLst>
      <p:ext uri="{BB962C8B-B14F-4D97-AF65-F5344CB8AC3E}">
        <p14:creationId xmlns:p14="http://schemas.microsoft.com/office/powerpoint/2010/main" val="4176367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8E593-A663-4E47-A744-66FE0DCC0395}" type="datetimeFigureOut">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1ED064-22A9-40BE-A33E-FD5A02C5C192}" type="slidenum">
              <a:rPr lang="en-US" smtClean="0"/>
              <a:t>‹#›</a:t>
            </a:fld>
            <a:endParaRPr lang="en-US"/>
          </a:p>
        </p:txBody>
      </p:sp>
    </p:spTree>
    <p:extLst>
      <p:ext uri="{BB962C8B-B14F-4D97-AF65-F5344CB8AC3E}">
        <p14:creationId xmlns:p14="http://schemas.microsoft.com/office/powerpoint/2010/main" val="2899674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4F8E593-A663-4E47-A744-66FE0DCC0395}"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ED064-22A9-40BE-A33E-FD5A02C5C192}" type="slidenum">
              <a:rPr lang="en-US" smtClean="0"/>
              <a:t>‹#›</a:t>
            </a:fld>
            <a:endParaRPr lang="en-US"/>
          </a:p>
        </p:txBody>
      </p:sp>
    </p:spTree>
    <p:extLst>
      <p:ext uri="{BB962C8B-B14F-4D97-AF65-F5344CB8AC3E}">
        <p14:creationId xmlns:p14="http://schemas.microsoft.com/office/powerpoint/2010/main" val="1128351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4F8E593-A663-4E47-A744-66FE0DCC0395}"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ED064-22A9-40BE-A33E-FD5A02C5C192}" type="slidenum">
              <a:rPr lang="en-US" smtClean="0"/>
              <a:t>‹#›</a:t>
            </a:fld>
            <a:endParaRPr lang="en-US"/>
          </a:p>
        </p:txBody>
      </p:sp>
    </p:spTree>
    <p:extLst>
      <p:ext uri="{BB962C8B-B14F-4D97-AF65-F5344CB8AC3E}">
        <p14:creationId xmlns:p14="http://schemas.microsoft.com/office/powerpoint/2010/main" val="1414122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F8E593-A663-4E47-A744-66FE0DCC0395}" type="datetimeFigureOut">
              <a:rPr lang="en-US" smtClean="0"/>
              <a:t>11/9/2016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ED064-22A9-40BE-A33E-FD5A02C5C192}" type="slidenum">
              <a:rPr lang="en-US" smtClean="0"/>
              <a:t>‹#›</a:t>
            </a:fld>
            <a:endParaRPr lang="en-US"/>
          </a:p>
        </p:txBody>
      </p:sp>
    </p:spTree>
    <p:extLst>
      <p:ext uri="{BB962C8B-B14F-4D97-AF65-F5344CB8AC3E}">
        <p14:creationId xmlns:p14="http://schemas.microsoft.com/office/powerpoint/2010/main" val="2198307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8820" y="520480"/>
            <a:ext cx="8495817" cy="2387600"/>
          </a:xfrm>
        </p:spPr>
        <p:txBody>
          <a:bodyPr>
            <a:noAutofit/>
          </a:bodyPr>
          <a:lstStyle/>
          <a:p>
            <a:pPr marL="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Workshop on validation and implementation of NDS-Java</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US" sz="2800" dirty="0">
                <a:latin typeface="Times New Roman" panose="02020603050405020304" pitchFamily="18" charset="0"/>
                <a:ea typeface="Calibri" panose="020F0502020204030204" pitchFamily="34" charset="0"/>
                <a:cs typeface="Times New Roman" panose="02020603050405020304" pitchFamily="18" charset="0"/>
              </a:rPr>
              <a:t>Triangle Universities Nuclear Laboratory</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US" sz="2800" dirty="0">
                <a:latin typeface="Times New Roman" panose="02020603050405020304" pitchFamily="18" charset="0"/>
                <a:ea typeface="Calibri" panose="020F0502020204030204" pitchFamily="34" charset="0"/>
                <a:cs typeface="Times New Roman" panose="02020603050405020304" pitchFamily="18" charset="0"/>
              </a:rPr>
              <a:t>Secretary: J.H. Kelley</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US" sz="2800" dirty="0">
                <a:latin typeface="Times New Roman" panose="02020603050405020304" pitchFamily="18" charset="0"/>
                <a:ea typeface="Calibri" panose="020F0502020204030204" pitchFamily="34" charset="0"/>
                <a:cs typeface="Times New Roman" panose="02020603050405020304" pitchFamily="18" charset="0"/>
              </a:rPr>
              <a:t>May 9-11,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2016</a:t>
            </a:r>
            <a:endParaRPr lang="en-US" sz="2800" dirty="0"/>
          </a:p>
        </p:txBody>
      </p:sp>
      <p:sp>
        <p:nvSpPr>
          <p:cNvPr id="3" name="Subtitle 2"/>
          <p:cNvSpPr>
            <a:spLocks noGrp="1"/>
          </p:cNvSpPr>
          <p:nvPr>
            <p:ph type="subTitle" idx="1"/>
          </p:nvPr>
        </p:nvSpPr>
        <p:spPr>
          <a:xfrm>
            <a:off x="1143000" y="4273369"/>
            <a:ext cx="2734519" cy="1655762"/>
          </a:xfrm>
        </p:spPr>
        <p:txBody>
          <a:bodyPr/>
          <a:lstStyle/>
          <a:p>
            <a:r>
              <a:rPr lang="en-US" sz="1800" dirty="0"/>
              <a:t>Participants: </a:t>
            </a:r>
            <a:r>
              <a:rPr lang="en-US" sz="1800" dirty="0" err="1"/>
              <a:t>Balraj</a:t>
            </a:r>
            <a:r>
              <a:rPr lang="en-US" sz="1800" dirty="0"/>
              <a:t> Singh, Jun Chen, </a:t>
            </a:r>
            <a:r>
              <a:rPr lang="en-US" sz="1800" dirty="0" err="1"/>
              <a:t>Jagdish</a:t>
            </a:r>
            <a:r>
              <a:rPr lang="en-US" sz="1800" dirty="0"/>
              <a:t> </a:t>
            </a:r>
            <a:r>
              <a:rPr lang="en-US" sz="1800" dirty="0" err="1"/>
              <a:t>Tuli</a:t>
            </a:r>
            <a:r>
              <a:rPr lang="en-US" sz="1800" dirty="0"/>
              <a:t>, Libby </a:t>
            </a:r>
            <a:r>
              <a:rPr lang="en-US" sz="1800" dirty="0" err="1"/>
              <a:t>McCutchan</a:t>
            </a:r>
            <a:r>
              <a:rPr lang="en-US" sz="1800" dirty="0"/>
              <a:t>, </a:t>
            </a:r>
            <a:r>
              <a:rPr lang="en-US" sz="1800" dirty="0" smtClean="0"/>
              <a:t>Filip </a:t>
            </a:r>
            <a:r>
              <a:rPr lang="en-US" sz="1800" dirty="0" err="1"/>
              <a:t>Kondev</a:t>
            </a:r>
            <a:r>
              <a:rPr lang="en-US" sz="1800" dirty="0"/>
              <a:t>, </a:t>
            </a:r>
            <a:r>
              <a:rPr lang="en-US" sz="1800" dirty="0" err="1"/>
              <a:t>Shamsu</a:t>
            </a:r>
            <a:r>
              <a:rPr lang="en-US" sz="1800" dirty="0"/>
              <a:t> </a:t>
            </a:r>
            <a:r>
              <a:rPr lang="en-US" sz="1800" dirty="0" err="1"/>
              <a:t>Basunia</a:t>
            </a:r>
            <a:r>
              <a:rPr lang="en-US" sz="1800" dirty="0"/>
              <a:t>, Grace </a:t>
            </a:r>
            <a:r>
              <a:rPr lang="en-US" sz="1800" dirty="0" err="1"/>
              <a:t>Sheu</a:t>
            </a:r>
            <a:r>
              <a:rPr lang="en-US" sz="1800" dirty="0"/>
              <a:t>, John Kelley.</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65125" y="2895600"/>
            <a:ext cx="3878875" cy="3962400"/>
          </a:xfrm>
          <a:prstGeom prst="rect">
            <a:avLst/>
          </a:prstGeom>
        </p:spPr>
      </p:pic>
    </p:spTree>
    <p:extLst>
      <p:ext uri="{BB962C8B-B14F-4D97-AF65-F5344CB8AC3E}">
        <p14:creationId xmlns:p14="http://schemas.microsoft.com/office/powerpoint/2010/main" val="299252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marL="0" indent="0">
              <a:buNone/>
            </a:pPr>
            <a:r>
              <a:rPr lang="en-US" dirty="0"/>
              <a:t>The first order of business was to clarify the objectives. The aim was to arrive at the final description of changes in the NDS-Java code that will describe the appearance of the .pdf output file produced by </a:t>
            </a:r>
            <a:r>
              <a:rPr lang="en-US" dirty="0" err="1"/>
              <a:t>Latex’ing</a:t>
            </a:r>
            <a:r>
              <a:rPr lang="en-US" dirty="0"/>
              <a:t> the NDS-Java code output. We concluded the focus would be on verifying the </a:t>
            </a:r>
            <a:r>
              <a:rPr lang="en-US" i="1" dirty="0"/>
              <a:t>completeness</a:t>
            </a:r>
            <a:r>
              <a:rPr lang="en-US" dirty="0"/>
              <a:t> of the output, the </a:t>
            </a:r>
            <a:r>
              <a:rPr lang="en-US" i="1" dirty="0"/>
              <a:t>legibility</a:t>
            </a:r>
            <a:r>
              <a:rPr lang="en-US" dirty="0"/>
              <a:t> of the information and the </a:t>
            </a:r>
            <a:r>
              <a:rPr lang="en-US" i="1" dirty="0"/>
              <a:t>aesthetic</a:t>
            </a:r>
            <a:r>
              <a:rPr lang="en-US" dirty="0"/>
              <a:t> presentation.</a:t>
            </a:r>
          </a:p>
          <a:p>
            <a:endParaRPr lang="en-US" dirty="0"/>
          </a:p>
        </p:txBody>
      </p:sp>
    </p:spTree>
    <p:extLst>
      <p:ext uri="{BB962C8B-B14F-4D97-AF65-F5344CB8AC3E}">
        <p14:creationId xmlns:p14="http://schemas.microsoft.com/office/powerpoint/2010/main" val="250428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515350" cy="1325563"/>
          </a:xfrm>
        </p:spPr>
        <p:txBody>
          <a:bodyPr/>
          <a:lstStyle/>
          <a:p>
            <a:r>
              <a:rPr lang="en-US" dirty="0" smtClean="0">
                <a:latin typeface="Times New Roman" panose="02020603050405020304" pitchFamily="18" charset="0"/>
                <a:ea typeface="Calibri" panose="020F0502020204030204" pitchFamily="34" charset="0"/>
                <a:cs typeface="Times New Roman" panose="02020603050405020304" pitchFamily="18" charset="0"/>
              </a:rPr>
              <a:t>Agenda: as developed at the meeting</a:t>
            </a:r>
            <a:endParaRPr lang="en-US" dirty="0"/>
          </a:p>
        </p:txBody>
      </p:sp>
      <p:sp>
        <p:nvSpPr>
          <p:cNvPr id="3" name="Content Placeholder 2"/>
          <p:cNvSpPr>
            <a:spLocks noGrp="1"/>
          </p:cNvSpPr>
          <p:nvPr>
            <p:ph idx="1"/>
          </p:nvPr>
        </p:nvSpPr>
        <p:spPr/>
        <p:txBody>
          <a:bodyPr>
            <a:normAutofit lnSpcReduction="10000"/>
          </a:bodyPr>
          <a:lstStyle/>
          <a:p>
            <a:pPr marL="0" marR="0" indent="0">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Discussion on General Structure of the Output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dirty="0">
                <a:latin typeface="Times New Roman" panose="02020603050405020304" pitchFamily="18" charset="0"/>
                <a:ea typeface="Calibri" panose="020F0502020204030204" pitchFamily="34" charset="0"/>
                <a:cs typeface="Times New Roman" panose="02020603050405020304" pitchFamily="18" charset="0"/>
              </a:rPr>
              <a:t>Tables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dirty="0">
                <a:latin typeface="Times New Roman" panose="02020603050405020304" pitchFamily="18" charset="0"/>
                <a:ea typeface="Calibri" panose="020F0502020204030204" pitchFamily="34" charset="0"/>
                <a:cs typeface="Times New Roman" panose="02020603050405020304" pitchFamily="18" charset="0"/>
              </a:rPr>
              <a:t>Drawings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dirty="0">
                <a:latin typeface="Times New Roman" panose="02020603050405020304" pitchFamily="18" charset="0"/>
                <a:ea typeface="Calibri" panose="020F0502020204030204" pitchFamily="34" charset="0"/>
                <a:cs typeface="Times New Roman" panose="02020603050405020304" pitchFamily="18" charset="0"/>
              </a:rPr>
              <a:t>Comments (including flagged footnotes)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dirty="0">
                <a:latin typeface="Times New Roman" panose="02020603050405020304" pitchFamily="18" charset="0"/>
                <a:ea typeface="Calibri" panose="020F0502020204030204" pitchFamily="34" charset="0"/>
                <a:cs typeface="Times New Roman" panose="02020603050405020304" pitchFamily="18" charset="0"/>
              </a:rPr>
              <a:t>References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Translation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Execution of the program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dirty="0">
                <a:latin typeface="Times New Roman" panose="02020603050405020304" pitchFamily="18" charset="0"/>
                <a:ea typeface="Calibri" panose="020F0502020204030204" pitchFamily="34" charset="0"/>
                <a:cs typeface="Times New Roman" panose="02020603050405020304" pitchFamily="18" charset="0"/>
              </a:rPr>
              <a:t>Distribution/installation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dirty="0">
                <a:latin typeface="Times New Roman" panose="02020603050405020304" pitchFamily="18" charset="0"/>
                <a:ea typeface="Calibri" panose="020F0502020204030204" pitchFamily="34" charset="0"/>
                <a:cs typeface="Times New Roman" panose="02020603050405020304" pitchFamily="18" charset="0"/>
              </a:rPr>
              <a:t>Control file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Specialized comments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Implementation</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30022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marR="0" lvl="0" indent="-342900">
              <a:spcBef>
                <a:spcPts val="0"/>
              </a:spcBef>
              <a:spcAft>
                <a:spcPts val="0"/>
              </a:spcAft>
            </a:pPr>
            <a:r>
              <a:rPr lang="en-US" dirty="0" smtClean="0">
                <a:latin typeface="Times New Roman" panose="02020603050405020304" pitchFamily="18" charset="0"/>
                <a:ea typeface="Calibri" panose="020F0502020204030204" pitchFamily="34" charset="0"/>
                <a:cs typeface="Times New Roman" panose="02020603050405020304" pitchFamily="18" charset="0"/>
              </a:rPr>
              <a:t>Implementation</a:t>
            </a:r>
            <a:endParaRPr lang="en-US" dirty="0"/>
          </a:p>
        </p:txBody>
      </p:sp>
      <p:sp>
        <p:nvSpPr>
          <p:cNvPr id="3" name="Content Placeholder 2"/>
          <p:cNvSpPr>
            <a:spLocks noGrp="1"/>
          </p:cNvSpPr>
          <p:nvPr>
            <p:ph idx="1"/>
          </p:nvPr>
        </p:nvSpPr>
        <p:spPr/>
        <p:txBody>
          <a:bodyPr/>
          <a:lstStyle/>
          <a:p>
            <a:pPr marL="742950" marR="0" lvl="1" indent="-285750">
              <a:spcBef>
                <a:spcPts val="0"/>
              </a:spcBef>
              <a:spcAft>
                <a:spcPts val="0"/>
              </a:spcAft>
              <a:buFont typeface="+mj-lt"/>
              <a:buAutoNum type="alphaLcPeriod"/>
            </a:pPr>
            <a:r>
              <a:rPr lang="en-US" dirty="0">
                <a:latin typeface="Times New Roman" panose="02020603050405020304" pitchFamily="18" charset="0"/>
                <a:ea typeface="Calibri" panose="020F0502020204030204" pitchFamily="34" charset="0"/>
                <a:cs typeface="Times New Roman" panose="02020603050405020304" pitchFamily="18" charset="0"/>
              </a:rPr>
              <a:t>Next major version is expected in July, with a major update to follow in August (to implement more difficult suggested changes in drawings).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dirty="0">
                <a:latin typeface="Times New Roman" panose="02020603050405020304" pitchFamily="18" charset="0"/>
                <a:ea typeface="Calibri" panose="020F0502020204030204" pitchFamily="34" charset="0"/>
                <a:cs typeface="Times New Roman" panose="02020603050405020304" pitchFamily="18" charset="0"/>
              </a:rPr>
              <a:t>XUNDL submissions will be used to evaluate NDS-Java performance.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dirty="0">
                <a:latin typeface="Times New Roman" panose="02020603050405020304" pitchFamily="18" charset="0"/>
                <a:ea typeface="Calibri" panose="020F0502020204030204" pitchFamily="34" charset="0"/>
                <a:cs typeface="Times New Roman" panose="02020603050405020304" pitchFamily="18" charset="0"/>
              </a:rPr>
              <a:t>NSDD/NDS submissions will utilize NDS-Java for the review process starting in August.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Font typeface="+mj-lt"/>
              <a:buAutoNum type="alphaLcPeriod"/>
            </a:pPr>
            <a:r>
              <a:rPr lang="en-US" dirty="0">
                <a:latin typeface="Times New Roman" panose="02020603050405020304" pitchFamily="18" charset="0"/>
                <a:ea typeface="Calibri" panose="020F0502020204030204" pitchFamily="34" charset="0"/>
                <a:cs typeface="Times New Roman" panose="02020603050405020304" pitchFamily="18" charset="0"/>
              </a:rPr>
              <a:t>Aim for January transition to publish Nuclear Data Sheets manuscripts using NSD-Java.</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39995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260707" cy="1325563"/>
          </a:xfrm>
        </p:spPr>
        <p:txBody>
          <a:bodyPr>
            <a:normAutofit/>
          </a:bodyPr>
          <a:lstStyle/>
          <a:p>
            <a:r>
              <a:rPr lang="en-US" dirty="0" smtClean="0"/>
              <a:t>Summary </a:t>
            </a:r>
            <a:r>
              <a:rPr lang="en-US" dirty="0"/>
              <a:t>of the workshop findings </a:t>
            </a:r>
          </a:p>
        </p:txBody>
      </p:sp>
      <p:sp>
        <p:nvSpPr>
          <p:cNvPr id="3" name="Content Placeholder 2"/>
          <p:cNvSpPr>
            <a:spLocks noGrp="1"/>
          </p:cNvSpPr>
          <p:nvPr>
            <p:ph idx="1"/>
          </p:nvPr>
        </p:nvSpPr>
        <p:spPr/>
        <p:txBody>
          <a:bodyPr/>
          <a:lstStyle/>
          <a:p>
            <a:pPr lvl="0"/>
            <a:r>
              <a:rPr lang="en-US" dirty="0"/>
              <a:t>The move from NSD-pub to NDS-Java is favored.</a:t>
            </a:r>
          </a:p>
          <a:p>
            <a:pPr lvl="0"/>
            <a:r>
              <a:rPr lang="en-US" dirty="0"/>
              <a:t>All present are agreeable to the new format with the suggested tweaks added. Prior to the workshop, the attendees had sought input from users that critiqued the proposed new presentation. Those comments carried a clear favorability toward the changes present in the NDS-Java output. </a:t>
            </a:r>
          </a:p>
          <a:p>
            <a:pPr lvl="0"/>
            <a:r>
              <a:rPr lang="en-US" dirty="0"/>
              <a:t>Jun and </a:t>
            </a:r>
            <a:r>
              <a:rPr lang="en-US" dirty="0" err="1"/>
              <a:t>Balraj</a:t>
            </a:r>
            <a:r>
              <a:rPr lang="en-US" dirty="0"/>
              <a:t> have done an outstanding job </a:t>
            </a:r>
          </a:p>
          <a:p>
            <a:endParaRPr lang="en-US" dirty="0"/>
          </a:p>
        </p:txBody>
      </p:sp>
    </p:spTree>
    <p:extLst>
      <p:ext uri="{BB962C8B-B14F-4D97-AF65-F5344CB8AC3E}">
        <p14:creationId xmlns:p14="http://schemas.microsoft.com/office/powerpoint/2010/main" val="1901599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270</Words>
  <Application>Microsoft Office PowerPoint</Application>
  <PresentationFormat>On-screen Show (4:3)</PresentationFormat>
  <Paragraphs>26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Workshop on validation and implementation of NDS-Java Triangle Universities Nuclear Laboratory Secretary: J.H. Kelley May 9-11, 2016</vt:lpstr>
      <vt:lpstr>Objectives</vt:lpstr>
      <vt:lpstr>Agenda: as developed at the meeting</vt:lpstr>
      <vt:lpstr>Implementation</vt:lpstr>
      <vt:lpstr>Summary of the workshop findings </vt:lpstr>
    </vt:vector>
  </TitlesOfParts>
  <Company>Duke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validation and implementation of NDS-Java Triangle Universities Nuclear Laboratory Secretary: J.H. Kelley May 9-11, 2016</dc:title>
  <dc:creator>Ned Kelley</dc:creator>
  <cp:lastModifiedBy>Ned Kelley</cp:lastModifiedBy>
  <cp:revision>1</cp:revision>
  <dcterms:created xsi:type="dcterms:W3CDTF">2016-11-09T19:08:41Z</dcterms:created>
  <dcterms:modified xsi:type="dcterms:W3CDTF">2016-11-09T19:18:53Z</dcterms:modified>
</cp:coreProperties>
</file>