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59" r:id="rId2"/>
    <p:sldId id="260" r:id="rId3"/>
    <p:sldId id="261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E6B9B8"/>
    <a:srgbClr val="FFFF66"/>
    <a:srgbClr val="C3D69B"/>
    <a:srgbClr val="D99694"/>
    <a:srgbClr val="FF3399"/>
    <a:srgbClr val="376092"/>
    <a:srgbClr val="008000"/>
    <a:srgbClr val="275F2C"/>
    <a:srgbClr val="34DE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2934" y="-10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EEC9A3B-E627-4F38-A691-992A74549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40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5723645-B59A-4A9A-8751-5F86E19D8E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141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r>
              <a:rPr lang="en-US" sz="1200" smtClean="0"/>
              <a:t>Go to ”Insert (View) | Header and Footer" to add your organization, sponsor, meeting name here; then, click "Apply to All"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fld id="{963BB3DE-D5C9-48B5-AE65-03861921ACEB}" type="slidenum">
              <a:rPr lang="en-US" sz="1200" smtClean="0"/>
              <a:pPr/>
              <a:t>1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NLppt_BG_Title_NewDOElogo_OffSci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8DC87-8C06-421A-9339-D8FB9CC2A4B3}" type="datetimeFigureOut">
              <a:rPr lang="en-US"/>
              <a:pPr>
                <a:defRPr/>
              </a:pPr>
              <a:t>11/15/2016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81B28-501A-43D1-A911-2786B9868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11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5C9B8-3C53-4B8E-AF69-55858EC7F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92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DE730-29B3-4110-ADB6-52535C6C9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688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948201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1D7A3-A980-456F-82CF-A8C49BCB2C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579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549DD-064C-47A9-808E-E5A6669D4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34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853DC-E54A-470F-B6EC-547CEF57C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976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FF35B-F31C-46C7-8BEC-BB0515A66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249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36F40-8B98-4977-8CAF-407F4B5DB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39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E9A47-77A7-432F-A80A-87F453C95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05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FE25C-A1E4-4488-968A-CE2BE0A637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457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5E528-334F-4883-9914-D1E55CC66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04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0D13922-E4E8-40EE-914E-36D999D944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18" descr="REVBG_Slide4_Blu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6"/>
          <p:cNvSpPr>
            <a:spLocks noGrp="1"/>
          </p:cNvSpPr>
          <p:nvPr>
            <p:ph type="ctrTitle"/>
          </p:nvPr>
        </p:nvSpPr>
        <p:spPr>
          <a:xfrm>
            <a:off x="0" y="2061717"/>
            <a:ext cx="9144000" cy="863600"/>
          </a:xfrm>
        </p:spPr>
        <p:txBody>
          <a:bodyPr/>
          <a:lstStyle/>
          <a:p>
            <a:pPr eaLnBrk="1" hangingPunct="1"/>
            <a:r>
              <a:rPr lang="en-US" sz="7200" dirty="0" smtClean="0">
                <a:solidFill>
                  <a:schemeClr val="bg1"/>
                </a:solidFill>
              </a:rPr>
              <a:t>Adopted Decay Datasets</a:t>
            </a:r>
            <a:endParaRPr lang="en-US" sz="7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5430" y="1886857"/>
            <a:ext cx="870857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+mj-lt"/>
              </a:rPr>
              <a:t>This is not my idea.</a:t>
            </a:r>
          </a:p>
          <a:p>
            <a:r>
              <a:rPr lang="en-US" sz="4800" dirty="0" smtClean="0">
                <a:latin typeface="+mj-lt"/>
              </a:rPr>
              <a:t>Discussed at USNDP/NSDD</a:t>
            </a:r>
          </a:p>
          <a:p>
            <a:r>
              <a:rPr lang="en-US" sz="4800" dirty="0" smtClean="0">
                <a:latin typeface="+mj-lt"/>
              </a:rPr>
              <a:t>… apologies for not remembering who started concept</a:t>
            </a:r>
            <a:endParaRPr lang="en-US" sz="4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4856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062" y="14519"/>
            <a:ext cx="79393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tx2"/>
                </a:solidFill>
                <a:latin typeface="+mj-lt"/>
              </a:rPr>
              <a:t>Our current decay datasets</a:t>
            </a:r>
            <a:endParaRPr lang="en-US" sz="4800" dirty="0">
              <a:solidFill>
                <a:schemeClr val="tx2"/>
              </a:solidFill>
              <a:latin typeface="+mj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52400" y="845516"/>
            <a:ext cx="691605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utoShape 2" descr="Image result for sala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772" y="1735478"/>
            <a:ext cx="4162139" cy="1929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25579" y="1088573"/>
            <a:ext cx="6952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Our current decay datasets are like a </a:t>
            </a:r>
            <a:endParaRPr lang="en-US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799" y="3665197"/>
            <a:ext cx="36140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From Adopted we take</a:t>
            </a:r>
            <a:endParaRPr lang="en-US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51410" y="4412343"/>
            <a:ext cx="1320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J</a:t>
            </a:r>
            <a:r>
              <a:rPr lang="el-GR" dirty="0" smtClean="0">
                <a:latin typeface="+mj-lt"/>
              </a:rPr>
              <a:t>π</a:t>
            </a:r>
            <a:endParaRPr lang="en-US" dirty="0" smtClean="0">
              <a:latin typeface="+mj-lt"/>
            </a:endParaRPr>
          </a:p>
          <a:p>
            <a:r>
              <a:rPr lang="en-US" dirty="0" err="1" smtClean="0">
                <a:latin typeface="+mj-lt"/>
              </a:rPr>
              <a:t>Mult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MR</a:t>
            </a:r>
          </a:p>
          <a:p>
            <a:r>
              <a:rPr lang="en-US" dirty="0" smtClean="0">
                <a:latin typeface="+mj-lt"/>
              </a:rPr>
              <a:t>T</a:t>
            </a:r>
            <a:r>
              <a:rPr lang="en-US" baseline="-25000" dirty="0" smtClean="0">
                <a:latin typeface="+mj-lt"/>
              </a:rPr>
              <a:t>1/2</a:t>
            </a:r>
            <a:r>
              <a:rPr lang="en-US" dirty="0" smtClean="0">
                <a:latin typeface="+mj-lt"/>
              </a:rPr>
              <a:t> ?</a:t>
            </a:r>
            <a:endParaRPr lang="en-US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63865" y="3695271"/>
            <a:ext cx="40785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From decay </a:t>
            </a:r>
            <a:r>
              <a:rPr lang="en-US" dirty="0" err="1" smtClean="0">
                <a:latin typeface="+mj-lt"/>
              </a:rPr>
              <a:t>exp</a:t>
            </a:r>
            <a:r>
              <a:rPr lang="en-US" dirty="0" smtClean="0">
                <a:latin typeface="+mj-lt"/>
              </a:rPr>
              <a:t> we take</a:t>
            </a:r>
            <a:endParaRPr lang="en-US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91199" y="4397829"/>
            <a:ext cx="24819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Energies </a:t>
            </a:r>
          </a:p>
          <a:p>
            <a:r>
              <a:rPr lang="en-US" dirty="0" smtClean="0">
                <a:latin typeface="+mj-lt"/>
              </a:rPr>
              <a:t>Intensities</a:t>
            </a:r>
          </a:p>
          <a:p>
            <a:r>
              <a:rPr lang="en-US" dirty="0" smtClean="0">
                <a:latin typeface="+mj-lt"/>
              </a:rPr>
              <a:t>T</a:t>
            </a:r>
            <a:r>
              <a:rPr lang="en-US" baseline="-25000" dirty="0" smtClean="0">
                <a:latin typeface="+mj-lt"/>
              </a:rPr>
              <a:t>1/2</a:t>
            </a:r>
            <a:r>
              <a:rPr lang="en-US" dirty="0" smtClean="0">
                <a:latin typeface="+mj-lt"/>
              </a:rPr>
              <a:t> ?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0475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063" y="-87079"/>
            <a:ext cx="43107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tx2"/>
                </a:solidFill>
                <a:latin typeface="+mj-lt"/>
              </a:rPr>
              <a:t>Delicate Balance</a:t>
            </a:r>
            <a:endParaRPr lang="en-US" sz="4800" dirty="0">
              <a:solidFill>
                <a:schemeClr val="tx2"/>
              </a:solidFill>
              <a:latin typeface="+mj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52400" y="700376"/>
            <a:ext cx="449217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6138" y="937256"/>
            <a:ext cx="3323772" cy="2211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25392" y="1299632"/>
            <a:ext cx="35088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Between preserving measured values in decay experiments</a:t>
            </a:r>
            <a:endParaRPr lang="en-US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20535" y="1321766"/>
            <a:ext cx="32911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Providing “best” values for applications</a:t>
            </a:r>
            <a:endParaRPr lang="en-US" dirty="0">
              <a:latin typeface="+mj-l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22035" y="3922486"/>
            <a:ext cx="8255908" cy="2209800"/>
            <a:chOff x="322035" y="3922486"/>
            <a:chExt cx="8255908" cy="2209800"/>
          </a:xfrm>
        </p:grpSpPr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035" y="3922486"/>
              <a:ext cx="2076450" cy="2209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2815771" y="4399539"/>
              <a:ext cx="576217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  <a:latin typeface="+mj-lt"/>
                </a:rPr>
                <a:t>I propose we forgo the balancing act and create two decay datasets</a:t>
              </a:r>
              <a:endParaRPr lang="en-US" dirty="0">
                <a:solidFill>
                  <a:srgbClr val="C00000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041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062" y="14519"/>
            <a:ext cx="79393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tx2"/>
                </a:solidFill>
                <a:latin typeface="+mj-lt"/>
              </a:rPr>
              <a:t>Two decay datasets</a:t>
            </a:r>
            <a:endParaRPr lang="en-US" sz="4800" dirty="0">
              <a:solidFill>
                <a:schemeClr val="tx2"/>
              </a:solidFill>
              <a:latin typeface="+mj-lt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52400" y="845516"/>
            <a:ext cx="5130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9035" y="986972"/>
            <a:ext cx="6560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j-lt"/>
              </a:rPr>
              <a:t>Experimental decay dataset</a:t>
            </a:r>
            <a:endParaRPr lang="en-US" sz="36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633" y="1727200"/>
            <a:ext cx="96955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Just like any other dataset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Include just quantities measured in the decay experiments</a:t>
            </a:r>
            <a:endParaRPr lang="en-US" dirty="0">
              <a:latin typeface="+mj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30633" y="2895601"/>
            <a:ext cx="9695544" cy="2165376"/>
            <a:chOff x="130633" y="2895601"/>
            <a:chExt cx="9695544" cy="2165376"/>
          </a:xfrm>
        </p:grpSpPr>
        <p:sp>
          <p:nvSpPr>
            <p:cNvPr id="8" name="TextBox 7"/>
            <p:cNvSpPr txBox="1"/>
            <p:nvPr/>
          </p:nvSpPr>
          <p:spPr>
            <a:xfrm>
              <a:off x="130633" y="2895601"/>
              <a:ext cx="65604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C00000"/>
                  </a:solidFill>
                  <a:latin typeface="+mj-lt"/>
                </a:rPr>
                <a:t>Adopted decay dataset</a:t>
              </a:r>
              <a:endParaRPr lang="en-US" sz="3600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0633" y="3675982"/>
              <a:ext cx="9695544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dirty="0" smtClean="0">
                  <a:latin typeface="+mj-lt"/>
                </a:rPr>
                <a:t>Pulls in “best” values from Adopted Levels and Gammas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dirty="0" err="1" smtClean="0">
                  <a:latin typeface="+mj-lt"/>
                </a:rPr>
                <a:t>Jpi</a:t>
              </a:r>
              <a:r>
                <a:rPr lang="en-US" dirty="0" smtClean="0">
                  <a:latin typeface="+mj-lt"/>
                </a:rPr>
                <a:t>, energies, intensities, </a:t>
              </a:r>
              <a:r>
                <a:rPr lang="en-US" dirty="0" err="1" smtClean="0">
                  <a:latin typeface="+mj-lt"/>
                </a:rPr>
                <a:t>multipolarities</a:t>
              </a:r>
              <a:r>
                <a:rPr lang="en-US" dirty="0" smtClean="0">
                  <a:latin typeface="+mj-lt"/>
                </a:rPr>
                <a:t>, mixing ratios, conversion coefficients, … </a:t>
              </a:r>
              <a:endParaRPr lang="en-US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530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062" y="14519"/>
            <a:ext cx="79393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tx2"/>
                </a:solidFill>
                <a:latin typeface="+mj-lt"/>
              </a:rPr>
              <a:t>Pros and cons</a:t>
            </a:r>
            <a:endParaRPr lang="en-US" sz="4800" dirty="0">
              <a:solidFill>
                <a:schemeClr val="tx2"/>
              </a:solidFill>
              <a:latin typeface="+mj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52400" y="845516"/>
            <a:ext cx="357777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62863" y="1001485"/>
            <a:ext cx="818605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j-lt"/>
              </a:rPr>
              <a:t>Pros: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No loss of data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Best data is provided to user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No confusion in creating datasets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Forms basis for a decay library</a:t>
            </a:r>
          </a:p>
          <a:p>
            <a:endParaRPr lang="en-US" sz="36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7289" y="4419584"/>
            <a:ext cx="81860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j-lt"/>
              </a:rPr>
              <a:t>Cons: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More work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Confusion to user with 2 datasets</a:t>
            </a:r>
          </a:p>
          <a:p>
            <a:endParaRPr lang="en-US" sz="3600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2517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" y="14519"/>
            <a:ext cx="93471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tx2"/>
                </a:solidFill>
                <a:latin typeface="+mj-lt"/>
              </a:rPr>
              <a:t>Questions ?</a:t>
            </a:r>
            <a:endParaRPr lang="en-US" sz="4800" dirty="0">
              <a:solidFill>
                <a:schemeClr val="tx2"/>
              </a:solidFill>
              <a:latin typeface="+mj-lt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52400" y="845516"/>
            <a:ext cx="8890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7091" y="1074057"/>
            <a:ext cx="8911764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+mj-lt"/>
              </a:rPr>
              <a:t>Which would be published in NDS? Would including both be confusing?</a:t>
            </a:r>
            <a:endParaRPr lang="en-US" sz="2400" dirty="0" smtClean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+mj-lt"/>
              </a:rPr>
              <a:t>Can we generate a separate decay library                          (in </a:t>
            </a:r>
            <a:r>
              <a:rPr lang="en-US" sz="3200" dirty="0" err="1" smtClean="0">
                <a:latin typeface="+mj-lt"/>
              </a:rPr>
              <a:t>NuDat</a:t>
            </a:r>
            <a:r>
              <a:rPr lang="en-US" sz="3200" dirty="0" smtClean="0">
                <a:latin typeface="+mj-lt"/>
              </a:rPr>
              <a:t> and ENSDF)?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+mj-lt"/>
              </a:rPr>
              <a:t>What would be DSID </a:t>
            </a:r>
            <a:r>
              <a:rPr lang="en-US" sz="3200" smtClean="0">
                <a:latin typeface="+mj-lt"/>
              </a:rPr>
              <a:t>to distinguish?</a:t>
            </a:r>
            <a:endParaRPr lang="en-US" sz="32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013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20639</TotalTime>
  <Words>229</Words>
  <Application>Microsoft Office PowerPoint</Application>
  <PresentationFormat>On-screen Show (4:3)</PresentationFormat>
  <Paragraphs>43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Adopted Decay Datasets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Tiffany Gagnon</dc:creator>
  <cp:lastModifiedBy>Ricard-McCutchan, Elizabeth</cp:lastModifiedBy>
  <cp:revision>496</cp:revision>
  <cp:lastPrinted>2007-07-02T19:06:14Z</cp:lastPrinted>
  <dcterms:created xsi:type="dcterms:W3CDTF">2007-06-28T20:22:43Z</dcterms:created>
  <dcterms:modified xsi:type="dcterms:W3CDTF">2016-11-16T05:43:41Z</dcterms:modified>
</cp:coreProperties>
</file>