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4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1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5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77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4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EA74-DE93-4EF6-92EB-A3AA6D8D13FB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2232-23D3-4DD4-8B41-CC257B162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8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6"/>
          <a:stretch/>
        </p:blipFill>
        <p:spPr bwMode="auto">
          <a:xfrm>
            <a:off x="4703514" y="4843529"/>
            <a:ext cx="4345236" cy="162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8"/>
          <a:stretch/>
        </p:blipFill>
        <p:spPr bwMode="auto">
          <a:xfrm>
            <a:off x="24294" y="4843530"/>
            <a:ext cx="4470587" cy="162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780" y="15756"/>
            <a:ext cx="7772400" cy="58958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</a:t>
            </a:r>
            <a:r>
              <a:rPr lang="en-GB" b="1" baseline="30000" dirty="0" smtClean="0"/>
              <a:t>16</a:t>
            </a:r>
            <a:r>
              <a:rPr lang="en-GB" b="1" dirty="0" smtClean="0"/>
              <a:t>(elastic + </a:t>
            </a:r>
            <a:r>
              <a:rPr lang="en-GB" b="1" dirty="0" err="1" smtClean="0"/>
              <a:t>n,alpha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5878" y="4005064"/>
            <a:ext cx="4571881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O</a:t>
            </a:r>
            <a:r>
              <a:rPr lang="en-GB" b="1" baseline="30000" dirty="0" smtClean="0"/>
              <a:t>16</a:t>
            </a:r>
            <a:r>
              <a:rPr lang="en-GB" b="1" dirty="0" smtClean="0"/>
              <a:t>(elastic)</a:t>
            </a:r>
            <a:endParaRPr lang="en-GB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697759" y="4004488"/>
            <a:ext cx="4571881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O</a:t>
            </a:r>
            <a:r>
              <a:rPr lang="en-GB" b="1" baseline="30000" dirty="0" smtClean="0"/>
              <a:t>16</a:t>
            </a:r>
            <a:r>
              <a:rPr lang="en-GB" b="1" dirty="0" smtClean="0"/>
              <a:t>(</a:t>
            </a:r>
            <a:r>
              <a:rPr lang="en-GB" b="1" dirty="0" err="1" smtClean="0"/>
              <a:t>n,alpha</a:t>
            </a:r>
            <a:r>
              <a:rPr lang="en-GB" b="1" dirty="0" smtClean="0"/>
              <a:t>)</a:t>
            </a:r>
            <a:endParaRPr lang="en-GB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19937" y="6381328"/>
            <a:ext cx="967687" cy="481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105633" y="4843527"/>
            <a:ext cx="1039177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 smtClean="0"/>
              <a:t>-50 </a:t>
            </a:r>
            <a:r>
              <a:rPr lang="en-GB" sz="1800" b="1" dirty="0" err="1" smtClean="0"/>
              <a:t>pcm</a:t>
            </a:r>
            <a:endParaRPr lang="en-GB" sz="1800" b="1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666912" y="4850189"/>
            <a:ext cx="1236390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dirty="0" smtClean="0"/>
              <a:t>-100 </a:t>
            </a:r>
            <a:r>
              <a:rPr lang="en-GB" sz="1800" b="1" dirty="0" err="1" smtClean="0"/>
              <a:t>pcm</a:t>
            </a:r>
            <a:endParaRPr lang="en-GB" sz="18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070416" y="4906329"/>
            <a:ext cx="896999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-100 </a:t>
            </a:r>
            <a:r>
              <a:rPr lang="en-GB" sz="2000" b="1" dirty="0" err="1" smtClean="0"/>
              <a:t>pcm</a:t>
            </a:r>
            <a:endParaRPr lang="en-GB" sz="20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745864" y="4906329"/>
            <a:ext cx="896999" cy="58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b="1" dirty="0" smtClean="0"/>
              <a:t>-50 </a:t>
            </a:r>
            <a:r>
              <a:rPr lang="en-GB" sz="2000" b="1" dirty="0" err="1" smtClean="0"/>
              <a:t>pcm</a:t>
            </a:r>
            <a:endParaRPr lang="en-GB" sz="2000" b="1" dirty="0"/>
          </a:p>
        </p:txBody>
      </p:sp>
      <p:sp>
        <p:nvSpPr>
          <p:cNvPr id="4" name="Down Arrow 3"/>
          <p:cNvSpPr/>
          <p:nvPr/>
        </p:nvSpPr>
        <p:spPr>
          <a:xfrm rot="2476421">
            <a:off x="3644390" y="3939815"/>
            <a:ext cx="91867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rot="18996595">
            <a:off x="4705395" y="3939818"/>
            <a:ext cx="91867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41" y="1034874"/>
            <a:ext cx="8173518" cy="298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84226" y="1318140"/>
            <a:ext cx="4147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C/E Uncertainty (~500 </a:t>
            </a:r>
            <a:r>
              <a:rPr lang="en-GB" dirty="0" err="1" smtClean="0"/>
              <a:t>pcm</a:t>
            </a:r>
            <a:r>
              <a:rPr lang="en-GB" dirty="0" smtClean="0"/>
              <a:t> here mostly E)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10416336" flipV="1">
            <a:off x="4495608" y="1400329"/>
            <a:ext cx="439893" cy="26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6200000" flipV="1">
            <a:off x="6718338" y="2468778"/>
            <a:ext cx="439893" cy="26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851920" y="2747265"/>
            <a:ext cx="533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Effect of cross section perturbation (~200 </a:t>
            </a:r>
            <a:r>
              <a:rPr lang="en-GB" dirty="0" err="1" smtClean="0"/>
              <a:t>pcm</a:t>
            </a:r>
            <a:r>
              <a:rPr lang="en-GB" dirty="0" smtClean="0"/>
              <a:t> here)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3456" y="5734997"/>
            <a:ext cx="192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Average over HST</a:t>
            </a:r>
          </a:p>
          <a:p>
            <a:pPr algn="ctr"/>
            <a:r>
              <a:rPr lang="en-GB" b="1" dirty="0" smtClean="0"/>
              <a:t>Experiments</a:t>
            </a:r>
            <a:endParaRPr lang="en-GB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63220" y="5697844"/>
            <a:ext cx="192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Average over LCT</a:t>
            </a:r>
          </a:p>
          <a:p>
            <a:pPr algn="ctr"/>
            <a:r>
              <a:rPr lang="en-GB" b="1" dirty="0" smtClean="0"/>
              <a:t>Experiments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146014" y="5697842"/>
            <a:ext cx="192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Average over HST</a:t>
            </a:r>
          </a:p>
          <a:p>
            <a:pPr algn="ctr"/>
            <a:r>
              <a:rPr lang="en-GB" b="1" dirty="0" smtClean="0"/>
              <a:t>Experiments</a:t>
            </a:r>
            <a:endParaRPr lang="en-GB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323105" y="5654985"/>
            <a:ext cx="192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Average over LCT</a:t>
            </a:r>
          </a:p>
          <a:p>
            <a:pPr algn="ctr"/>
            <a:r>
              <a:rPr lang="en-GB" b="1" dirty="0" smtClean="0"/>
              <a:t>Experiments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65262" y="636392"/>
            <a:ext cx="625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Sample HST and LCT Cases—perturbation X Sensitivity </a:t>
            </a:r>
            <a:r>
              <a:rPr lang="en-GB" b="1" dirty="0" err="1" smtClean="0"/>
              <a:t>dk</a:t>
            </a:r>
            <a:r>
              <a:rPr lang="en-GB" b="1" dirty="0" smtClean="0"/>
              <a:t>/d</a:t>
            </a:r>
            <a:r>
              <a:rPr lang="el-GR" b="1" dirty="0" smtClean="0"/>
              <a:t>Σ</a:t>
            </a:r>
            <a:endParaRPr lang="en-GB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6867" y="6466440"/>
            <a:ext cx="570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(Using </a:t>
            </a:r>
            <a:r>
              <a:rPr lang="en-GB" b="1" dirty="0"/>
              <a:t>http://www.oecd-nea.org/ndast</a:t>
            </a:r>
            <a:r>
              <a:rPr lang="en-GB" b="1" dirty="0" smtClean="0"/>
              <a:t>/)  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5666" y="2974069"/>
            <a:ext cx="3759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Uranyl-Fluoride in D2O (from elastic)</a:t>
            </a:r>
            <a:endParaRPr lang="en-GB" dirty="0"/>
          </a:p>
        </p:txBody>
      </p:sp>
      <p:sp>
        <p:nvSpPr>
          <p:cNvPr id="32" name="Right Arrow 31"/>
          <p:cNvSpPr/>
          <p:nvPr/>
        </p:nvSpPr>
        <p:spPr>
          <a:xfrm rot="16200000" flipV="1">
            <a:off x="2786247" y="2762101"/>
            <a:ext cx="293139" cy="26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6200000" flipV="1">
            <a:off x="1542054" y="2760334"/>
            <a:ext cx="293139" cy="26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3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78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O16(elastic + n,alpha)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O16(elastic + n,alpha)</dc:title>
  <dc:creator>Ian Hill</dc:creator>
  <cp:lastModifiedBy>Ian Hill</cp:lastModifiedBy>
  <cp:revision>8</cp:revision>
  <dcterms:created xsi:type="dcterms:W3CDTF">2016-09-09T15:08:20Z</dcterms:created>
  <dcterms:modified xsi:type="dcterms:W3CDTF">2016-09-13T11:44:57Z</dcterms:modified>
</cp:coreProperties>
</file>