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</p:sldMasterIdLst>
  <p:notesMasterIdLst>
    <p:notesMasterId r:id="rId21"/>
  </p:notesMasterIdLst>
  <p:sldIdLst>
    <p:sldId id="308" r:id="rId2"/>
    <p:sldId id="312" r:id="rId3"/>
    <p:sldId id="309" r:id="rId4"/>
    <p:sldId id="310" r:id="rId5"/>
    <p:sldId id="311" r:id="rId6"/>
    <p:sldId id="313" r:id="rId7"/>
    <p:sldId id="314" r:id="rId8"/>
    <p:sldId id="316" r:id="rId9"/>
    <p:sldId id="315" r:id="rId10"/>
    <p:sldId id="319" r:id="rId11"/>
    <p:sldId id="317" r:id="rId12"/>
    <p:sldId id="327" r:id="rId13"/>
    <p:sldId id="326" r:id="rId14"/>
    <p:sldId id="320" r:id="rId15"/>
    <p:sldId id="321" r:id="rId16"/>
    <p:sldId id="322" r:id="rId17"/>
    <p:sldId id="323" r:id="rId18"/>
    <p:sldId id="324" r:id="rId19"/>
    <p:sldId id="32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566109-CFE6-499E-A455-81275BFA1235}" v="89" dt="2022-11-29T14:58:05.6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>
      <p:cViewPr varScale="1">
        <p:scale>
          <a:sx n="133" d="100"/>
          <a:sy n="133" d="100"/>
        </p:scale>
        <p:origin x="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ambach, Jo" userId="e1d2a009-674c-404b-bec1-6e3441cce374" providerId="ADAL" clId="{FD566109-CFE6-499E-A455-81275BFA1235}"/>
    <pc:docChg chg="undo custSel addSld delSld modSld sldOrd modMainMaster">
      <pc:chgData name="Schambach, Jo" userId="e1d2a009-674c-404b-bec1-6e3441cce374" providerId="ADAL" clId="{FD566109-CFE6-499E-A455-81275BFA1235}" dt="2022-11-29T15:06:04.438" v="2772" actId="1076"/>
      <pc:docMkLst>
        <pc:docMk/>
      </pc:docMkLst>
      <pc:sldChg chg="modSp mod">
        <pc:chgData name="Schambach, Jo" userId="e1d2a009-674c-404b-bec1-6e3441cce374" providerId="ADAL" clId="{FD566109-CFE6-499E-A455-81275BFA1235}" dt="2022-11-29T14:59:36.322" v="2730" actId="255"/>
        <pc:sldMkLst>
          <pc:docMk/>
          <pc:sldMk cId="3466577500" sldId="308"/>
        </pc:sldMkLst>
        <pc:spChg chg="mod">
          <ac:chgData name="Schambach, Jo" userId="e1d2a009-674c-404b-bec1-6e3441cce374" providerId="ADAL" clId="{FD566109-CFE6-499E-A455-81275BFA1235}" dt="2022-11-29T14:59:36.322" v="2730" actId="255"/>
          <ac:spMkLst>
            <pc:docMk/>
            <pc:sldMk cId="3466577500" sldId="308"/>
            <ac:spMk id="6" creationId="{00000000-0000-0000-0000-000000000000}"/>
          </ac:spMkLst>
        </pc:spChg>
      </pc:sldChg>
      <pc:sldChg chg="addSp delSp modSp new mod modClrScheme chgLayout">
        <pc:chgData name="Schambach, Jo" userId="e1d2a009-674c-404b-bec1-6e3441cce374" providerId="ADAL" clId="{FD566109-CFE6-499E-A455-81275BFA1235}" dt="2022-11-29T15:06:04.438" v="2772" actId="1076"/>
        <pc:sldMkLst>
          <pc:docMk/>
          <pc:sldMk cId="537318927" sldId="309"/>
        </pc:sldMkLst>
        <pc:spChg chg="add mod">
          <ac:chgData name="Schambach, Jo" userId="e1d2a009-674c-404b-bec1-6e3441cce374" providerId="ADAL" clId="{FD566109-CFE6-499E-A455-81275BFA1235}" dt="2022-11-29T13:06:53.289" v="2143" actId="313"/>
          <ac:spMkLst>
            <pc:docMk/>
            <pc:sldMk cId="537318927" sldId="309"/>
            <ac:spMk id="2" creationId="{382932E5-6B40-AE88-C7AC-B656616E2017}"/>
          </ac:spMkLst>
        </pc:spChg>
        <pc:spChg chg="add mod">
          <ac:chgData name="Schambach, Jo" userId="e1d2a009-674c-404b-bec1-6e3441cce374" providerId="ADAL" clId="{FD566109-CFE6-499E-A455-81275BFA1235}" dt="2022-11-29T15:02:10.679" v="2755" actId="14100"/>
          <ac:spMkLst>
            <pc:docMk/>
            <pc:sldMk cId="537318927" sldId="309"/>
            <ac:spMk id="3" creationId="{EFA731AC-1BDB-78E5-921B-78DE5C3F5F2B}"/>
          </ac:spMkLst>
        </pc:spChg>
        <pc:spChg chg="add mod">
          <ac:chgData name="Schambach, Jo" userId="e1d2a009-674c-404b-bec1-6e3441cce374" providerId="ADAL" clId="{FD566109-CFE6-499E-A455-81275BFA1235}" dt="2022-11-29T13:55:16.161" v="2550" actId="1076"/>
          <ac:spMkLst>
            <pc:docMk/>
            <pc:sldMk cId="537318927" sldId="309"/>
            <ac:spMk id="4" creationId="{9C498FEF-6B8B-6432-8CD4-4DF9BF087015}"/>
          </ac:spMkLst>
        </pc:spChg>
        <pc:spChg chg="add mod">
          <ac:chgData name="Schambach, Jo" userId="e1d2a009-674c-404b-bec1-6e3441cce374" providerId="ADAL" clId="{FD566109-CFE6-499E-A455-81275BFA1235}" dt="2022-11-29T15:06:04.438" v="2772" actId="1076"/>
          <ac:spMkLst>
            <pc:docMk/>
            <pc:sldMk cId="537318927" sldId="309"/>
            <ac:spMk id="8" creationId="{2BEFC698-8258-44E8-DE96-77494524C2EE}"/>
          </ac:spMkLst>
        </pc:spChg>
        <pc:spChg chg="add mod">
          <ac:chgData name="Schambach, Jo" userId="e1d2a009-674c-404b-bec1-6e3441cce374" providerId="ADAL" clId="{FD566109-CFE6-499E-A455-81275BFA1235}" dt="2022-11-29T15:01:21.272" v="2737" actId="692"/>
          <ac:spMkLst>
            <pc:docMk/>
            <pc:sldMk cId="537318927" sldId="309"/>
            <ac:spMk id="10" creationId="{99CED469-B47D-4E48-6F2F-1179D05855D1}"/>
          </ac:spMkLst>
        </pc:spChg>
        <pc:picChg chg="add del mod">
          <ac:chgData name="Schambach, Jo" userId="e1d2a009-674c-404b-bec1-6e3441cce374" providerId="ADAL" clId="{FD566109-CFE6-499E-A455-81275BFA1235}" dt="2022-11-28T20:40:47.734" v="37" actId="478"/>
          <ac:picMkLst>
            <pc:docMk/>
            <pc:sldMk cId="537318927" sldId="309"/>
            <ac:picMk id="3" creationId="{AD944143-A012-4D48-3349-0D43851E10C8}"/>
          </ac:picMkLst>
        </pc:picChg>
        <pc:picChg chg="add del">
          <ac:chgData name="Schambach, Jo" userId="e1d2a009-674c-404b-bec1-6e3441cce374" providerId="ADAL" clId="{FD566109-CFE6-499E-A455-81275BFA1235}" dt="2022-11-28T20:47:57.223" v="41" actId="478"/>
          <ac:picMkLst>
            <pc:docMk/>
            <pc:sldMk cId="537318927" sldId="309"/>
            <ac:picMk id="5" creationId="{3989254B-AD78-99F0-0913-EEF940975D31}"/>
          </ac:picMkLst>
        </pc:picChg>
        <pc:picChg chg="add mod">
          <ac:chgData name="Schambach, Jo" userId="e1d2a009-674c-404b-bec1-6e3441cce374" providerId="ADAL" clId="{FD566109-CFE6-499E-A455-81275BFA1235}" dt="2022-11-29T15:01:42.959" v="2739" actId="14100"/>
          <ac:picMkLst>
            <pc:docMk/>
            <pc:sldMk cId="537318927" sldId="309"/>
            <ac:picMk id="6" creationId="{6406BC5E-3D88-447B-8FF1-05420585988A}"/>
          </ac:picMkLst>
        </pc:picChg>
        <pc:picChg chg="add mod">
          <ac:chgData name="Schambach, Jo" userId="e1d2a009-674c-404b-bec1-6e3441cce374" providerId="ADAL" clId="{FD566109-CFE6-499E-A455-81275BFA1235}" dt="2022-11-28T20:48:29.577" v="45" actId="1076"/>
          <ac:picMkLst>
            <pc:docMk/>
            <pc:sldMk cId="537318927" sldId="309"/>
            <ac:picMk id="7" creationId="{F63F4803-E7E1-45F6-64D4-AD809BE8FCF0}"/>
          </ac:picMkLst>
        </pc:picChg>
        <pc:picChg chg="add mod">
          <ac:chgData name="Schambach, Jo" userId="e1d2a009-674c-404b-bec1-6e3441cce374" providerId="ADAL" clId="{FD566109-CFE6-499E-A455-81275BFA1235}" dt="2022-11-28T20:48:24.345" v="43" actId="1076"/>
          <ac:picMkLst>
            <pc:docMk/>
            <pc:sldMk cId="537318927" sldId="309"/>
            <ac:picMk id="9" creationId="{E871C995-DFF5-7120-CA97-D3701444EDBE}"/>
          </ac:picMkLst>
        </pc:picChg>
      </pc:sldChg>
      <pc:sldChg chg="addSp delSp modSp new mod">
        <pc:chgData name="Schambach, Jo" userId="e1d2a009-674c-404b-bec1-6e3441cce374" providerId="ADAL" clId="{FD566109-CFE6-499E-A455-81275BFA1235}" dt="2022-11-29T14:53:46.785" v="2638" actId="20577"/>
        <pc:sldMkLst>
          <pc:docMk/>
          <pc:sldMk cId="3378071094" sldId="310"/>
        </pc:sldMkLst>
        <pc:spChg chg="mod">
          <ac:chgData name="Schambach, Jo" userId="e1d2a009-674c-404b-bec1-6e3441cce374" providerId="ADAL" clId="{FD566109-CFE6-499E-A455-81275BFA1235}" dt="2022-11-28T20:55:06.568" v="283" actId="20577"/>
          <ac:spMkLst>
            <pc:docMk/>
            <pc:sldMk cId="3378071094" sldId="310"/>
            <ac:spMk id="2" creationId="{D56B69CE-9EF2-A0F4-0B04-6AB47BCBECDB}"/>
          </ac:spMkLst>
        </pc:spChg>
        <pc:spChg chg="add mod">
          <ac:chgData name="Schambach, Jo" userId="e1d2a009-674c-404b-bec1-6e3441cce374" providerId="ADAL" clId="{FD566109-CFE6-499E-A455-81275BFA1235}" dt="2022-11-29T14:53:46.785" v="2638" actId="20577"/>
          <ac:spMkLst>
            <pc:docMk/>
            <pc:sldMk cId="3378071094" sldId="310"/>
            <ac:spMk id="8" creationId="{9C167799-971A-4A9B-0213-BB4A92B8CEAB}"/>
          </ac:spMkLst>
        </pc:spChg>
        <pc:spChg chg="add mod">
          <ac:chgData name="Schambach, Jo" userId="e1d2a009-674c-404b-bec1-6e3441cce374" providerId="ADAL" clId="{FD566109-CFE6-499E-A455-81275BFA1235}" dt="2022-11-28T21:11:12.619" v="1055" actId="113"/>
          <ac:spMkLst>
            <pc:docMk/>
            <pc:sldMk cId="3378071094" sldId="310"/>
            <ac:spMk id="9" creationId="{02C951F8-D68D-FA23-651F-5D094664D58B}"/>
          </ac:spMkLst>
        </pc:spChg>
        <pc:spChg chg="add del">
          <ac:chgData name="Schambach, Jo" userId="e1d2a009-674c-404b-bec1-6e3441cce374" providerId="ADAL" clId="{FD566109-CFE6-499E-A455-81275BFA1235}" dt="2022-11-28T21:07:50.165" v="810"/>
          <ac:spMkLst>
            <pc:docMk/>
            <pc:sldMk cId="3378071094" sldId="310"/>
            <ac:spMk id="10" creationId="{F258D814-26C7-D4A5-9684-6BD548D4BC7C}"/>
          </ac:spMkLst>
        </pc:spChg>
        <pc:picChg chg="add mod">
          <ac:chgData name="Schambach, Jo" userId="e1d2a009-674c-404b-bec1-6e3441cce374" providerId="ADAL" clId="{FD566109-CFE6-499E-A455-81275BFA1235}" dt="2022-11-29T14:50:56.785" v="2602" actId="1076"/>
          <ac:picMkLst>
            <pc:docMk/>
            <pc:sldMk cId="3378071094" sldId="310"/>
            <ac:picMk id="7" creationId="{D35C3345-D167-48B8-7774-A9E9A175BD7E}"/>
          </ac:picMkLst>
        </pc:picChg>
        <pc:picChg chg="add mod">
          <ac:chgData name="Schambach, Jo" userId="e1d2a009-674c-404b-bec1-6e3441cce374" providerId="ADAL" clId="{FD566109-CFE6-499E-A455-81275BFA1235}" dt="2022-11-29T14:51:49.518" v="2621" actId="14100"/>
          <ac:picMkLst>
            <pc:docMk/>
            <pc:sldMk cId="3378071094" sldId="310"/>
            <ac:picMk id="1026" creationId="{F53AB074-619A-0130-84EE-F4F3E2DBFF37}"/>
          </ac:picMkLst>
        </pc:picChg>
      </pc:sldChg>
      <pc:sldChg chg="addSp delSp modSp new mod">
        <pc:chgData name="Schambach, Jo" userId="e1d2a009-674c-404b-bec1-6e3441cce374" providerId="ADAL" clId="{FD566109-CFE6-499E-A455-81275BFA1235}" dt="2022-11-29T12:59:12.374" v="2084" actId="6549"/>
        <pc:sldMkLst>
          <pc:docMk/>
          <pc:sldMk cId="4003720845" sldId="311"/>
        </pc:sldMkLst>
        <pc:spChg chg="mod">
          <ac:chgData name="Schambach, Jo" userId="e1d2a009-674c-404b-bec1-6e3441cce374" providerId="ADAL" clId="{FD566109-CFE6-499E-A455-81275BFA1235}" dt="2022-11-29T12:58:36.237" v="2082" actId="20577"/>
          <ac:spMkLst>
            <pc:docMk/>
            <pc:sldMk cId="4003720845" sldId="311"/>
            <ac:spMk id="2" creationId="{8BCF194F-BF3A-28F8-0572-F1243968C938}"/>
          </ac:spMkLst>
        </pc:spChg>
        <pc:spChg chg="add mod">
          <ac:chgData name="Schambach, Jo" userId="e1d2a009-674c-404b-bec1-6e3441cce374" providerId="ADAL" clId="{FD566109-CFE6-499E-A455-81275BFA1235}" dt="2022-11-29T12:59:12.374" v="2084" actId="6549"/>
          <ac:spMkLst>
            <pc:docMk/>
            <pc:sldMk cId="4003720845" sldId="311"/>
            <ac:spMk id="9" creationId="{3B79E872-3288-D0D8-EB88-504704BE69FA}"/>
          </ac:spMkLst>
        </pc:spChg>
        <pc:picChg chg="add del mod">
          <ac:chgData name="Schambach, Jo" userId="e1d2a009-674c-404b-bec1-6e3441cce374" providerId="ADAL" clId="{FD566109-CFE6-499E-A455-81275BFA1235}" dt="2022-11-28T21:27:22.716" v="1104" actId="478"/>
          <ac:picMkLst>
            <pc:docMk/>
            <pc:sldMk cId="4003720845" sldId="311"/>
            <ac:picMk id="6" creationId="{BFC24647-FB0B-E7A7-6F35-4770BE08B0DC}"/>
          </ac:picMkLst>
        </pc:picChg>
        <pc:picChg chg="add mod">
          <ac:chgData name="Schambach, Jo" userId="e1d2a009-674c-404b-bec1-6e3441cce374" providerId="ADAL" clId="{FD566109-CFE6-499E-A455-81275BFA1235}" dt="2022-11-28T21:29:33.145" v="1161" actId="14100"/>
          <ac:picMkLst>
            <pc:docMk/>
            <pc:sldMk cId="4003720845" sldId="311"/>
            <ac:picMk id="7" creationId="{5A1A7FE8-644D-3C6A-29BD-70F85D7ACBC9}"/>
          </ac:picMkLst>
        </pc:picChg>
        <pc:picChg chg="add mod modCrop">
          <ac:chgData name="Schambach, Jo" userId="e1d2a009-674c-404b-bec1-6e3441cce374" providerId="ADAL" clId="{FD566109-CFE6-499E-A455-81275BFA1235}" dt="2022-11-28T21:29:38.743" v="1162" actId="14100"/>
          <ac:picMkLst>
            <pc:docMk/>
            <pc:sldMk cId="4003720845" sldId="311"/>
            <ac:picMk id="8" creationId="{7BED9AF1-1AFE-10A4-0560-06294529FB89}"/>
          </ac:picMkLst>
        </pc:picChg>
      </pc:sldChg>
      <pc:sldChg chg="addSp delSp modSp new mod modClrScheme chgLayout">
        <pc:chgData name="Schambach, Jo" userId="e1d2a009-674c-404b-bec1-6e3441cce374" providerId="ADAL" clId="{FD566109-CFE6-499E-A455-81275BFA1235}" dt="2022-11-29T13:00:11.733" v="2086" actId="20577"/>
        <pc:sldMkLst>
          <pc:docMk/>
          <pc:sldMk cId="2592193411" sldId="312"/>
        </pc:sldMkLst>
        <pc:spChg chg="add mod">
          <ac:chgData name="Schambach, Jo" userId="e1d2a009-674c-404b-bec1-6e3441cce374" providerId="ADAL" clId="{FD566109-CFE6-499E-A455-81275BFA1235}" dt="2022-11-28T21:34:15.767" v="1189" actId="20577"/>
          <ac:spMkLst>
            <pc:docMk/>
            <pc:sldMk cId="2592193411" sldId="312"/>
            <ac:spMk id="2" creationId="{E75A32B2-89A6-6B22-99D7-2877BD439C3B}"/>
          </ac:spMkLst>
        </pc:spChg>
        <pc:spChg chg="add del mod">
          <ac:chgData name="Schambach, Jo" userId="e1d2a009-674c-404b-bec1-6e3441cce374" providerId="ADAL" clId="{FD566109-CFE6-499E-A455-81275BFA1235}" dt="2022-11-28T21:33:40.162" v="1175"/>
          <ac:spMkLst>
            <pc:docMk/>
            <pc:sldMk cId="2592193411" sldId="312"/>
            <ac:spMk id="3" creationId="{CDFC34DA-D9F3-F01C-C3FE-958EF6D2706B}"/>
          </ac:spMkLst>
        </pc:spChg>
        <pc:spChg chg="mod">
          <ac:chgData name="Schambach, Jo" userId="e1d2a009-674c-404b-bec1-6e3441cce374" providerId="ADAL" clId="{FD566109-CFE6-499E-A455-81275BFA1235}" dt="2022-11-28T21:33:46.645" v="1176"/>
          <ac:spMkLst>
            <pc:docMk/>
            <pc:sldMk cId="2592193411" sldId="312"/>
            <ac:spMk id="5" creationId="{263A29C7-41E0-756A-6CF4-CA50176DE280}"/>
          </ac:spMkLst>
        </pc:spChg>
        <pc:spChg chg="mod">
          <ac:chgData name="Schambach, Jo" userId="e1d2a009-674c-404b-bec1-6e3441cce374" providerId="ADAL" clId="{FD566109-CFE6-499E-A455-81275BFA1235}" dt="2022-11-28T21:33:46.645" v="1176"/>
          <ac:spMkLst>
            <pc:docMk/>
            <pc:sldMk cId="2592193411" sldId="312"/>
            <ac:spMk id="6" creationId="{4EFA3FD7-6081-3A32-8BE1-15C383B0BAA6}"/>
          </ac:spMkLst>
        </pc:spChg>
        <pc:spChg chg="mod">
          <ac:chgData name="Schambach, Jo" userId="e1d2a009-674c-404b-bec1-6e3441cce374" providerId="ADAL" clId="{FD566109-CFE6-499E-A455-81275BFA1235}" dt="2022-11-28T21:33:46.645" v="1176"/>
          <ac:spMkLst>
            <pc:docMk/>
            <pc:sldMk cId="2592193411" sldId="312"/>
            <ac:spMk id="7" creationId="{CB12F77F-F58D-DA19-AD7D-04A94C2F2323}"/>
          </ac:spMkLst>
        </pc:spChg>
        <pc:spChg chg="mod">
          <ac:chgData name="Schambach, Jo" userId="e1d2a009-674c-404b-bec1-6e3441cce374" providerId="ADAL" clId="{FD566109-CFE6-499E-A455-81275BFA1235}" dt="2022-11-28T21:33:46.645" v="1176"/>
          <ac:spMkLst>
            <pc:docMk/>
            <pc:sldMk cId="2592193411" sldId="312"/>
            <ac:spMk id="8" creationId="{97858665-80E7-E1DF-4A98-5D962F4462A4}"/>
          </ac:spMkLst>
        </pc:spChg>
        <pc:spChg chg="mod">
          <ac:chgData name="Schambach, Jo" userId="e1d2a009-674c-404b-bec1-6e3441cce374" providerId="ADAL" clId="{FD566109-CFE6-499E-A455-81275BFA1235}" dt="2022-11-28T21:33:46.645" v="1176"/>
          <ac:spMkLst>
            <pc:docMk/>
            <pc:sldMk cId="2592193411" sldId="312"/>
            <ac:spMk id="9" creationId="{E328B8BE-B5C3-0DE4-6FB5-126777BF5AE4}"/>
          </ac:spMkLst>
        </pc:spChg>
        <pc:spChg chg="mod">
          <ac:chgData name="Schambach, Jo" userId="e1d2a009-674c-404b-bec1-6e3441cce374" providerId="ADAL" clId="{FD566109-CFE6-499E-A455-81275BFA1235}" dt="2022-11-28T21:33:46.645" v="1176"/>
          <ac:spMkLst>
            <pc:docMk/>
            <pc:sldMk cId="2592193411" sldId="312"/>
            <ac:spMk id="10" creationId="{C816B42F-D5E2-C690-EF2B-A25930C692C4}"/>
          </ac:spMkLst>
        </pc:spChg>
        <pc:spChg chg="mod">
          <ac:chgData name="Schambach, Jo" userId="e1d2a009-674c-404b-bec1-6e3441cce374" providerId="ADAL" clId="{FD566109-CFE6-499E-A455-81275BFA1235}" dt="2022-11-28T21:33:46.645" v="1176"/>
          <ac:spMkLst>
            <pc:docMk/>
            <pc:sldMk cId="2592193411" sldId="312"/>
            <ac:spMk id="11" creationId="{CE8B1917-B1FC-392C-D27C-5841CDCD7122}"/>
          </ac:spMkLst>
        </pc:spChg>
        <pc:spChg chg="mod">
          <ac:chgData name="Schambach, Jo" userId="e1d2a009-674c-404b-bec1-6e3441cce374" providerId="ADAL" clId="{FD566109-CFE6-499E-A455-81275BFA1235}" dt="2022-11-28T21:33:46.645" v="1176"/>
          <ac:spMkLst>
            <pc:docMk/>
            <pc:sldMk cId="2592193411" sldId="312"/>
            <ac:spMk id="12" creationId="{F4E125E8-65BB-B7B1-B19B-29F59FE0AA1B}"/>
          </ac:spMkLst>
        </pc:spChg>
        <pc:spChg chg="mod">
          <ac:chgData name="Schambach, Jo" userId="e1d2a009-674c-404b-bec1-6e3441cce374" providerId="ADAL" clId="{FD566109-CFE6-499E-A455-81275BFA1235}" dt="2022-11-28T21:33:46.645" v="1176"/>
          <ac:spMkLst>
            <pc:docMk/>
            <pc:sldMk cId="2592193411" sldId="312"/>
            <ac:spMk id="13" creationId="{F6B0C1F1-2CDB-E552-31F8-B6D730447A99}"/>
          </ac:spMkLst>
        </pc:spChg>
        <pc:spChg chg="mod">
          <ac:chgData name="Schambach, Jo" userId="e1d2a009-674c-404b-bec1-6e3441cce374" providerId="ADAL" clId="{FD566109-CFE6-499E-A455-81275BFA1235}" dt="2022-11-28T21:33:46.645" v="1176"/>
          <ac:spMkLst>
            <pc:docMk/>
            <pc:sldMk cId="2592193411" sldId="312"/>
            <ac:spMk id="14" creationId="{3B9FECF4-2B73-38B8-56A8-3E75D674A3C7}"/>
          </ac:spMkLst>
        </pc:spChg>
        <pc:spChg chg="mod">
          <ac:chgData name="Schambach, Jo" userId="e1d2a009-674c-404b-bec1-6e3441cce374" providerId="ADAL" clId="{FD566109-CFE6-499E-A455-81275BFA1235}" dt="2022-11-28T21:33:46.645" v="1176"/>
          <ac:spMkLst>
            <pc:docMk/>
            <pc:sldMk cId="2592193411" sldId="312"/>
            <ac:spMk id="15" creationId="{9D965B7E-24CB-C32B-5E87-09CDD1AF2772}"/>
          </ac:spMkLst>
        </pc:spChg>
        <pc:spChg chg="mod">
          <ac:chgData name="Schambach, Jo" userId="e1d2a009-674c-404b-bec1-6e3441cce374" providerId="ADAL" clId="{FD566109-CFE6-499E-A455-81275BFA1235}" dt="2022-11-28T21:33:46.645" v="1176"/>
          <ac:spMkLst>
            <pc:docMk/>
            <pc:sldMk cId="2592193411" sldId="312"/>
            <ac:spMk id="16" creationId="{DBDE7C85-0A5A-15BC-F374-8B1CC921EC1D}"/>
          </ac:spMkLst>
        </pc:spChg>
        <pc:spChg chg="mod">
          <ac:chgData name="Schambach, Jo" userId="e1d2a009-674c-404b-bec1-6e3441cce374" providerId="ADAL" clId="{FD566109-CFE6-499E-A455-81275BFA1235}" dt="2022-11-28T21:33:46.645" v="1176"/>
          <ac:spMkLst>
            <pc:docMk/>
            <pc:sldMk cId="2592193411" sldId="312"/>
            <ac:spMk id="20" creationId="{55331C9B-A459-B57E-05EC-684C11B58E9A}"/>
          </ac:spMkLst>
        </pc:spChg>
        <pc:spChg chg="mod">
          <ac:chgData name="Schambach, Jo" userId="e1d2a009-674c-404b-bec1-6e3441cce374" providerId="ADAL" clId="{FD566109-CFE6-499E-A455-81275BFA1235}" dt="2022-11-28T21:33:46.645" v="1176"/>
          <ac:spMkLst>
            <pc:docMk/>
            <pc:sldMk cId="2592193411" sldId="312"/>
            <ac:spMk id="21" creationId="{19D7BBCD-4BD7-1D55-0249-BE0A932DBD7C}"/>
          </ac:spMkLst>
        </pc:spChg>
        <pc:spChg chg="mod">
          <ac:chgData name="Schambach, Jo" userId="e1d2a009-674c-404b-bec1-6e3441cce374" providerId="ADAL" clId="{FD566109-CFE6-499E-A455-81275BFA1235}" dt="2022-11-28T21:33:46.645" v="1176"/>
          <ac:spMkLst>
            <pc:docMk/>
            <pc:sldMk cId="2592193411" sldId="312"/>
            <ac:spMk id="22" creationId="{36E207E9-5707-1F6A-1182-37C4096E450C}"/>
          </ac:spMkLst>
        </pc:spChg>
        <pc:spChg chg="mod">
          <ac:chgData name="Schambach, Jo" userId="e1d2a009-674c-404b-bec1-6e3441cce374" providerId="ADAL" clId="{FD566109-CFE6-499E-A455-81275BFA1235}" dt="2022-11-28T21:33:46.645" v="1176"/>
          <ac:spMkLst>
            <pc:docMk/>
            <pc:sldMk cId="2592193411" sldId="312"/>
            <ac:spMk id="23" creationId="{4C27F325-4343-48E3-9704-1ED04B178966}"/>
          </ac:spMkLst>
        </pc:spChg>
        <pc:spChg chg="mod">
          <ac:chgData name="Schambach, Jo" userId="e1d2a009-674c-404b-bec1-6e3441cce374" providerId="ADAL" clId="{FD566109-CFE6-499E-A455-81275BFA1235}" dt="2022-11-28T21:33:46.645" v="1176"/>
          <ac:spMkLst>
            <pc:docMk/>
            <pc:sldMk cId="2592193411" sldId="312"/>
            <ac:spMk id="24" creationId="{05B2265D-81DF-8636-490D-44E9346762D9}"/>
          </ac:spMkLst>
        </pc:spChg>
        <pc:spChg chg="mod">
          <ac:chgData name="Schambach, Jo" userId="e1d2a009-674c-404b-bec1-6e3441cce374" providerId="ADAL" clId="{FD566109-CFE6-499E-A455-81275BFA1235}" dt="2022-11-28T21:33:46.645" v="1176"/>
          <ac:spMkLst>
            <pc:docMk/>
            <pc:sldMk cId="2592193411" sldId="312"/>
            <ac:spMk id="25" creationId="{14FBA97E-DAE7-F111-7C42-AB19C132AF32}"/>
          </ac:spMkLst>
        </pc:spChg>
        <pc:spChg chg="mod">
          <ac:chgData name="Schambach, Jo" userId="e1d2a009-674c-404b-bec1-6e3441cce374" providerId="ADAL" clId="{FD566109-CFE6-499E-A455-81275BFA1235}" dt="2022-11-28T21:33:46.645" v="1176"/>
          <ac:spMkLst>
            <pc:docMk/>
            <pc:sldMk cId="2592193411" sldId="312"/>
            <ac:spMk id="26" creationId="{89A970E0-E08E-C4DD-91A0-FA89C3D393AB}"/>
          </ac:spMkLst>
        </pc:spChg>
        <pc:spChg chg="mod">
          <ac:chgData name="Schambach, Jo" userId="e1d2a009-674c-404b-bec1-6e3441cce374" providerId="ADAL" clId="{FD566109-CFE6-499E-A455-81275BFA1235}" dt="2022-11-28T21:33:46.645" v="1176"/>
          <ac:spMkLst>
            <pc:docMk/>
            <pc:sldMk cId="2592193411" sldId="312"/>
            <ac:spMk id="27" creationId="{EB215183-AF37-AC79-0BBC-ABD777D69F62}"/>
          </ac:spMkLst>
        </pc:spChg>
        <pc:spChg chg="mod">
          <ac:chgData name="Schambach, Jo" userId="e1d2a009-674c-404b-bec1-6e3441cce374" providerId="ADAL" clId="{FD566109-CFE6-499E-A455-81275BFA1235}" dt="2022-11-28T21:33:46.645" v="1176"/>
          <ac:spMkLst>
            <pc:docMk/>
            <pc:sldMk cId="2592193411" sldId="312"/>
            <ac:spMk id="28" creationId="{D0843F00-9820-4F68-9090-1B4E15B661A5}"/>
          </ac:spMkLst>
        </pc:spChg>
        <pc:spChg chg="mod">
          <ac:chgData name="Schambach, Jo" userId="e1d2a009-674c-404b-bec1-6e3441cce374" providerId="ADAL" clId="{FD566109-CFE6-499E-A455-81275BFA1235}" dt="2022-11-28T21:33:46.645" v="1176"/>
          <ac:spMkLst>
            <pc:docMk/>
            <pc:sldMk cId="2592193411" sldId="312"/>
            <ac:spMk id="32" creationId="{FAE0D41A-5D2A-335F-DAF9-9162D1500214}"/>
          </ac:spMkLst>
        </pc:spChg>
        <pc:spChg chg="mod">
          <ac:chgData name="Schambach, Jo" userId="e1d2a009-674c-404b-bec1-6e3441cce374" providerId="ADAL" clId="{FD566109-CFE6-499E-A455-81275BFA1235}" dt="2022-11-28T21:33:46.645" v="1176"/>
          <ac:spMkLst>
            <pc:docMk/>
            <pc:sldMk cId="2592193411" sldId="312"/>
            <ac:spMk id="33" creationId="{02F12127-383D-D785-021C-4528E0121209}"/>
          </ac:spMkLst>
        </pc:spChg>
        <pc:spChg chg="add del mod">
          <ac:chgData name="Schambach, Jo" userId="e1d2a009-674c-404b-bec1-6e3441cce374" providerId="ADAL" clId="{FD566109-CFE6-499E-A455-81275BFA1235}" dt="2022-11-28T21:34:01.643" v="1179"/>
          <ac:spMkLst>
            <pc:docMk/>
            <pc:sldMk cId="2592193411" sldId="312"/>
            <ac:spMk id="34" creationId="{EF0B19EC-48B3-B0E5-909C-116C728DCB1B}"/>
          </ac:spMkLst>
        </pc:spChg>
        <pc:spChg chg="add del mod">
          <ac:chgData name="Schambach, Jo" userId="e1d2a009-674c-404b-bec1-6e3441cce374" providerId="ADAL" clId="{FD566109-CFE6-499E-A455-81275BFA1235}" dt="2022-11-28T21:34:01.643" v="1179"/>
          <ac:spMkLst>
            <pc:docMk/>
            <pc:sldMk cId="2592193411" sldId="312"/>
            <ac:spMk id="35" creationId="{5CCBDBFB-5DEF-CCF0-27E7-413B5175305F}"/>
          </ac:spMkLst>
        </pc:spChg>
        <pc:spChg chg="add del mod">
          <ac:chgData name="Schambach, Jo" userId="e1d2a009-674c-404b-bec1-6e3441cce374" providerId="ADAL" clId="{FD566109-CFE6-499E-A455-81275BFA1235}" dt="2022-11-28T21:34:01.643" v="1179"/>
          <ac:spMkLst>
            <pc:docMk/>
            <pc:sldMk cId="2592193411" sldId="312"/>
            <ac:spMk id="36" creationId="{685D4E09-5215-0811-558A-A79A1A8D5651}"/>
          </ac:spMkLst>
        </pc:spChg>
        <pc:spChg chg="mod">
          <ac:chgData name="Schambach, Jo" userId="e1d2a009-674c-404b-bec1-6e3441cce374" providerId="ADAL" clId="{FD566109-CFE6-499E-A455-81275BFA1235}" dt="2022-11-28T21:34:07.731" v="1180"/>
          <ac:spMkLst>
            <pc:docMk/>
            <pc:sldMk cId="2592193411" sldId="312"/>
            <ac:spMk id="38" creationId="{0D9D7481-EE51-70B3-DABE-2EAC919DB399}"/>
          </ac:spMkLst>
        </pc:spChg>
        <pc:spChg chg="mod">
          <ac:chgData name="Schambach, Jo" userId="e1d2a009-674c-404b-bec1-6e3441cce374" providerId="ADAL" clId="{FD566109-CFE6-499E-A455-81275BFA1235}" dt="2022-11-28T21:34:07.731" v="1180"/>
          <ac:spMkLst>
            <pc:docMk/>
            <pc:sldMk cId="2592193411" sldId="312"/>
            <ac:spMk id="39" creationId="{67ADBA0E-C39A-5FE7-CBA9-7C1C41BC99B3}"/>
          </ac:spMkLst>
        </pc:spChg>
        <pc:spChg chg="mod">
          <ac:chgData name="Schambach, Jo" userId="e1d2a009-674c-404b-bec1-6e3441cce374" providerId="ADAL" clId="{FD566109-CFE6-499E-A455-81275BFA1235}" dt="2022-11-28T21:34:07.731" v="1180"/>
          <ac:spMkLst>
            <pc:docMk/>
            <pc:sldMk cId="2592193411" sldId="312"/>
            <ac:spMk id="40" creationId="{B20D9393-7C67-E2E3-C691-05C516BE21DC}"/>
          </ac:spMkLst>
        </pc:spChg>
        <pc:spChg chg="mod">
          <ac:chgData name="Schambach, Jo" userId="e1d2a009-674c-404b-bec1-6e3441cce374" providerId="ADAL" clId="{FD566109-CFE6-499E-A455-81275BFA1235}" dt="2022-11-28T21:34:07.731" v="1180"/>
          <ac:spMkLst>
            <pc:docMk/>
            <pc:sldMk cId="2592193411" sldId="312"/>
            <ac:spMk id="41" creationId="{0A4401BF-6083-E9B3-EB4A-8039F9BBBA6F}"/>
          </ac:spMkLst>
        </pc:spChg>
        <pc:spChg chg="mod">
          <ac:chgData name="Schambach, Jo" userId="e1d2a009-674c-404b-bec1-6e3441cce374" providerId="ADAL" clId="{FD566109-CFE6-499E-A455-81275BFA1235}" dt="2022-11-28T21:34:07.731" v="1180"/>
          <ac:spMkLst>
            <pc:docMk/>
            <pc:sldMk cId="2592193411" sldId="312"/>
            <ac:spMk id="42" creationId="{135FC4CB-F778-4E23-FBD1-9A37195AC2D7}"/>
          </ac:spMkLst>
        </pc:spChg>
        <pc:spChg chg="mod">
          <ac:chgData name="Schambach, Jo" userId="e1d2a009-674c-404b-bec1-6e3441cce374" providerId="ADAL" clId="{FD566109-CFE6-499E-A455-81275BFA1235}" dt="2022-11-28T21:34:07.731" v="1180"/>
          <ac:spMkLst>
            <pc:docMk/>
            <pc:sldMk cId="2592193411" sldId="312"/>
            <ac:spMk id="43" creationId="{E8BE4B8D-90E4-B9E9-04D8-435BE9DFA2A7}"/>
          </ac:spMkLst>
        </pc:spChg>
        <pc:spChg chg="mod">
          <ac:chgData name="Schambach, Jo" userId="e1d2a009-674c-404b-bec1-6e3441cce374" providerId="ADAL" clId="{FD566109-CFE6-499E-A455-81275BFA1235}" dt="2022-11-28T21:34:07.731" v="1180"/>
          <ac:spMkLst>
            <pc:docMk/>
            <pc:sldMk cId="2592193411" sldId="312"/>
            <ac:spMk id="44" creationId="{9F0E32D4-B0A3-50D5-D6E6-5420DAFCBF3C}"/>
          </ac:spMkLst>
        </pc:spChg>
        <pc:spChg chg="mod">
          <ac:chgData name="Schambach, Jo" userId="e1d2a009-674c-404b-bec1-6e3441cce374" providerId="ADAL" clId="{FD566109-CFE6-499E-A455-81275BFA1235}" dt="2022-11-28T21:34:07.731" v="1180"/>
          <ac:spMkLst>
            <pc:docMk/>
            <pc:sldMk cId="2592193411" sldId="312"/>
            <ac:spMk id="45" creationId="{4544CFF5-1F96-55A4-D280-14001DB1A1F9}"/>
          </ac:spMkLst>
        </pc:spChg>
        <pc:spChg chg="mod">
          <ac:chgData name="Schambach, Jo" userId="e1d2a009-674c-404b-bec1-6e3441cce374" providerId="ADAL" clId="{FD566109-CFE6-499E-A455-81275BFA1235}" dt="2022-11-28T21:34:07.731" v="1180"/>
          <ac:spMkLst>
            <pc:docMk/>
            <pc:sldMk cId="2592193411" sldId="312"/>
            <ac:spMk id="46" creationId="{5A41ABA1-0E10-5C34-65DD-640C5052F4E9}"/>
          </ac:spMkLst>
        </pc:spChg>
        <pc:spChg chg="mod">
          <ac:chgData name="Schambach, Jo" userId="e1d2a009-674c-404b-bec1-6e3441cce374" providerId="ADAL" clId="{FD566109-CFE6-499E-A455-81275BFA1235}" dt="2022-11-28T21:34:07.731" v="1180"/>
          <ac:spMkLst>
            <pc:docMk/>
            <pc:sldMk cId="2592193411" sldId="312"/>
            <ac:spMk id="47" creationId="{27E6F221-83A5-93D7-6FE5-0DF51CD74DED}"/>
          </ac:spMkLst>
        </pc:spChg>
        <pc:spChg chg="mod">
          <ac:chgData name="Schambach, Jo" userId="e1d2a009-674c-404b-bec1-6e3441cce374" providerId="ADAL" clId="{FD566109-CFE6-499E-A455-81275BFA1235}" dt="2022-11-28T21:34:07.731" v="1180"/>
          <ac:spMkLst>
            <pc:docMk/>
            <pc:sldMk cId="2592193411" sldId="312"/>
            <ac:spMk id="48" creationId="{A6297396-AFFD-0528-F878-D908AAE92511}"/>
          </ac:spMkLst>
        </pc:spChg>
        <pc:spChg chg="mod">
          <ac:chgData name="Schambach, Jo" userId="e1d2a009-674c-404b-bec1-6e3441cce374" providerId="ADAL" clId="{FD566109-CFE6-499E-A455-81275BFA1235}" dt="2022-11-28T21:34:07.731" v="1180"/>
          <ac:spMkLst>
            <pc:docMk/>
            <pc:sldMk cId="2592193411" sldId="312"/>
            <ac:spMk id="49" creationId="{EF6FA195-15DE-538C-7DD9-CB600F9F6F75}"/>
          </ac:spMkLst>
        </pc:spChg>
        <pc:spChg chg="mod">
          <ac:chgData name="Schambach, Jo" userId="e1d2a009-674c-404b-bec1-6e3441cce374" providerId="ADAL" clId="{FD566109-CFE6-499E-A455-81275BFA1235}" dt="2022-11-28T21:34:07.731" v="1180"/>
          <ac:spMkLst>
            <pc:docMk/>
            <pc:sldMk cId="2592193411" sldId="312"/>
            <ac:spMk id="53" creationId="{9C6E935F-8590-7125-F7DF-4911D07A4311}"/>
          </ac:spMkLst>
        </pc:spChg>
        <pc:spChg chg="mod">
          <ac:chgData name="Schambach, Jo" userId="e1d2a009-674c-404b-bec1-6e3441cce374" providerId="ADAL" clId="{FD566109-CFE6-499E-A455-81275BFA1235}" dt="2022-11-28T21:34:07.731" v="1180"/>
          <ac:spMkLst>
            <pc:docMk/>
            <pc:sldMk cId="2592193411" sldId="312"/>
            <ac:spMk id="54" creationId="{EA766008-4464-6EB9-E079-4C70440E06C1}"/>
          </ac:spMkLst>
        </pc:spChg>
        <pc:spChg chg="mod">
          <ac:chgData name="Schambach, Jo" userId="e1d2a009-674c-404b-bec1-6e3441cce374" providerId="ADAL" clId="{FD566109-CFE6-499E-A455-81275BFA1235}" dt="2022-11-28T21:34:07.731" v="1180"/>
          <ac:spMkLst>
            <pc:docMk/>
            <pc:sldMk cId="2592193411" sldId="312"/>
            <ac:spMk id="55" creationId="{22B7D813-CBC5-0EFC-44E9-5EEEB8EC2042}"/>
          </ac:spMkLst>
        </pc:spChg>
        <pc:spChg chg="mod">
          <ac:chgData name="Schambach, Jo" userId="e1d2a009-674c-404b-bec1-6e3441cce374" providerId="ADAL" clId="{FD566109-CFE6-499E-A455-81275BFA1235}" dt="2022-11-28T21:34:07.731" v="1180"/>
          <ac:spMkLst>
            <pc:docMk/>
            <pc:sldMk cId="2592193411" sldId="312"/>
            <ac:spMk id="56" creationId="{30090E0D-D738-61F5-BF21-EC25DD450B96}"/>
          </ac:spMkLst>
        </pc:spChg>
        <pc:spChg chg="mod">
          <ac:chgData name="Schambach, Jo" userId="e1d2a009-674c-404b-bec1-6e3441cce374" providerId="ADAL" clId="{FD566109-CFE6-499E-A455-81275BFA1235}" dt="2022-11-28T21:34:07.731" v="1180"/>
          <ac:spMkLst>
            <pc:docMk/>
            <pc:sldMk cId="2592193411" sldId="312"/>
            <ac:spMk id="57" creationId="{A27CF9DD-AC5E-328B-EA0F-1C7BC262B7E5}"/>
          </ac:spMkLst>
        </pc:spChg>
        <pc:spChg chg="mod">
          <ac:chgData name="Schambach, Jo" userId="e1d2a009-674c-404b-bec1-6e3441cce374" providerId="ADAL" clId="{FD566109-CFE6-499E-A455-81275BFA1235}" dt="2022-11-28T21:34:07.731" v="1180"/>
          <ac:spMkLst>
            <pc:docMk/>
            <pc:sldMk cId="2592193411" sldId="312"/>
            <ac:spMk id="58" creationId="{460BFFA1-96D2-E24C-0366-908FE4BBA9C8}"/>
          </ac:spMkLst>
        </pc:spChg>
        <pc:spChg chg="mod">
          <ac:chgData name="Schambach, Jo" userId="e1d2a009-674c-404b-bec1-6e3441cce374" providerId="ADAL" clId="{FD566109-CFE6-499E-A455-81275BFA1235}" dt="2022-11-28T21:34:07.731" v="1180"/>
          <ac:spMkLst>
            <pc:docMk/>
            <pc:sldMk cId="2592193411" sldId="312"/>
            <ac:spMk id="59" creationId="{72DDED72-FAF5-8EA9-7BD8-BB1F136F1240}"/>
          </ac:spMkLst>
        </pc:spChg>
        <pc:spChg chg="mod">
          <ac:chgData name="Schambach, Jo" userId="e1d2a009-674c-404b-bec1-6e3441cce374" providerId="ADAL" clId="{FD566109-CFE6-499E-A455-81275BFA1235}" dt="2022-11-28T21:34:07.731" v="1180"/>
          <ac:spMkLst>
            <pc:docMk/>
            <pc:sldMk cId="2592193411" sldId="312"/>
            <ac:spMk id="60" creationId="{F6125A01-D6D1-BDF6-EEE6-D523CB8958DE}"/>
          </ac:spMkLst>
        </pc:spChg>
        <pc:spChg chg="mod">
          <ac:chgData name="Schambach, Jo" userId="e1d2a009-674c-404b-bec1-6e3441cce374" providerId="ADAL" clId="{FD566109-CFE6-499E-A455-81275BFA1235}" dt="2022-11-28T21:34:07.731" v="1180"/>
          <ac:spMkLst>
            <pc:docMk/>
            <pc:sldMk cId="2592193411" sldId="312"/>
            <ac:spMk id="61" creationId="{4D23055C-F2F8-6D82-FA52-A3BAA5DDDFB2}"/>
          </ac:spMkLst>
        </pc:spChg>
        <pc:spChg chg="mod">
          <ac:chgData name="Schambach, Jo" userId="e1d2a009-674c-404b-bec1-6e3441cce374" providerId="ADAL" clId="{FD566109-CFE6-499E-A455-81275BFA1235}" dt="2022-11-28T21:34:07.731" v="1180"/>
          <ac:spMkLst>
            <pc:docMk/>
            <pc:sldMk cId="2592193411" sldId="312"/>
            <ac:spMk id="65" creationId="{7750B49A-941F-408F-00E3-477D5776448D}"/>
          </ac:spMkLst>
        </pc:spChg>
        <pc:spChg chg="mod">
          <ac:chgData name="Schambach, Jo" userId="e1d2a009-674c-404b-bec1-6e3441cce374" providerId="ADAL" clId="{FD566109-CFE6-499E-A455-81275BFA1235}" dt="2022-11-28T21:34:07.731" v="1180"/>
          <ac:spMkLst>
            <pc:docMk/>
            <pc:sldMk cId="2592193411" sldId="312"/>
            <ac:spMk id="66" creationId="{1EA8DC51-3183-D20D-999E-CAEED3E3068F}"/>
          </ac:spMkLst>
        </pc:spChg>
        <pc:spChg chg="add del mod">
          <ac:chgData name="Schambach, Jo" userId="e1d2a009-674c-404b-bec1-6e3441cce374" providerId="ADAL" clId="{FD566109-CFE6-499E-A455-81275BFA1235}" dt="2022-11-28T21:37:45.235" v="1209" actId="1076"/>
          <ac:spMkLst>
            <pc:docMk/>
            <pc:sldMk cId="2592193411" sldId="312"/>
            <ac:spMk id="67" creationId="{45D8CC4C-82DF-DF1C-117B-5CA9FE5681C1}"/>
          </ac:spMkLst>
        </pc:spChg>
        <pc:spChg chg="add del mod">
          <ac:chgData name="Schambach, Jo" userId="e1d2a009-674c-404b-bec1-6e3441cce374" providerId="ADAL" clId="{FD566109-CFE6-499E-A455-81275BFA1235}" dt="2022-11-28T21:37:45.235" v="1209" actId="1076"/>
          <ac:spMkLst>
            <pc:docMk/>
            <pc:sldMk cId="2592193411" sldId="312"/>
            <ac:spMk id="68" creationId="{50F8E670-09FF-7FFA-1847-9049DCF0EA69}"/>
          </ac:spMkLst>
        </pc:spChg>
        <pc:spChg chg="add del mod">
          <ac:chgData name="Schambach, Jo" userId="e1d2a009-674c-404b-bec1-6e3441cce374" providerId="ADAL" clId="{FD566109-CFE6-499E-A455-81275BFA1235}" dt="2022-11-28T21:37:45.235" v="1209" actId="1076"/>
          <ac:spMkLst>
            <pc:docMk/>
            <pc:sldMk cId="2592193411" sldId="312"/>
            <ac:spMk id="69" creationId="{58B7ACB2-0707-65A0-E042-2B760BE853AB}"/>
          </ac:spMkLst>
        </pc:spChg>
        <pc:spChg chg="add del mod">
          <ac:chgData name="Schambach, Jo" userId="e1d2a009-674c-404b-bec1-6e3441cce374" providerId="ADAL" clId="{FD566109-CFE6-499E-A455-81275BFA1235}" dt="2022-11-28T21:36:52.766" v="1196"/>
          <ac:spMkLst>
            <pc:docMk/>
            <pc:sldMk cId="2592193411" sldId="312"/>
            <ac:spMk id="70" creationId="{5F8A9B39-385F-C1BE-CC94-FA4EB77B3FE6}"/>
          </ac:spMkLst>
        </pc:spChg>
        <pc:spChg chg="add del mod">
          <ac:chgData name="Schambach, Jo" userId="e1d2a009-674c-404b-bec1-6e3441cce374" providerId="ADAL" clId="{FD566109-CFE6-499E-A455-81275BFA1235}" dt="2022-11-28T21:36:52.766" v="1196"/>
          <ac:spMkLst>
            <pc:docMk/>
            <pc:sldMk cId="2592193411" sldId="312"/>
            <ac:spMk id="72" creationId="{16CB3711-86C4-411C-25E4-B7CC77B974FD}"/>
          </ac:spMkLst>
        </pc:spChg>
        <pc:spChg chg="add del mod">
          <ac:chgData name="Schambach, Jo" userId="e1d2a009-674c-404b-bec1-6e3441cce374" providerId="ADAL" clId="{FD566109-CFE6-499E-A455-81275BFA1235}" dt="2022-11-28T21:36:52.766" v="1196"/>
          <ac:spMkLst>
            <pc:docMk/>
            <pc:sldMk cId="2592193411" sldId="312"/>
            <ac:spMk id="74" creationId="{0B90F93B-FFCC-8B0B-7FA2-8F70D796BA16}"/>
          </ac:spMkLst>
        </pc:spChg>
        <pc:spChg chg="add del mod">
          <ac:chgData name="Schambach, Jo" userId="e1d2a009-674c-404b-bec1-6e3441cce374" providerId="ADAL" clId="{FD566109-CFE6-499E-A455-81275BFA1235}" dt="2022-11-28T21:36:52.766" v="1196"/>
          <ac:spMkLst>
            <pc:docMk/>
            <pc:sldMk cId="2592193411" sldId="312"/>
            <ac:spMk id="75" creationId="{0E8E0492-E614-4A78-3176-C84DC57F9202}"/>
          </ac:spMkLst>
        </pc:spChg>
        <pc:spChg chg="add del mod">
          <ac:chgData name="Schambach, Jo" userId="e1d2a009-674c-404b-bec1-6e3441cce374" providerId="ADAL" clId="{FD566109-CFE6-499E-A455-81275BFA1235}" dt="2022-11-28T21:36:52.766" v="1196"/>
          <ac:spMkLst>
            <pc:docMk/>
            <pc:sldMk cId="2592193411" sldId="312"/>
            <ac:spMk id="78" creationId="{716A6F42-316D-572F-15D2-FD3F7ABACF9E}"/>
          </ac:spMkLst>
        </pc:spChg>
        <pc:spChg chg="add del mod">
          <ac:chgData name="Schambach, Jo" userId="e1d2a009-674c-404b-bec1-6e3441cce374" providerId="ADAL" clId="{FD566109-CFE6-499E-A455-81275BFA1235}" dt="2022-11-28T21:36:52.766" v="1196"/>
          <ac:spMkLst>
            <pc:docMk/>
            <pc:sldMk cId="2592193411" sldId="312"/>
            <ac:spMk id="79" creationId="{854CA70B-CBE6-4A2A-8BE2-A1A57A7E0379}"/>
          </ac:spMkLst>
        </pc:spChg>
        <pc:spChg chg="add del mod">
          <ac:chgData name="Schambach, Jo" userId="e1d2a009-674c-404b-bec1-6e3441cce374" providerId="ADAL" clId="{FD566109-CFE6-499E-A455-81275BFA1235}" dt="2022-11-28T21:36:52.766" v="1196"/>
          <ac:spMkLst>
            <pc:docMk/>
            <pc:sldMk cId="2592193411" sldId="312"/>
            <ac:spMk id="82" creationId="{87B6C7DF-1655-4EA9-C825-09DDB3921D18}"/>
          </ac:spMkLst>
        </pc:spChg>
        <pc:spChg chg="add del mod">
          <ac:chgData name="Schambach, Jo" userId="e1d2a009-674c-404b-bec1-6e3441cce374" providerId="ADAL" clId="{FD566109-CFE6-499E-A455-81275BFA1235}" dt="2022-11-28T21:36:52.766" v="1196"/>
          <ac:spMkLst>
            <pc:docMk/>
            <pc:sldMk cId="2592193411" sldId="312"/>
            <ac:spMk id="84" creationId="{1258EFB3-12E2-2C8F-552B-FD4651151867}"/>
          </ac:spMkLst>
        </pc:spChg>
        <pc:spChg chg="add del mod">
          <ac:chgData name="Schambach, Jo" userId="e1d2a009-674c-404b-bec1-6e3441cce374" providerId="ADAL" clId="{FD566109-CFE6-499E-A455-81275BFA1235}" dt="2022-11-28T21:36:52.766" v="1196"/>
          <ac:spMkLst>
            <pc:docMk/>
            <pc:sldMk cId="2592193411" sldId="312"/>
            <ac:spMk id="85" creationId="{D8D2766F-E235-6DF0-7A1A-6395B5150DA8}"/>
          </ac:spMkLst>
        </pc:spChg>
        <pc:spChg chg="add del mod">
          <ac:chgData name="Schambach, Jo" userId="e1d2a009-674c-404b-bec1-6e3441cce374" providerId="ADAL" clId="{FD566109-CFE6-499E-A455-81275BFA1235}" dt="2022-11-28T21:36:52.766" v="1196"/>
          <ac:spMkLst>
            <pc:docMk/>
            <pc:sldMk cId="2592193411" sldId="312"/>
            <ac:spMk id="86" creationId="{7105F43D-A78A-D352-6D2F-461487615DF7}"/>
          </ac:spMkLst>
        </pc:spChg>
        <pc:spChg chg="add mod">
          <ac:chgData name="Schambach, Jo" userId="e1d2a009-674c-404b-bec1-6e3441cce374" providerId="ADAL" clId="{FD566109-CFE6-499E-A455-81275BFA1235}" dt="2022-11-28T21:37:13.304" v="1198" actId="1076"/>
          <ac:spMkLst>
            <pc:docMk/>
            <pc:sldMk cId="2592193411" sldId="312"/>
            <ac:spMk id="87" creationId="{6472A463-66D9-273F-01F0-BBA3FD2D2FC2}"/>
          </ac:spMkLst>
        </pc:spChg>
        <pc:spChg chg="add mod">
          <ac:chgData name="Schambach, Jo" userId="e1d2a009-674c-404b-bec1-6e3441cce374" providerId="ADAL" clId="{FD566109-CFE6-499E-A455-81275BFA1235}" dt="2022-11-28T21:37:13.304" v="1198" actId="1076"/>
          <ac:spMkLst>
            <pc:docMk/>
            <pc:sldMk cId="2592193411" sldId="312"/>
            <ac:spMk id="89" creationId="{34DDAE6B-83E3-B23F-37A7-9B388FD5BC1E}"/>
          </ac:spMkLst>
        </pc:spChg>
        <pc:spChg chg="add mod">
          <ac:chgData name="Schambach, Jo" userId="e1d2a009-674c-404b-bec1-6e3441cce374" providerId="ADAL" clId="{FD566109-CFE6-499E-A455-81275BFA1235}" dt="2022-11-28T21:37:13.304" v="1198" actId="1076"/>
          <ac:spMkLst>
            <pc:docMk/>
            <pc:sldMk cId="2592193411" sldId="312"/>
            <ac:spMk id="91" creationId="{7E443476-D117-67E4-98F4-20DAB7496522}"/>
          </ac:spMkLst>
        </pc:spChg>
        <pc:spChg chg="add mod">
          <ac:chgData name="Schambach, Jo" userId="e1d2a009-674c-404b-bec1-6e3441cce374" providerId="ADAL" clId="{FD566109-CFE6-499E-A455-81275BFA1235}" dt="2022-11-28T21:37:13.304" v="1198" actId="1076"/>
          <ac:spMkLst>
            <pc:docMk/>
            <pc:sldMk cId="2592193411" sldId="312"/>
            <ac:spMk id="92" creationId="{8B489AA0-7DF7-4A7E-74D2-2904017A1B47}"/>
          </ac:spMkLst>
        </pc:spChg>
        <pc:spChg chg="add mod">
          <ac:chgData name="Schambach, Jo" userId="e1d2a009-674c-404b-bec1-6e3441cce374" providerId="ADAL" clId="{FD566109-CFE6-499E-A455-81275BFA1235}" dt="2022-11-28T21:37:13.304" v="1198" actId="1076"/>
          <ac:spMkLst>
            <pc:docMk/>
            <pc:sldMk cId="2592193411" sldId="312"/>
            <ac:spMk id="95" creationId="{06263C55-AED1-1B10-4568-F013926DE0DD}"/>
          </ac:spMkLst>
        </pc:spChg>
        <pc:spChg chg="add mod">
          <ac:chgData name="Schambach, Jo" userId="e1d2a009-674c-404b-bec1-6e3441cce374" providerId="ADAL" clId="{FD566109-CFE6-499E-A455-81275BFA1235}" dt="2022-11-28T21:37:13.304" v="1198" actId="1076"/>
          <ac:spMkLst>
            <pc:docMk/>
            <pc:sldMk cId="2592193411" sldId="312"/>
            <ac:spMk id="96" creationId="{ADACC24F-4BB4-9198-FEEF-62771DEF3E41}"/>
          </ac:spMkLst>
        </pc:spChg>
        <pc:spChg chg="add mod">
          <ac:chgData name="Schambach, Jo" userId="e1d2a009-674c-404b-bec1-6e3441cce374" providerId="ADAL" clId="{FD566109-CFE6-499E-A455-81275BFA1235}" dt="2022-11-28T21:37:13.304" v="1198" actId="1076"/>
          <ac:spMkLst>
            <pc:docMk/>
            <pc:sldMk cId="2592193411" sldId="312"/>
            <ac:spMk id="99" creationId="{618B0FB9-73A8-654B-F658-B426935785A4}"/>
          </ac:spMkLst>
        </pc:spChg>
        <pc:spChg chg="add mod">
          <ac:chgData name="Schambach, Jo" userId="e1d2a009-674c-404b-bec1-6e3441cce374" providerId="ADAL" clId="{FD566109-CFE6-499E-A455-81275BFA1235}" dt="2022-11-28T21:37:13.304" v="1198" actId="1076"/>
          <ac:spMkLst>
            <pc:docMk/>
            <pc:sldMk cId="2592193411" sldId="312"/>
            <ac:spMk id="101" creationId="{2805A2A6-8F76-94EB-1B5A-6BBDC6FD267B}"/>
          </ac:spMkLst>
        </pc:spChg>
        <pc:spChg chg="add mod">
          <ac:chgData name="Schambach, Jo" userId="e1d2a009-674c-404b-bec1-6e3441cce374" providerId="ADAL" clId="{FD566109-CFE6-499E-A455-81275BFA1235}" dt="2022-11-29T13:00:07.779" v="2085" actId="20577"/>
          <ac:spMkLst>
            <pc:docMk/>
            <pc:sldMk cId="2592193411" sldId="312"/>
            <ac:spMk id="102" creationId="{EBA4FFC2-B830-B56E-B138-5DF681FF3E1D}"/>
          </ac:spMkLst>
        </pc:spChg>
        <pc:spChg chg="add mod">
          <ac:chgData name="Schambach, Jo" userId="e1d2a009-674c-404b-bec1-6e3441cce374" providerId="ADAL" clId="{FD566109-CFE6-499E-A455-81275BFA1235}" dt="2022-11-28T21:37:13.304" v="1198" actId="1076"/>
          <ac:spMkLst>
            <pc:docMk/>
            <pc:sldMk cId="2592193411" sldId="312"/>
            <ac:spMk id="103" creationId="{5840CE42-2EDA-E34A-1A24-1ED7C882757D}"/>
          </ac:spMkLst>
        </pc:spChg>
        <pc:spChg chg="add mod">
          <ac:chgData name="Schambach, Jo" userId="e1d2a009-674c-404b-bec1-6e3441cce374" providerId="ADAL" clId="{FD566109-CFE6-499E-A455-81275BFA1235}" dt="2022-11-29T13:00:11.733" v="2086" actId="20577"/>
          <ac:spMkLst>
            <pc:docMk/>
            <pc:sldMk cId="2592193411" sldId="312"/>
            <ac:spMk id="104" creationId="{28B19429-FC71-AD26-19B0-525CF66698D5}"/>
          </ac:spMkLst>
        </pc:spChg>
        <pc:spChg chg="add mod">
          <ac:chgData name="Schambach, Jo" userId="e1d2a009-674c-404b-bec1-6e3441cce374" providerId="ADAL" clId="{FD566109-CFE6-499E-A455-81275BFA1235}" dt="2022-11-28T21:37:13.304" v="1198" actId="1076"/>
          <ac:spMkLst>
            <pc:docMk/>
            <pc:sldMk cId="2592193411" sldId="312"/>
            <ac:spMk id="105" creationId="{785AFAE4-8CF9-3F6E-AD6F-D1E1E44EDDAD}"/>
          </ac:spMkLst>
        </pc:spChg>
        <pc:spChg chg="add mod">
          <ac:chgData name="Schambach, Jo" userId="e1d2a009-674c-404b-bec1-6e3441cce374" providerId="ADAL" clId="{FD566109-CFE6-499E-A455-81275BFA1235}" dt="2022-11-28T21:37:13.304" v="1198" actId="1076"/>
          <ac:spMkLst>
            <pc:docMk/>
            <pc:sldMk cId="2592193411" sldId="312"/>
            <ac:spMk id="106" creationId="{35189345-7079-C0E2-4B59-E91980F17019}"/>
          </ac:spMkLst>
        </pc:spChg>
        <pc:grpChg chg="add del mod">
          <ac:chgData name="Schambach, Jo" userId="e1d2a009-674c-404b-bec1-6e3441cce374" providerId="ADAL" clId="{FD566109-CFE6-499E-A455-81275BFA1235}" dt="2022-11-28T21:34:01.643" v="1179"/>
          <ac:grpSpMkLst>
            <pc:docMk/>
            <pc:sldMk cId="2592193411" sldId="312"/>
            <ac:grpSpMk id="4" creationId="{29BE6529-EDF9-0A72-9FB3-9998096DEA71}"/>
          </ac:grpSpMkLst>
        </pc:grpChg>
        <pc:grpChg chg="add del mod">
          <ac:chgData name="Schambach, Jo" userId="e1d2a009-674c-404b-bec1-6e3441cce374" providerId="ADAL" clId="{FD566109-CFE6-499E-A455-81275BFA1235}" dt="2022-11-28T21:37:45.235" v="1209" actId="1076"/>
          <ac:grpSpMkLst>
            <pc:docMk/>
            <pc:sldMk cId="2592193411" sldId="312"/>
            <ac:grpSpMk id="37" creationId="{2B6457EC-783F-E848-8234-CB138DB4693F}"/>
          </ac:grpSpMkLst>
        </pc:grpChg>
        <pc:cxnChg chg="mod">
          <ac:chgData name="Schambach, Jo" userId="e1d2a009-674c-404b-bec1-6e3441cce374" providerId="ADAL" clId="{FD566109-CFE6-499E-A455-81275BFA1235}" dt="2022-11-28T21:33:46.645" v="1176"/>
          <ac:cxnSpMkLst>
            <pc:docMk/>
            <pc:sldMk cId="2592193411" sldId="312"/>
            <ac:cxnSpMk id="17" creationId="{5F7FE1A5-4CD3-8D3E-21C4-180BF4B81A5B}"/>
          </ac:cxnSpMkLst>
        </pc:cxnChg>
        <pc:cxnChg chg="mod">
          <ac:chgData name="Schambach, Jo" userId="e1d2a009-674c-404b-bec1-6e3441cce374" providerId="ADAL" clId="{FD566109-CFE6-499E-A455-81275BFA1235}" dt="2022-11-28T21:33:46.645" v="1176"/>
          <ac:cxnSpMkLst>
            <pc:docMk/>
            <pc:sldMk cId="2592193411" sldId="312"/>
            <ac:cxnSpMk id="18" creationId="{04C6A2C5-4AAE-D47B-10EA-AA6807153F12}"/>
          </ac:cxnSpMkLst>
        </pc:cxnChg>
        <pc:cxnChg chg="mod">
          <ac:chgData name="Schambach, Jo" userId="e1d2a009-674c-404b-bec1-6e3441cce374" providerId="ADAL" clId="{FD566109-CFE6-499E-A455-81275BFA1235}" dt="2022-11-28T21:33:46.645" v="1176"/>
          <ac:cxnSpMkLst>
            <pc:docMk/>
            <pc:sldMk cId="2592193411" sldId="312"/>
            <ac:cxnSpMk id="19" creationId="{657E50F7-3C42-2013-E1BA-F3490A75CF9F}"/>
          </ac:cxnSpMkLst>
        </pc:cxnChg>
        <pc:cxnChg chg="mod">
          <ac:chgData name="Schambach, Jo" userId="e1d2a009-674c-404b-bec1-6e3441cce374" providerId="ADAL" clId="{FD566109-CFE6-499E-A455-81275BFA1235}" dt="2022-11-28T21:33:46.645" v="1176"/>
          <ac:cxnSpMkLst>
            <pc:docMk/>
            <pc:sldMk cId="2592193411" sldId="312"/>
            <ac:cxnSpMk id="29" creationId="{DEF1368A-D5EA-C24D-BE66-C43F98EB1B47}"/>
          </ac:cxnSpMkLst>
        </pc:cxnChg>
        <pc:cxnChg chg="mod">
          <ac:chgData name="Schambach, Jo" userId="e1d2a009-674c-404b-bec1-6e3441cce374" providerId="ADAL" clId="{FD566109-CFE6-499E-A455-81275BFA1235}" dt="2022-11-28T21:33:46.645" v="1176"/>
          <ac:cxnSpMkLst>
            <pc:docMk/>
            <pc:sldMk cId="2592193411" sldId="312"/>
            <ac:cxnSpMk id="30" creationId="{3334EA00-68AA-CEC3-37FA-50F09A2860F4}"/>
          </ac:cxnSpMkLst>
        </pc:cxnChg>
        <pc:cxnChg chg="mod">
          <ac:chgData name="Schambach, Jo" userId="e1d2a009-674c-404b-bec1-6e3441cce374" providerId="ADAL" clId="{FD566109-CFE6-499E-A455-81275BFA1235}" dt="2022-11-28T21:33:46.645" v="1176"/>
          <ac:cxnSpMkLst>
            <pc:docMk/>
            <pc:sldMk cId="2592193411" sldId="312"/>
            <ac:cxnSpMk id="31" creationId="{C981C548-F27F-AD7A-783B-2054E7D49A68}"/>
          </ac:cxnSpMkLst>
        </pc:cxnChg>
        <pc:cxnChg chg="mod">
          <ac:chgData name="Schambach, Jo" userId="e1d2a009-674c-404b-bec1-6e3441cce374" providerId="ADAL" clId="{FD566109-CFE6-499E-A455-81275BFA1235}" dt="2022-11-28T21:34:07.731" v="1180"/>
          <ac:cxnSpMkLst>
            <pc:docMk/>
            <pc:sldMk cId="2592193411" sldId="312"/>
            <ac:cxnSpMk id="50" creationId="{E8AADF4A-0DA9-FD0E-6ED2-D212ECB24689}"/>
          </ac:cxnSpMkLst>
        </pc:cxnChg>
        <pc:cxnChg chg="mod">
          <ac:chgData name="Schambach, Jo" userId="e1d2a009-674c-404b-bec1-6e3441cce374" providerId="ADAL" clId="{FD566109-CFE6-499E-A455-81275BFA1235}" dt="2022-11-28T21:34:07.731" v="1180"/>
          <ac:cxnSpMkLst>
            <pc:docMk/>
            <pc:sldMk cId="2592193411" sldId="312"/>
            <ac:cxnSpMk id="51" creationId="{4B959AD1-6B9C-285C-E209-5094D536931D}"/>
          </ac:cxnSpMkLst>
        </pc:cxnChg>
        <pc:cxnChg chg="mod">
          <ac:chgData name="Schambach, Jo" userId="e1d2a009-674c-404b-bec1-6e3441cce374" providerId="ADAL" clId="{FD566109-CFE6-499E-A455-81275BFA1235}" dt="2022-11-28T21:34:07.731" v="1180"/>
          <ac:cxnSpMkLst>
            <pc:docMk/>
            <pc:sldMk cId="2592193411" sldId="312"/>
            <ac:cxnSpMk id="52" creationId="{152DCC53-6188-76D5-FE95-0A24CDE06455}"/>
          </ac:cxnSpMkLst>
        </pc:cxnChg>
        <pc:cxnChg chg="mod">
          <ac:chgData name="Schambach, Jo" userId="e1d2a009-674c-404b-bec1-6e3441cce374" providerId="ADAL" clId="{FD566109-CFE6-499E-A455-81275BFA1235}" dt="2022-11-28T21:36:07.001" v="1192" actId="478"/>
          <ac:cxnSpMkLst>
            <pc:docMk/>
            <pc:sldMk cId="2592193411" sldId="312"/>
            <ac:cxnSpMk id="62" creationId="{42398164-1F5D-0F49-936B-7FAF02EDC10E}"/>
          </ac:cxnSpMkLst>
        </pc:cxnChg>
        <pc:cxnChg chg="mod">
          <ac:chgData name="Schambach, Jo" userId="e1d2a009-674c-404b-bec1-6e3441cce374" providerId="ADAL" clId="{FD566109-CFE6-499E-A455-81275BFA1235}" dt="2022-11-28T21:36:07.001" v="1192" actId="478"/>
          <ac:cxnSpMkLst>
            <pc:docMk/>
            <pc:sldMk cId="2592193411" sldId="312"/>
            <ac:cxnSpMk id="63" creationId="{53ACCA88-6597-FD17-06F0-7FA067C97994}"/>
          </ac:cxnSpMkLst>
        </pc:cxnChg>
        <pc:cxnChg chg="mod">
          <ac:chgData name="Schambach, Jo" userId="e1d2a009-674c-404b-bec1-6e3441cce374" providerId="ADAL" clId="{FD566109-CFE6-499E-A455-81275BFA1235}" dt="2022-11-28T21:36:07.001" v="1192" actId="478"/>
          <ac:cxnSpMkLst>
            <pc:docMk/>
            <pc:sldMk cId="2592193411" sldId="312"/>
            <ac:cxnSpMk id="64" creationId="{A707B539-5D70-5A8A-8B7A-8E7AFA6B920D}"/>
          </ac:cxnSpMkLst>
        </pc:cxnChg>
        <pc:cxnChg chg="add del mod">
          <ac:chgData name="Schambach, Jo" userId="e1d2a009-674c-404b-bec1-6e3441cce374" providerId="ADAL" clId="{FD566109-CFE6-499E-A455-81275BFA1235}" dt="2022-11-28T21:36:52.766" v="1196"/>
          <ac:cxnSpMkLst>
            <pc:docMk/>
            <pc:sldMk cId="2592193411" sldId="312"/>
            <ac:cxnSpMk id="71" creationId="{3B423B73-AFFC-9A2F-9332-101634812BA9}"/>
          </ac:cxnSpMkLst>
        </pc:cxnChg>
        <pc:cxnChg chg="add del mod">
          <ac:chgData name="Schambach, Jo" userId="e1d2a009-674c-404b-bec1-6e3441cce374" providerId="ADAL" clId="{FD566109-CFE6-499E-A455-81275BFA1235}" dt="2022-11-28T21:36:52.766" v="1196"/>
          <ac:cxnSpMkLst>
            <pc:docMk/>
            <pc:sldMk cId="2592193411" sldId="312"/>
            <ac:cxnSpMk id="73" creationId="{AA5DF0BB-0BC3-CDB9-1FF7-4C8F0E89D7BB}"/>
          </ac:cxnSpMkLst>
        </pc:cxnChg>
        <pc:cxnChg chg="add del mod">
          <ac:chgData name="Schambach, Jo" userId="e1d2a009-674c-404b-bec1-6e3441cce374" providerId="ADAL" clId="{FD566109-CFE6-499E-A455-81275BFA1235}" dt="2022-11-28T21:36:52.766" v="1196"/>
          <ac:cxnSpMkLst>
            <pc:docMk/>
            <pc:sldMk cId="2592193411" sldId="312"/>
            <ac:cxnSpMk id="76" creationId="{66D5F969-4230-1907-A44F-08A5990E3AE3}"/>
          </ac:cxnSpMkLst>
        </pc:cxnChg>
        <pc:cxnChg chg="add del mod">
          <ac:chgData name="Schambach, Jo" userId="e1d2a009-674c-404b-bec1-6e3441cce374" providerId="ADAL" clId="{FD566109-CFE6-499E-A455-81275BFA1235}" dt="2022-11-28T21:36:52.766" v="1196"/>
          <ac:cxnSpMkLst>
            <pc:docMk/>
            <pc:sldMk cId="2592193411" sldId="312"/>
            <ac:cxnSpMk id="77" creationId="{7C016A02-C026-5B58-7E55-73EDBD7E4A00}"/>
          </ac:cxnSpMkLst>
        </pc:cxnChg>
        <pc:cxnChg chg="add del mod">
          <ac:chgData name="Schambach, Jo" userId="e1d2a009-674c-404b-bec1-6e3441cce374" providerId="ADAL" clId="{FD566109-CFE6-499E-A455-81275BFA1235}" dt="2022-11-28T21:36:52.766" v="1196"/>
          <ac:cxnSpMkLst>
            <pc:docMk/>
            <pc:sldMk cId="2592193411" sldId="312"/>
            <ac:cxnSpMk id="80" creationId="{FA7DD93A-E814-FE4A-AA00-0695E721B529}"/>
          </ac:cxnSpMkLst>
        </pc:cxnChg>
        <pc:cxnChg chg="add del mod">
          <ac:chgData name="Schambach, Jo" userId="e1d2a009-674c-404b-bec1-6e3441cce374" providerId="ADAL" clId="{FD566109-CFE6-499E-A455-81275BFA1235}" dt="2022-11-28T21:36:52.766" v="1196"/>
          <ac:cxnSpMkLst>
            <pc:docMk/>
            <pc:sldMk cId="2592193411" sldId="312"/>
            <ac:cxnSpMk id="81" creationId="{C63C24F8-8610-BFC5-0AEC-DE9EFD16B349}"/>
          </ac:cxnSpMkLst>
        </pc:cxnChg>
        <pc:cxnChg chg="add del mod">
          <ac:chgData name="Schambach, Jo" userId="e1d2a009-674c-404b-bec1-6e3441cce374" providerId="ADAL" clId="{FD566109-CFE6-499E-A455-81275BFA1235}" dt="2022-11-28T21:36:52.766" v="1196"/>
          <ac:cxnSpMkLst>
            <pc:docMk/>
            <pc:sldMk cId="2592193411" sldId="312"/>
            <ac:cxnSpMk id="83" creationId="{DE4E5723-BF54-1D18-C2A6-CDAF597ABB38}"/>
          </ac:cxnSpMkLst>
        </pc:cxnChg>
        <pc:cxnChg chg="add mod">
          <ac:chgData name="Schambach, Jo" userId="e1d2a009-674c-404b-bec1-6e3441cce374" providerId="ADAL" clId="{FD566109-CFE6-499E-A455-81275BFA1235}" dt="2022-11-28T21:37:28.307" v="1208" actId="1035"/>
          <ac:cxnSpMkLst>
            <pc:docMk/>
            <pc:sldMk cId="2592193411" sldId="312"/>
            <ac:cxnSpMk id="88" creationId="{63C87E36-417E-BADA-F638-CAB7337F7C62}"/>
          </ac:cxnSpMkLst>
        </pc:cxnChg>
        <pc:cxnChg chg="add mod">
          <ac:chgData name="Schambach, Jo" userId="e1d2a009-674c-404b-bec1-6e3441cce374" providerId="ADAL" clId="{FD566109-CFE6-499E-A455-81275BFA1235}" dt="2022-11-28T21:37:28.307" v="1208" actId="1035"/>
          <ac:cxnSpMkLst>
            <pc:docMk/>
            <pc:sldMk cId="2592193411" sldId="312"/>
            <ac:cxnSpMk id="90" creationId="{98A001E1-F8A2-AACE-2514-6F07D468C12B}"/>
          </ac:cxnSpMkLst>
        </pc:cxnChg>
        <pc:cxnChg chg="add mod">
          <ac:chgData name="Schambach, Jo" userId="e1d2a009-674c-404b-bec1-6e3441cce374" providerId="ADAL" clId="{FD566109-CFE6-499E-A455-81275BFA1235}" dt="2022-11-28T21:37:28.307" v="1208" actId="1035"/>
          <ac:cxnSpMkLst>
            <pc:docMk/>
            <pc:sldMk cId="2592193411" sldId="312"/>
            <ac:cxnSpMk id="93" creationId="{4B8CD227-C311-83C0-D8DE-9B34985F3E11}"/>
          </ac:cxnSpMkLst>
        </pc:cxnChg>
        <pc:cxnChg chg="add mod">
          <ac:chgData name="Schambach, Jo" userId="e1d2a009-674c-404b-bec1-6e3441cce374" providerId="ADAL" clId="{FD566109-CFE6-499E-A455-81275BFA1235}" dt="2022-11-28T21:37:28.307" v="1208" actId="1035"/>
          <ac:cxnSpMkLst>
            <pc:docMk/>
            <pc:sldMk cId="2592193411" sldId="312"/>
            <ac:cxnSpMk id="94" creationId="{476C79D5-D4A1-7DEC-D9B8-A815AFE88719}"/>
          </ac:cxnSpMkLst>
        </pc:cxnChg>
        <pc:cxnChg chg="add mod">
          <ac:chgData name="Schambach, Jo" userId="e1d2a009-674c-404b-bec1-6e3441cce374" providerId="ADAL" clId="{FD566109-CFE6-499E-A455-81275BFA1235}" dt="2022-11-28T21:37:28.307" v="1208" actId="1035"/>
          <ac:cxnSpMkLst>
            <pc:docMk/>
            <pc:sldMk cId="2592193411" sldId="312"/>
            <ac:cxnSpMk id="97" creationId="{DA04E099-1EA7-019E-167D-EC10DF274E93}"/>
          </ac:cxnSpMkLst>
        </pc:cxnChg>
        <pc:cxnChg chg="add mod">
          <ac:chgData name="Schambach, Jo" userId="e1d2a009-674c-404b-bec1-6e3441cce374" providerId="ADAL" clId="{FD566109-CFE6-499E-A455-81275BFA1235}" dt="2022-11-28T21:37:28.307" v="1208" actId="1035"/>
          <ac:cxnSpMkLst>
            <pc:docMk/>
            <pc:sldMk cId="2592193411" sldId="312"/>
            <ac:cxnSpMk id="98" creationId="{7CB9A9B9-A3CB-11A6-4AD5-23A7F9C71460}"/>
          </ac:cxnSpMkLst>
        </pc:cxnChg>
        <pc:cxnChg chg="add mod">
          <ac:chgData name="Schambach, Jo" userId="e1d2a009-674c-404b-bec1-6e3441cce374" providerId="ADAL" clId="{FD566109-CFE6-499E-A455-81275BFA1235}" dt="2022-11-28T21:37:28.307" v="1208" actId="1035"/>
          <ac:cxnSpMkLst>
            <pc:docMk/>
            <pc:sldMk cId="2592193411" sldId="312"/>
            <ac:cxnSpMk id="100" creationId="{55E36B6C-F0C8-A15F-522B-833039064FE9}"/>
          </ac:cxnSpMkLst>
        </pc:cxnChg>
      </pc:sldChg>
      <pc:sldChg chg="addSp delSp modSp new mod">
        <pc:chgData name="Schambach, Jo" userId="e1d2a009-674c-404b-bec1-6e3441cce374" providerId="ADAL" clId="{FD566109-CFE6-499E-A455-81275BFA1235}" dt="2022-11-28T21:44:00.315" v="1286" actId="14100"/>
        <pc:sldMkLst>
          <pc:docMk/>
          <pc:sldMk cId="4069404853" sldId="313"/>
        </pc:sldMkLst>
        <pc:spChg chg="mod">
          <ac:chgData name="Schambach, Jo" userId="e1d2a009-674c-404b-bec1-6e3441cce374" providerId="ADAL" clId="{FD566109-CFE6-499E-A455-81275BFA1235}" dt="2022-11-28T21:39:59.943" v="1265" actId="20577"/>
          <ac:spMkLst>
            <pc:docMk/>
            <pc:sldMk cId="4069404853" sldId="313"/>
            <ac:spMk id="2" creationId="{1FA9353C-F71A-635C-941D-3839851285AD}"/>
          </ac:spMkLst>
        </pc:spChg>
        <pc:spChg chg="mod">
          <ac:chgData name="Schambach, Jo" userId="e1d2a009-674c-404b-bec1-6e3441cce374" providerId="ADAL" clId="{FD566109-CFE6-499E-A455-81275BFA1235}" dt="2022-11-28T21:42:14.383" v="1276" actId="1076"/>
          <ac:spMkLst>
            <pc:docMk/>
            <pc:sldMk cId="4069404853" sldId="313"/>
            <ac:spMk id="4" creationId="{CB916346-A90F-1FE5-16C5-F2FA195C1953}"/>
          </ac:spMkLst>
        </pc:spChg>
        <pc:spChg chg="add mod">
          <ac:chgData name="Schambach, Jo" userId="e1d2a009-674c-404b-bec1-6e3441cce374" providerId="ADAL" clId="{FD566109-CFE6-499E-A455-81275BFA1235}" dt="2022-11-28T21:42:42.746" v="1280" actId="1035"/>
          <ac:spMkLst>
            <pc:docMk/>
            <pc:sldMk cId="4069404853" sldId="313"/>
            <ac:spMk id="6" creationId="{E02E3F3B-D5EE-6EEA-D16A-48AAF7B8AFBC}"/>
          </ac:spMkLst>
        </pc:spChg>
        <pc:spChg chg="add mod">
          <ac:chgData name="Schambach, Jo" userId="e1d2a009-674c-404b-bec1-6e3441cce374" providerId="ADAL" clId="{FD566109-CFE6-499E-A455-81275BFA1235}" dt="2022-11-28T21:42:42.746" v="1280" actId="1035"/>
          <ac:spMkLst>
            <pc:docMk/>
            <pc:sldMk cId="4069404853" sldId="313"/>
            <ac:spMk id="7" creationId="{EF5650B7-D520-B867-755A-F08D2382D611}"/>
          </ac:spMkLst>
        </pc:spChg>
        <pc:spChg chg="add mod">
          <ac:chgData name="Schambach, Jo" userId="e1d2a009-674c-404b-bec1-6e3441cce374" providerId="ADAL" clId="{FD566109-CFE6-499E-A455-81275BFA1235}" dt="2022-11-28T21:42:42.746" v="1280" actId="1035"/>
          <ac:spMkLst>
            <pc:docMk/>
            <pc:sldMk cId="4069404853" sldId="313"/>
            <ac:spMk id="8" creationId="{027F05E0-3A36-DB16-B10F-DD402C552F8C}"/>
          </ac:spMkLst>
        </pc:spChg>
        <pc:spChg chg="add mod">
          <ac:chgData name="Schambach, Jo" userId="e1d2a009-674c-404b-bec1-6e3441cce374" providerId="ADAL" clId="{FD566109-CFE6-499E-A455-81275BFA1235}" dt="2022-11-28T21:42:42.746" v="1280" actId="1035"/>
          <ac:spMkLst>
            <pc:docMk/>
            <pc:sldMk cId="4069404853" sldId="313"/>
            <ac:spMk id="9" creationId="{2A485405-25F8-E0C4-A812-7D75874D044E}"/>
          </ac:spMkLst>
        </pc:spChg>
        <pc:spChg chg="add mod">
          <ac:chgData name="Schambach, Jo" userId="e1d2a009-674c-404b-bec1-6e3441cce374" providerId="ADAL" clId="{FD566109-CFE6-499E-A455-81275BFA1235}" dt="2022-11-28T21:42:42.746" v="1280" actId="1035"/>
          <ac:spMkLst>
            <pc:docMk/>
            <pc:sldMk cId="4069404853" sldId="313"/>
            <ac:spMk id="10" creationId="{5DD46D5F-FF39-4B5C-4791-139876C62447}"/>
          </ac:spMkLst>
        </pc:spChg>
        <pc:spChg chg="add mod">
          <ac:chgData name="Schambach, Jo" userId="e1d2a009-674c-404b-bec1-6e3441cce374" providerId="ADAL" clId="{FD566109-CFE6-499E-A455-81275BFA1235}" dt="2022-11-28T21:42:42.746" v="1280" actId="1035"/>
          <ac:spMkLst>
            <pc:docMk/>
            <pc:sldMk cId="4069404853" sldId="313"/>
            <ac:spMk id="11" creationId="{B24084E7-2D81-8444-B37B-B06FFE4B5306}"/>
          </ac:spMkLst>
        </pc:spChg>
        <pc:spChg chg="add mod">
          <ac:chgData name="Schambach, Jo" userId="e1d2a009-674c-404b-bec1-6e3441cce374" providerId="ADAL" clId="{FD566109-CFE6-499E-A455-81275BFA1235}" dt="2022-11-28T21:42:42.746" v="1280" actId="1035"/>
          <ac:spMkLst>
            <pc:docMk/>
            <pc:sldMk cId="4069404853" sldId="313"/>
            <ac:spMk id="12" creationId="{342AF8DA-1688-7091-A734-30C49D29400F}"/>
          </ac:spMkLst>
        </pc:spChg>
        <pc:spChg chg="add mod">
          <ac:chgData name="Schambach, Jo" userId="e1d2a009-674c-404b-bec1-6e3441cce374" providerId="ADAL" clId="{FD566109-CFE6-499E-A455-81275BFA1235}" dt="2022-11-28T21:41:41.971" v="1271" actId="1076"/>
          <ac:spMkLst>
            <pc:docMk/>
            <pc:sldMk cId="4069404853" sldId="313"/>
            <ac:spMk id="13" creationId="{D1A6E499-E504-89CB-22BE-F0C2C3F871D6}"/>
          </ac:spMkLst>
        </pc:spChg>
        <pc:spChg chg="add mod">
          <ac:chgData name="Schambach, Jo" userId="e1d2a009-674c-404b-bec1-6e3441cce374" providerId="ADAL" clId="{FD566109-CFE6-499E-A455-81275BFA1235}" dt="2022-11-28T21:41:41.971" v="1271" actId="1076"/>
          <ac:spMkLst>
            <pc:docMk/>
            <pc:sldMk cId="4069404853" sldId="313"/>
            <ac:spMk id="14" creationId="{A51251A7-747C-F564-5670-12C99EBEB553}"/>
          </ac:spMkLst>
        </pc:spChg>
        <pc:spChg chg="add mod">
          <ac:chgData name="Schambach, Jo" userId="e1d2a009-674c-404b-bec1-6e3441cce374" providerId="ADAL" clId="{FD566109-CFE6-499E-A455-81275BFA1235}" dt="2022-11-28T21:41:41.971" v="1271" actId="1076"/>
          <ac:spMkLst>
            <pc:docMk/>
            <pc:sldMk cId="4069404853" sldId="313"/>
            <ac:spMk id="15" creationId="{D2916982-DE8E-5D98-2FB1-6378E3C4DC9F}"/>
          </ac:spMkLst>
        </pc:spChg>
        <pc:spChg chg="add mod">
          <ac:chgData name="Schambach, Jo" userId="e1d2a009-674c-404b-bec1-6e3441cce374" providerId="ADAL" clId="{FD566109-CFE6-499E-A455-81275BFA1235}" dt="2022-11-28T21:41:41.971" v="1271" actId="1076"/>
          <ac:spMkLst>
            <pc:docMk/>
            <pc:sldMk cId="4069404853" sldId="313"/>
            <ac:spMk id="20" creationId="{E43E683E-5D10-29CB-2EAA-71A9B35F5D56}"/>
          </ac:spMkLst>
        </pc:spChg>
        <pc:spChg chg="add mod">
          <ac:chgData name="Schambach, Jo" userId="e1d2a009-674c-404b-bec1-6e3441cce374" providerId="ADAL" clId="{FD566109-CFE6-499E-A455-81275BFA1235}" dt="2022-11-28T21:41:41.971" v="1271" actId="1076"/>
          <ac:spMkLst>
            <pc:docMk/>
            <pc:sldMk cId="4069404853" sldId="313"/>
            <ac:spMk id="21" creationId="{7A8D0574-6896-B182-518F-9D1D8CDBFE6E}"/>
          </ac:spMkLst>
        </pc:spChg>
        <pc:spChg chg="add mod">
          <ac:chgData name="Schambach, Jo" userId="e1d2a009-674c-404b-bec1-6e3441cce374" providerId="ADAL" clId="{FD566109-CFE6-499E-A455-81275BFA1235}" dt="2022-11-28T21:41:41.971" v="1271" actId="1076"/>
          <ac:spMkLst>
            <pc:docMk/>
            <pc:sldMk cId="4069404853" sldId="313"/>
            <ac:spMk id="22" creationId="{8579F0A0-8ECA-3A58-7F15-B1328AEA8FC0}"/>
          </ac:spMkLst>
        </pc:spChg>
        <pc:spChg chg="add mod">
          <ac:chgData name="Schambach, Jo" userId="e1d2a009-674c-404b-bec1-6e3441cce374" providerId="ADAL" clId="{FD566109-CFE6-499E-A455-81275BFA1235}" dt="2022-11-28T21:41:41.971" v="1271" actId="1076"/>
          <ac:spMkLst>
            <pc:docMk/>
            <pc:sldMk cId="4069404853" sldId="313"/>
            <ac:spMk id="25" creationId="{C1F4C86B-7CA4-07B9-2F93-5D3F0565F7E9}"/>
          </ac:spMkLst>
        </pc:spChg>
        <pc:spChg chg="add mod">
          <ac:chgData name="Schambach, Jo" userId="e1d2a009-674c-404b-bec1-6e3441cce374" providerId="ADAL" clId="{FD566109-CFE6-499E-A455-81275BFA1235}" dt="2022-11-28T21:41:41.971" v="1271" actId="1076"/>
          <ac:spMkLst>
            <pc:docMk/>
            <pc:sldMk cId="4069404853" sldId="313"/>
            <ac:spMk id="26" creationId="{45E9E48F-DB3A-87EA-52AC-7339E6284B13}"/>
          </ac:spMkLst>
        </pc:spChg>
        <pc:spChg chg="add mod">
          <ac:chgData name="Schambach, Jo" userId="e1d2a009-674c-404b-bec1-6e3441cce374" providerId="ADAL" clId="{FD566109-CFE6-499E-A455-81275BFA1235}" dt="2022-11-28T21:41:41.971" v="1271" actId="1076"/>
          <ac:spMkLst>
            <pc:docMk/>
            <pc:sldMk cId="4069404853" sldId="313"/>
            <ac:spMk id="31" creationId="{612CA7B4-6934-EFF4-6CAB-40E333A003D8}"/>
          </ac:spMkLst>
        </pc:spChg>
        <pc:spChg chg="add mod">
          <ac:chgData name="Schambach, Jo" userId="e1d2a009-674c-404b-bec1-6e3441cce374" providerId="ADAL" clId="{FD566109-CFE6-499E-A455-81275BFA1235}" dt="2022-11-28T21:41:41.971" v="1271" actId="1076"/>
          <ac:spMkLst>
            <pc:docMk/>
            <pc:sldMk cId="4069404853" sldId="313"/>
            <ac:spMk id="32" creationId="{DEAC81C5-B593-CA96-DD54-DE887AEBA51A}"/>
          </ac:spMkLst>
        </pc:spChg>
        <pc:spChg chg="add mod">
          <ac:chgData name="Schambach, Jo" userId="e1d2a009-674c-404b-bec1-6e3441cce374" providerId="ADAL" clId="{FD566109-CFE6-499E-A455-81275BFA1235}" dt="2022-11-28T21:41:41.971" v="1271" actId="1076"/>
          <ac:spMkLst>
            <pc:docMk/>
            <pc:sldMk cId="4069404853" sldId="313"/>
            <ac:spMk id="33" creationId="{7F684730-1E21-5119-81E7-A35CDCCFF310}"/>
          </ac:spMkLst>
        </pc:spChg>
        <pc:spChg chg="add mod">
          <ac:chgData name="Schambach, Jo" userId="e1d2a009-674c-404b-bec1-6e3441cce374" providerId="ADAL" clId="{FD566109-CFE6-499E-A455-81275BFA1235}" dt="2022-11-28T21:41:41.971" v="1271" actId="1076"/>
          <ac:spMkLst>
            <pc:docMk/>
            <pc:sldMk cId="4069404853" sldId="313"/>
            <ac:spMk id="36" creationId="{A8D320B4-DD34-A0C2-E157-1B76E7F3AA58}"/>
          </ac:spMkLst>
        </pc:spChg>
        <pc:spChg chg="add mod">
          <ac:chgData name="Schambach, Jo" userId="e1d2a009-674c-404b-bec1-6e3441cce374" providerId="ADAL" clId="{FD566109-CFE6-499E-A455-81275BFA1235}" dt="2022-11-28T21:41:41.971" v="1271" actId="1076"/>
          <ac:spMkLst>
            <pc:docMk/>
            <pc:sldMk cId="4069404853" sldId="313"/>
            <ac:spMk id="37" creationId="{74CBDB15-091A-2AB8-ABBF-DFCCBAF79D70}"/>
          </ac:spMkLst>
        </pc:spChg>
        <pc:spChg chg="add mod">
          <ac:chgData name="Schambach, Jo" userId="e1d2a009-674c-404b-bec1-6e3441cce374" providerId="ADAL" clId="{FD566109-CFE6-499E-A455-81275BFA1235}" dt="2022-11-28T21:41:41.971" v="1271" actId="1076"/>
          <ac:spMkLst>
            <pc:docMk/>
            <pc:sldMk cId="4069404853" sldId="313"/>
            <ac:spMk id="38" creationId="{0F4EF843-A47A-2365-63C8-71C9497B454A}"/>
          </ac:spMkLst>
        </pc:spChg>
        <pc:spChg chg="add mod">
          <ac:chgData name="Schambach, Jo" userId="e1d2a009-674c-404b-bec1-6e3441cce374" providerId="ADAL" clId="{FD566109-CFE6-499E-A455-81275BFA1235}" dt="2022-11-28T21:41:41.971" v="1271" actId="1076"/>
          <ac:spMkLst>
            <pc:docMk/>
            <pc:sldMk cId="4069404853" sldId="313"/>
            <ac:spMk id="39" creationId="{6378B924-5B0D-7D96-F0D9-E83F9B05958C}"/>
          </ac:spMkLst>
        </pc:spChg>
        <pc:spChg chg="add mod">
          <ac:chgData name="Schambach, Jo" userId="e1d2a009-674c-404b-bec1-6e3441cce374" providerId="ADAL" clId="{FD566109-CFE6-499E-A455-81275BFA1235}" dt="2022-11-28T21:41:41.971" v="1271" actId="1076"/>
          <ac:spMkLst>
            <pc:docMk/>
            <pc:sldMk cId="4069404853" sldId="313"/>
            <ac:spMk id="40" creationId="{34799410-1F9D-26F3-4AA0-79024C78E3AA}"/>
          </ac:spMkLst>
        </pc:spChg>
        <pc:spChg chg="add mod">
          <ac:chgData name="Schambach, Jo" userId="e1d2a009-674c-404b-bec1-6e3441cce374" providerId="ADAL" clId="{FD566109-CFE6-499E-A455-81275BFA1235}" dt="2022-11-28T21:41:41.971" v="1271" actId="1076"/>
          <ac:spMkLst>
            <pc:docMk/>
            <pc:sldMk cId="4069404853" sldId="313"/>
            <ac:spMk id="41" creationId="{09701C34-CA70-2830-9B69-133338DD117C}"/>
          </ac:spMkLst>
        </pc:spChg>
        <pc:spChg chg="add mod">
          <ac:chgData name="Schambach, Jo" userId="e1d2a009-674c-404b-bec1-6e3441cce374" providerId="ADAL" clId="{FD566109-CFE6-499E-A455-81275BFA1235}" dt="2022-11-28T21:41:41.971" v="1271" actId="1076"/>
          <ac:spMkLst>
            <pc:docMk/>
            <pc:sldMk cId="4069404853" sldId="313"/>
            <ac:spMk id="42" creationId="{F81B243A-8586-B458-6940-D1FE2F33E5F9}"/>
          </ac:spMkLst>
        </pc:spChg>
        <pc:spChg chg="add mod">
          <ac:chgData name="Schambach, Jo" userId="e1d2a009-674c-404b-bec1-6e3441cce374" providerId="ADAL" clId="{FD566109-CFE6-499E-A455-81275BFA1235}" dt="2022-11-28T21:41:41.971" v="1271" actId="1076"/>
          <ac:spMkLst>
            <pc:docMk/>
            <pc:sldMk cId="4069404853" sldId="313"/>
            <ac:spMk id="43" creationId="{C10BB6AE-83C5-9E3D-30F8-AAF63CA9F6DD}"/>
          </ac:spMkLst>
        </pc:spChg>
        <pc:spChg chg="add mod">
          <ac:chgData name="Schambach, Jo" userId="e1d2a009-674c-404b-bec1-6e3441cce374" providerId="ADAL" clId="{FD566109-CFE6-499E-A455-81275BFA1235}" dt="2022-11-28T21:42:42.746" v="1280" actId="1035"/>
          <ac:spMkLst>
            <pc:docMk/>
            <pc:sldMk cId="4069404853" sldId="313"/>
            <ac:spMk id="48" creationId="{47E50268-7F25-FB36-C836-63B88935F850}"/>
          </ac:spMkLst>
        </pc:spChg>
        <pc:spChg chg="add mod">
          <ac:chgData name="Schambach, Jo" userId="e1d2a009-674c-404b-bec1-6e3441cce374" providerId="ADAL" clId="{FD566109-CFE6-499E-A455-81275BFA1235}" dt="2022-11-28T21:42:42.746" v="1280" actId="1035"/>
          <ac:spMkLst>
            <pc:docMk/>
            <pc:sldMk cId="4069404853" sldId="313"/>
            <ac:spMk id="49" creationId="{B6CE2C6A-59BF-50B8-78E8-B4D1DE55C58A}"/>
          </ac:spMkLst>
        </pc:spChg>
        <pc:spChg chg="add mod">
          <ac:chgData name="Schambach, Jo" userId="e1d2a009-674c-404b-bec1-6e3441cce374" providerId="ADAL" clId="{FD566109-CFE6-499E-A455-81275BFA1235}" dt="2022-11-28T21:42:42.746" v="1280" actId="1035"/>
          <ac:spMkLst>
            <pc:docMk/>
            <pc:sldMk cId="4069404853" sldId="313"/>
            <ac:spMk id="50" creationId="{B148E6CA-8E70-64C5-5B18-C79CD4A1A15F}"/>
          </ac:spMkLst>
        </pc:spChg>
        <pc:spChg chg="add mod">
          <ac:chgData name="Schambach, Jo" userId="e1d2a009-674c-404b-bec1-6e3441cce374" providerId="ADAL" clId="{FD566109-CFE6-499E-A455-81275BFA1235}" dt="2022-11-28T21:42:42.746" v="1280" actId="1035"/>
          <ac:spMkLst>
            <pc:docMk/>
            <pc:sldMk cId="4069404853" sldId="313"/>
            <ac:spMk id="53" creationId="{F2E65577-785B-1F73-346D-497BABAE1B64}"/>
          </ac:spMkLst>
        </pc:spChg>
        <pc:spChg chg="add mod">
          <ac:chgData name="Schambach, Jo" userId="e1d2a009-674c-404b-bec1-6e3441cce374" providerId="ADAL" clId="{FD566109-CFE6-499E-A455-81275BFA1235}" dt="2022-11-28T21:42:42.746" v="1280" actId="1035"/>
          <ac:spMkLst>
            <pc:docMk/>
            <pc:sldMk cId="4069404853" sldId="313"/>
            <ac:spMk id="54" creationId="{11FED26E-DA19-6A59-E4FB-810DBADC0DE6}"/>
          </ac:spMkLst>
        </pc:spChg>
        <pc:spChg chg="add mod">
          <ac:chgData name="Schambach, Jo" userId="e1d2a009-674c-404b-bec1-6e3441cce374" providerId="ADAL" clId="{FD566109-CFE6-499E-A455-81275BFA1235}" dt="2022-11-28T21:42:42.746" v="1280" actId="1035"/>
          <ac:spMkLst>
            <pc:docMk/>
            <pc:sldMk cId="4069404853" sldId="313"/>
            <ac:spMk id="59" creationId="{6E4AC471-5ADE-8BF3-E4A2-09E0A0828FC7}"/>
          </ac:spMkLst>
        </pc:spChg>
        <pc:spChg chg="add mod">
          <ac:chgData name="Schambach, Jo" userId="e1d2a009-674c-404b-bec1-6e3441cce374" providerId="ADAL" clId="{FD566109-CFE6-499E-A455-81275BFA1235}" dt="2022-11-28T21:42:42.746" v="1280" actId="1035"/>
          <ac:spMkLst>
            <pc:docMk/>
            <pc:sldMk cId="4069404853" sldId="313"/>
            <ac:spMk id="60" creationId="{AD443CA3-0C00-BE89-74FE-7F0FAE70AE30}"/>
          </ac:spMkLst>
        </pc:spChg>
        <pc:spChg chg="add mod">
          <ac:chgData name="Schambach, Jo" userId="e1d2a009-674c-404b-bec1-6e3441cce374" providerId="ADAL" clId="{FD566109-CFE6-499E-A455-81275BFA1235}" dt="2022-11-28T21:42:42.746" v="1280" actId="1035"/>
          <ac:spMkLst>
            <pc:docMk/>
            <pc:sldMk cId="4069404853" sldId="313"/>
            <ac:spMk id="61" creationId="{2390DEE0-D8D0-0AC0-2C05-35BA87355516}"/>
          </ac:spMkLst>
        </pc:spChg>
        <pc:spChg chg="add mod">
          <ac:chgData name="Schambach, Jo" userId="e1d2a009-674c-404b-bec1-6e3441cce374" providerId="ADAL" clId="{FD566109-CFE6-499E-A455-81275BFA1235}" dt="2022-11-28T21:42:42.746" v="1280" actId="1035"/>
          <ac:spMkLst>
            <pc:docMk/>
            <pc:sldMk cId="4069404853" sldId="313"/>
            <ac:spMk id="62" creationId="{1C5F2EE4-156A-651F-BF21-41A48442A459}"/>
          </ac:spMkLst>
        </pc:spChg>
        <pc:spChg chg="add mod">
          <ac:chgData name="Schambach, Jo" userId="e1d2a009-674c-404b-bec1-6e3441cce374" providerId="ADAL" clId="{FD566109-CFE6-499E-A455-81275BFA1235}" dt="2022-11-28T21:42:42.746" v="1280" actId="1035"/>
          <ac:spMkLst>
            <pc:docMk/>
            <pc:sldMk cId="4069404853" sldId="313"/>
            <ac:spMk id="63" creationId="{E0236467-2871-F174-2E56-438D0E178140}"/>
          </ac:spMkLst>
        </pc:spChg>
        <pc:spChg chg="add mod">
          <ac:chgData name="Schambach, Jo" userId="e1d2a009-674c-404b-bec1-6e3441cce374" providerId="ADAL" clId="{FD566109-CFE6-499E-A455-81275BFA1235}" dt="2022-11-28T21:42:42.746" v="1280" actId="1035"/>
          <ac:spMkLst>
            <pc:docMk/>
            <pc:sldMk cId="4069404853" sldId="313"/>
            <ac:spMk id="64" creationId="{A76422DD-B639-2F79-FA89-ED2E96ED06A7}"/>
          </ac:spMkLst>
        </pc:spChg>
        <pc:spChg chg="add mod">
          <ac:chgData name="Schambach, Jo" userId="e1d2a009-674c-404b-bec1-6e3441cce374" providerId="ADAL" clId="{FD566109-CFE6-499E-A455-81275BFA1235}" dt="2022-11-28T21:42:42.746" v="1280" actId="1035"/>
          <ac:spMkLst>
            <pc:docMk/>
            <pc:sldMk cId="4069404853" sldId="313"/>
            <ac:spMk id="65" creationId="{481DAFFC-88A8-CE55-946A-B0661BD11894}"/>
          </ac:spMkLst>
        </pc:spChg>
        <pc:spChg chg="add mod">
          <ac:chgData name="Schambach, Jo" userId="e1d2a009-674c-404b-bec1-6e3441cce374" providerId="ADAL" clId="{FD566109-CFE6-499E-A455-81275BFA1235}" dt="2022-11-28T21:42:42.746" v="1280" actId="1035"/>
          <ac:spMkLst>
            <pc:docMk/>
            <pc:sldMk cId="4069404853" sldId="313"/>
            <ac:spMk id="70" creationId="{5E445D7E-3F7D-3FB5-ECCC-451E4D179FBF}"/>
          </ac:spMkLst>
        </pc:spChg>
        <pc:spChg chg="add mod">
          <ac:chgData name="Schambach, Jo" userId="e1d2a009-674c-404b-bec1-6e3441cce374" providerId="ADAL" clId="{FD566109-CFE6-499E-A455-81275BFA1235}" dt="2022-11-28T21:42:42.746" v="1280" actId="1035"/>
          <ac:spMkLst>
            <pc:docMk/>
            <pc:sldMk cId="4069404853" sldId="313"/>
            <ac:spMk id="71" creationId="{B46E2583-6F6C-9DB9-B9E9-684CBE959FF5}"/>
          </ac:spMkLst>
        </pc:spChg>
        <pc:spChg chg="add mod">
          <ac:chgData name="Schambach, Jo" userId="e1d2a009-674c-404b-bec1-6e3441cce374" providerId="ADAL" clId="{FD566109-CFE6-499E-A455-81275BFA1235}" dt="2022-11-28T21:42:42.746" v="1280" actId="1035"/>
          <ac:spMkLst>
            <pc:docMk/>
            <pc:sldMk cId="4069404853" sldId="313"/>
            <ac:spMk id="72" creationId="{EF0BA3ED-565E-A5F7-7505-88EAA189FAFA}"/>
          </ac:spMkLst>
        </pc:spChg>
        <pc:spChg chg="add mod">
          <ac:chgData name="Schambach, Jo" userId="e1d2a009-674c-404b-bec1-6e3441cce374" providerId="ADAL" clId="{FD566109-CFE6-499E-A455-81275BFA1235}" dt="2022-11-28T21:42:42.746" v="1280" actId="1035"/>
          <ac:spMkLst>
            <pc:docMk/>
            <pc:sldMk cId="4069404853" sldId="313"/>
            <ac:spMk id="75" creationId="{6806619B-045A-0DC3-A8D0-DF8A66DE6D60}"/>
          </ac:spMkLst>
        </pc:spChg>
        <pc:spChg chg="add mod">
          <ac:chgData name="Schambach, Jo" userId="e1d2a009-674c-404b-bec1-6e3441cce374" providerId="ADAL" clId="{FD566109-CFE6-499E-A455-81275BFA1235}" dt="2022-11-28T21:42:42.746" v="1280" actId="1035"/>
          <ac:spMkLst>
            <pc:docMk/>
            <pc:sldMk cId="4069404853" sldId="313"/>
            <ac:spMk id="76" creationId="{75677641-1D6B-405C-61B5-84952C0871F0}"/>
          </ac:spMkLst>
        </pc:spChg>
        <pc:spChg chg="add mod">
          <ac:chgData name="Schambach, Jo" userId="e1d2a009-674c-404b-bec1-6e3441cce374" providerId="ADAL" clId="{FD566109-CFE6-499E-A455-81275BFA1235}" dt="2022-11-28T21:41:41.971" v="1271" actId="1076"/>
          <ac:spMkLst>
            <pc:docMk/>
            <pc:sldMk cId="4069404853" sldId="313"/>
            <ac:spMk id="82" creationId="{E13E9EE7-F5FB-D0A7-F390-40F2E4E24F61}"/>
          </ac:spMkLst>
        </pc:spChg>
        <pc:spChg chg="add mod">
          <ac:chgData name="Schambach, Jo" userId="e1d2a009-674c-404b-bec1-6e3441cce374" providerId="ADAL" clId="{FD566109-CFE6-499E-A455-81275BFA1235}" dt="2022-11-28T21:41:41.971" v="1271" actId="1076"/>
          <ac:spMkLst>
            <pc:docMk/>
            <pc:sldMk cId="4069404853" sldId="313"/>
            <ac:spMk id="83" creationId="{73BD3910-7F73-8F85-843D-1EAB0AB4A55B}"/>
          </ac:spMkLst>
        </pc:spChg>
        <pc:spChg chg="add mod">
          <ac:chgData name="Schambach, Jo" userId="e1d2a009-674c-404b-bec1-6e3441cce374" providerId="ADAL" clId="{FD566109-CFE6-499E-A455-81275BFA1235}" dt="2022-11-28T21:41:41.971" v="1271" actId="1076"/>
          <ac:spMkLst>
            <pc:docMk/>
            <pc:sldMk cId="4069404853" sldId="313"/>
            <ac:spMk id="85" creationId="{97A1E40E-0BDA-75CA-FC2F-3E1D00E44494}"/>
          </ac:spMkLst>
        </pc:spChg>
        <pc:spChg chg="add mod">
          <ac:chgData name="Schambach, Jo" userId="e1d2a009-674c-404b-bec1-6e3441cce374" providerId="ADAL" clId="{FD566109-CFE6-499E-A455-81275BFA1235}" dt="2022-11-28T21:41:41.971" v="1271" actId="1076"/>
          <ac:spMkLst>
            <pc:docMk/>
            <pc:sldMk cId="4069404853" sldId="313"/>
            <ac:spMk id="86" creationId="{158AE22A-F0B3-64EC-3766-5FDEB673B81A}"/>
          </ac:spMkLst>
        </pc:spChg>
        <pc:spChg chg="add mod">
          <ac:chgData name="Schambach, Jo" userId="e1d2a009-674c-404b-bec1-6e3441cce374" providerId="ADAL" clId="{FD566109-CFE6-499E-A455-81275BFA1235}" dt="2022-11-28T21:41:41.971" v="1271" actId="1076"/>
          <ac:spMkLst>
            <pc:docMk/>
            <pc:sldMk cId="4069404853" sldId="313"/>
            <ac:spMk id="87" creationId="{C2FDA57D-6781-BD65-AA95-72E11B9B62E4}"/>
          </ac:spMkLst>
        </pc:spChg>
        <pc:spChg chg="add mod">
          <ac:chgData name="Schambach, Jo" userId="e1d2a009-674c-404b-bec1-6e3441cce374" providerId="ADAL" clId="{FD566109-CFE6-499E-A455-81275BFA1235}" dt="2022-11-28T21:41:41.971" v="1271" actId="1076"/>
          <ac:spMkLst>
            <pc:docMk/>
            <pc:sldMk cId="4069404853" sldId="313"/>
            <ac:spMk id="88" creationId="{17D7B106-044E-2CC6-0D90-4F30227711A8}"/>
          </ac:spMkLst>
        </pc:spChg>
        <pc:spChg chg="add mod">
          <ac:chgData name="Schambach, Jo" userId="e1d2a009-674c-404b-bec1-6e3441cce374" providerId="ADAL" clId="{FD566109-CFE6-499E-A455-81275BFA1235}" dt="2022-11-28T21:41:41.971" v="1271" actId="1076"/>
          <ac:spMkLst>
            <pc:docMk/>
            <pc:sldMk cId="4069404853" sldId="313"/>
            <ac:spMk id="89" creationId="{D3CDD899-F8B0-ADA6-13E6-DFE2ABFCC444}"/>
          </ac:spMkLst>
        </pc:spChg>
        <pc:spChg chg="add mod">
          <ac:chgData name="Schambach, Jo" userId="e1d2a009-674c-404b-bec1-6e3441cce374" providerId="ADAL" clId="{FD566109-CFE6-499E-A455-81275BFA1235}" dt="2022-11-28T21:42:42.746" v="1280" actId="1035"/>
          <ac:spMkLst>
            <pc:docMk/>
            <pc:sldMk cId="4069404853" sldId="313"/>
            <ac:spMk id="90" creationId="{250C3E49-143B-BDAC-304A-0B6D5140A86F}"/>
          </ac:spMkLst>
        </pc:spChg>
        <pc:spChg chg="add del mod">
          <ac:chgData name="Schambach, Jo" userId="e1d2a009-674c-404b-bec1-6e3441cce374" providerId="ADAL" clId="{FD566109-CFE6-499E-A455-81275BFA1235}" dt="2022-11-28T21:41:25.489" v="1270"/>
          <ac:spMkLst>
            <pc:docMk/>
            <pc:sldMk cId="4069404853" sldId="313"/>
            <ac:spMk id="96" creationId="{741054F8-1060-4467-848B-0A343A10D0B4}"/>
          </ac:spMkLst>
        </pc:spChg>
        <pc:spChg chg="add del mod">
          <ac:chgData name="Schambach, Jo" userId="e1d2a009-674c-404b-bec1-6e3441cce374" providerId="ADAL" clId="{FD566109-CFE6-499E-A455-81275BFA1235}" dt="2022-11-28T21:41:25.489" v="1270"/>
          <ac:spMkLst>
            <pc:docMk/>
            <pc:sldMk cId="4069404853" sldId="313"/>
            <ac:spMk id="97" creationId="{97CA47BB-3D59-CAFE-ADA6-4FBA5EDF5C57}"/>
          </ac:spMkLst>
        </pc:spChg>
        <pc:spChg chg="add del mod">
          <ac:chgData name="Schambach, Jo" userId="e1d2a009-674c-404b-bec1-6e3441cce374" providerId="ADAL" clId="{FD566109-CFE6-499E-A455-81275BFA1235}" dt="2022-11-28T21:41:25.489" v="1270"/>
          <ac:spMkLst>
            <pc:docMk/>
            <pc:sldMk cId="4069404853" sldId="313"/>
            <ac:spMk id="98" creationId="{983AAFFD-6FBF-3361-F1F8-099839687296}"/>
          </ac:spMkLst>
        </pc:spChg>
        <pc:spChg chg="add del mod">
          <ac:chgData name="Schambach, Jo" userId="e1d2a009-674c-404b-bec1-6e3441cce374" providerId="ADAL" clId="{FD566109-CFE6-499E-A455-81275BFA1235}" dt="2022-11-28T21:41:25.489" v="1270"/>
          <ac:spMkLst>
            <pc:docMk/>
            <pc:sldMk cId="4069404853" sldId="313"/>
            <ac:spMk id="100" creationId="{80A38E29-BB24-C24B-FCC9-1EF45870797C}"/>
          </ac:spMkLst>
        </pc:spChg>
        <pc:spChg chg="add del mod">
          <ac:chgData name="Schambach, Jo" userId="e1d2a009-674c-404b-bec1-6e3441cce374" providerId="ADAL" clId="{FD566109-CFE6-499E-A455-81275BFA1235}" dt="2022-11-28T21:41:25.489" v="1270"/>
          <ac:spMkLst>
            <pc:docMk/>
            <pc:sldMk cId="4069404853" sldId="313"/>
            <ac:spMk id="102" creationId="{BF124221-205E-E89A-E5BA-BA7BBE8D1D12}"/>
          </ac:spMkLst>
        </pc:spChg>
        <pc:spChg chg="add del mod">
          <ac:chgData name="Schambach, Jo" userId="e1d2a009-674c-404b-bec1-6e3441cce374" providerId="ADAL" clId="{FD566109-CFE6-499E-A455-81275BFA1235}" dt="2022-11-28T21:41:25.489" v="1270"/>
          <ac:spMkLst>
            <pc:docMk/>
            <pc:sldMk cId="4069404853" sldId="313"/>
            <ac:spMk id="104" creationId="{D6A2D16A-34BD-9396-E429-A5DE7C6F2557}"/>
          </ac:spMkLst>
        </pc:spChg>
        <pc:spChg chg="add del mod">
          <ac:chgData name="Schambach, Jo" userId="e1d2a009-674c-404b-bec1-6e3441cce374" providerId="ADAL" clId="{FD566109-CFE6-499E-A455-81275BFA1235}" dt="2022-11-28T21:41:25.489" v="1270"/>
          <ac:spMkLst>
            <pc:docMk/>
            <pc:sldMk cId="4069404853" sldId="313"/>
            <ac:spMk id="106" creationId="{19949B01-09C5-C2CC-4CAB-59B79FBFB363}"/>
          </ac:spMkLst>
        </pc:spChg>
        <pc:spChg chg="add del mod">
          <ac:chgData name="Schambach, Jo" userId="e1d2a009-674c-404b-bec1-6e3441cce374" providerId="ADAL" clId="{FD566109-CFE6-499E-A455-81275BFA1235}" dt="2022-11-28T21:41:25.489" v="1270"/>
          <ac:spMkLst>
            <pc:docMk/>
            <pc:sldMk cId="4069404853" sldId="313"/>
            <ac:spMk id="108" creationId="{DE472757-DE0F-ED16-AE6B-F894DBE8EF1C}"/>
          </ac:spMkLst>
        </pc:spChg>
        <pc:spChg chg="add del mod">
          <ac:chgData name="Schambach, Jo" userId="e1d2a009-674c-404b-bec1-6e3441cce374" providerId="ADAL" clId="{FD566109-CFE6-499E-A455-81275BFA1235}" dt="2022-11-28T21:41:25.489" v="1270"/>
          <ac:spMkLst>
            <pc:docMk/>
            <pc:sldMk cId="4069404853" sldId="313"/>
            <ac:spMk id="110" creationId="{29EE24DF-AC79-6CAF-B4E0-5E27F454EB93}"/>
          </ac:spMkLst>
        </pc:spChg>
        <pc:spChg chg="add del mod">
          <ac:chgData name="Schambach, Jo" userId="e1d2a009-674c-404b-bec1-6e3441cce374" providerId="ADAL" clId="{FD566109-CFE6-499E-A455-81275BFA1235}" dt="2022-11-28T21:41:25.489" v="1270"/>
          <ac:spMkLst>
            <pc:docMk/>
            <pc:sldMk cId="4069404853" sldId="313"/>
            <ac:spMk id="113" creationId="{F6BE9105-07C0-1EBE-7654-0A0A04878408}"/>
          </ac:spMkLst>
        </pc:spChg>
        <pc:spChg chg="add del mod">
          <ac:chgData name="Schambach, Jo" userId="e1d2a009-674c-404b-bec1-6e3441cce374" providerId="ADAL" clId="{FD566109-CFE6-499E-A455-81275BFA1235}" dt="2022-11-28T21:41:25.489" v="1270"/>
          <ac:spMkLst>
            <pc:docMk/>
            <pc:sldMk cId="4069404853" sldId="313"/>
            <ac:spMk id="114" creationId="{BD0E09E0-EEC7-3D3C-1D43-2EC06417A735}"/>
          </ac:spMkLst>
        </pc:spChg>
        <pc:spChg chg="add del mod">
          <ac:chgData name="Schambach, Jo" userId="e1d2a009-674c-404b-bec1-6e3441cce374" providerId="ADAL" clId="{FD566109-CFE6-499E-A455-81275BFA1235}" dt="2022-11-28T21:41:25.489" v="1270"/>
          <ac:spMkLst>
            <pc:docMk/>
            <pc:sldMk cId="4069404853" sldId="313"/>
            <ac:spMk id="118" creationId="{B1D1E24D-823B-76EC-A95C-D83DF5973709}"/>
          </ac:spMkLst>
        </pc:spChg>
        <pc:spChg chg="add del mod">
          <ac:chgData name="Schambach, Jo" userId="e1d2a009-674c-404b-bec1-6e3441cce374" providerId="ADAL" clId="{FD566109-CFE6-499E-A455-81275BFA1235}" dt="2022-11-28T21:41:25.489" v="1270"/>
          <ac:spMkLst>
            <pc:docMk/>
            <pc:sldMk cId="4069404853" sldId="313"/>
            <ac:spMk id="119" creationId="{72E7F5C7-B8F2-75A6-29EB-2B682F969914}"/>
          </ac:spMkLst>
        </pc:spChg>
        <pc:spChg chg="mod">
          <ac:chgData name="Schambach, Jo" userId="e1d2a009-674c-404b-bec1-6e3441cce374" providerId="ADAL" clId="{FD566109-CFE6-499E-A455-81275BFA1235}" dt="2022-11-28T21:41:15.754" v="1267"/>
          <ac:spMkLst>
            <pc:docMk/>
            <pc:sldMk cId="4069404853" sldId="313"/>
            <ac:spMk id="121" creationId="{37209976-29A6-7BBA-4630-6DB0DC1C6E24}"/>
          </ac:spMkLst>
        </pc:spChg>
        <pc:spChg chg="mod">
          <ac:chgData name="Schambach, Jo" userId="e1d2a009-674c-404b-bec1-6e3441cce374" providerId="ADAL" clId="{FD566109-CFE6-499E-A455-81275BFA1235}" dt="2022-11-28T21:41:15.754" v="1267"/>
          <ac:spMkLst>
            <pc:docMk/>
            <pc:sldMk cId="4069404853" sldId="313"/>
            <ac:spMk id="122" creationId="{6395F993-0E51-6615-5C3E-A8229EF25BFD}"/>
          </ac:spMkLst>
        </pc:spChg>
        <pc:spChg chg="mod">
          <ac:chgData name="Schambach, Jo" userId="e1d2a009-674c-404b-bec1-6e3441cce374" providerId="ADAL" clId="{FD566109-CFE6-499E-A455-81275BFA1235}" dt="2022-11-28T21:41:15.754" v="1267"/>
          <ac:spMkLst>
            <pc:docMk/>
            <pc:sldMk cId="4069404853" sldId="313"/>
            <ac:spMk id="124" creationId="{EF780C6E-8DAA-BCB2-3C6F-3FF5CF5E9CE0}"/>
          </ac:spMkLst>
        </pc:spChg>
        <pc:spChg chg="mod">
          <ac:chgData name="Schambach, Jo" userId="e1d2a009-674c-404b-bec1-6e3441cce374" providerId="ADAL" clId="{FD566109-CFE6-499E-A455-81275BFA1235}" dt="2022-11-28T21:41:15.754" v="1267"/>
          <ac:spMkLst>
            <pc:docMk/>
            <pc:sldMk cId="4069404853" sldId="313"/>
            <ac:spMk id="125" creationId="{A8700908-1275-160F-A891-C498BBE8BFF7}"/>
          </ac:spMkLst>
        </pc:spChg>
        <pc:spChg chg="mod">
          <ac:chgData name="Schambach, Jo" userId="e1d2a009-674c-404b-bec1-6e3441cce374" providerId="ADAL" clId="{FD566109-CFE6-499E-A455-81275BFA1235}" dt="2022-11-28T21:41:15.754" v="1267"/>
          <ac:spMkLst>
            <pc:docMk/>
            <pc:sldMk cId="4069404853" sldId="313"/>
            <ac:spMk id="127" creationId="{1E46D17F-EAF8-925D-084A-C86DFA401A58}"/>
          </ac:spMkLst>
        </pc:spChg>
        <pc:spChg chg="mod">
          <ac:chgData name="Schambach, Jo" userId="e1d2a009-674c-404b-bec1-6e3441cce374" providerId="ADAL" clId="{FD566109-CFE6-499E-A455-81275BFA1235}" dt="2022-11-28T21:41:15.754" v="1267"/>
          <ac:spMkLst>
            <pc:docMk/>
            <pc:sldMk cId="4069404853" sldId="313"/>
            <ac:spMk id="128" creationId="{3DBF031A-9234-8AE4-AB16-A2B539B9630A}"/>
          </ac:spMkLst>
        </pc:spChg>
        <pc:spChg chg="mod">
          <ac:chgData name="Schambach, Jo" userId="e1d2a009-674c-404b-bec1-6e3441cce374" providerId="ADAL" clId="{FD566109-CFE6-499E-A455-81275BFA1235}" dt="2022-11-28T21:41:15.754" v="1267"/>
          <ac:spMkLst>
            <pc:docMk/>
            <pc:sldMk cId="4069404853" sldId="313"/>
            <ac:spMk id="130" creationId="{B012CF98-F442-2809-9BE5-AEBA3C0A46EE}"/>
          </ac:spMkLst>
        </pc:spChg>
        <pc:spChg chg="mod">
          <ac:chgData name="Schambach, Jo" userId="e1d2a009-674c-404b-bec1-6e3441cce374" providerId="ADAL" clId="{FD566109-CFE6-499E-A455-81275BFA1235}" dt="2022-11-28T21:41:15.754" v="1267"/>
          <ac:spMkLst>
            <pc:docMk/>
            <pc:sldMk cId="4069404853" sldId="313"/>
            <ac:spMk id="131" creationId="{EAD0C217-19AD-AEBE-F9D1-70A7DFBAF6AB}"/>
          </ac:spMkLst>
        </pc:spChg>
        <pc:spChg chg="add mod">
          <ac:chgData name="Schambach, Jo" userId="e1d2a009-674c-404b-bec1-6e3441cce374" providerId="ADAL" clId="{FD566109-CFE6-499E-A455-81275BFA1235}" dt="2022-11-28T21:41:59.390" v="1274" actId="1076"/>
          <ac:spMkLst>
            <pc:docMk/>
            <pc:sldMk cId="4069404853" sldId="313"/>
            <ac:spMk id="137" creationId="{FD10ECF4-056E-6E34-D254-9272EC18FB9A}"/>
          </ac:spMkLst>
        </pc:spChg>
        <pc:spChg chg="add mod">
          <ac:chgData name="Schambach, Jo" userId="e1d2a009-674c-404b-bec1-6e3441cce374" providerId="ADAL" clId="{FD566109-CFE6-499E-A455-81275BFA1235}" dt="2022-11-28T21:41:59.390" v="1274" actId="1076"/>
          <ac:spMkLst>
            <pc:docMk/>
            <pc:sldMk cId="4069404853" sldId="313"/>
            <ac:spMk id="138" creationId="{FEF68B36-7F30-8C40-893F-147D1DEAAE70}"/>
          </ac:spMkLst>
        </pc:spChg>
        <pc:spChg chg="add mod">
          <ac:chgData name="Schambach, Jo" userId="e1d2a009-674c-404b-bec1-6e3441cce374" providerId="ADAL" clId="{FD566109-CFE6-499E-A455-81275BFA1235}" dt="2022-11-28T21:41:59.390" v="1274" actId="1076"/>
          <ac:spMkLst>
            <pc:docMk/>
            <pc:sldMk cId="4069404853" sldId="313"/>
            <ac:spMk id="139" creationId="{74504D1D-DF6F-0658-8241-3500D3EB1B3F}"/>
          </ac:spMkLst>
        </pc:spChg>
        <pc:spChg chg="add mod">
          <ac:chgData name="Schambach, Jo" userId="e1d2a009-674c-404b-bec1-6e3441cce374" providerId="ADAL" clId="{FD566109-CFE6-499E-A455-81275BFA1235}" dt="2022-11-28T21:41:59.390" v="1274" actId="1076"/>
          <ac:spMkLst>
            <pc:docMk/>
            <pc:sldMk cId="4069404853" sldId="313"/>
            <ac:spMk id="141" creationId="{A9898D66-6EFB-937C-45EF-1AB62E530C65}"/>
          </ac:spMkLst>
        </pc:spChg>
        <pc:spChg chg="add mod">
          <ac:chgData name="Schambach, Jo" userId="e1d2a009-674c-404b-bec1-6e3441cce374" providerId="ADAL" clId="{FD566109-CFE6-499E-A455-81275BFA1235}" dt="2022-11-28T21:41:59.390" v="1274" actId="1076"/>
          <ac:spMkLst>
            <pc:docMk/>
            <pc:sldMk cId="4069404853" sldId="313"/>
            <ac:spMk id="143" creationId="{66B5D362-40CB-1568-48F3-BB40BC924388}"/>
          </ac:spMkLst>
        </pc:spChg>
        <pc:spChg chg="add mod">
          <ac:chgData name="Schambach, Jo" userId="e1d2a009-674c-404b-bec1-6e3441cce374" providerId="ADAL" clId="{FD566109-CFE6-499E-A455-81275BFA1235}" dt="2022-11-28T21:41:59.390" v="1274" actId="1076"/>
          <ac:spMkLst>
            <pc:docMk/>
            <pc:sldMk cId="4069404853" sldId="313"/>
            <ac:spMk id="145" creationId="{DD163479-A584-EA59-60A7-C6CB20FD2364}"/>
          </ac:spMkLst>
        </pc:spChg>
        <pc:spChg chg="add mod">
          <ac:chgData name="Schambach, Jo" userId="e1d2a009-674c-404b-bec1-6e3441cce374" providerId="ADAL" clId="{FD566109-CFE6-499E-A455-81275BFA1235}" dt="2022-11-28T21:41:59.390" v="1274" actId="1076"/>
          <ac:spMkLst>
            <pc:docMk/>
            <pc:sldMk cId="4069404853" sldId="313"/>
            <ac:spMk id="147" creationId="{A695C37F-F6CA-1FDA-26B9-56CA49F8D67C}"/>
          </ac:spMkLst>
        </pc:spChg>
        <pc:spChg chg="add mod">
          <ac:chgData name="Schambach, Jo" userId="e1d2a009-674c-404b-bec1-6e3441cce374" providerId="ADAL" clId="{FD566109-CFE6-499E-A455-81275BFA1235}" dt="2022-11-28T21:41:59.390" v="1274" actId="1076"/>
          <ac:spMkLst>
            <pc:docMk/>
            <pc:sldMk cId="4069404853" sldId="313"/>
            <ac:spMk id="149" creationId="{C776BE21-5232-6D6D-D042-5A57625BA333}"/>
          </ac:spMkLst>
        </pc:spChg>
        <pc:spChg chg="add mod">
          <ac:chgData name="Schambach, Jo" userId="e1d2a009-674c-404b-bec1-6e3441cce374" providerId="ADAL" clId="{FD566109-CFE6-499E-A455-81275BFA1235}" dt="2022-11-28T21:41:59.390" v="1274" actId="1076"/>
          <ac:spMkLst>
            <pc:docMk/>
            <pc:sldMk cId="4069404853" sldId="313"/>
            <ac:spMk id="151" creationId="{4680B133-2332-2ED4-1AD5-3A2431CB3265}"/>
          </ac:spMkLst>
        </pc:spChg>
        <pc:spChg chg="add mod">
          <ac:chgData name="Schambach, Jo" userId="e1d2a009-674c-404b-bec1-6e3441cce374" providerId="ADAL" clId="{FD566109-CFE6-499E-A455-81275BFA1235}" dt="2022-11-28T21:41:59.390" v="1274" actId="1076"/>
          <ac:spMkLst>
            <pc:docMk/>
            <pc:sldMk cId="4069404853" sldId="313"/>
            <ac:spMk id="154" creationId="{8CE03A94-7E1C-B2F7-1609-BC1E9B767128}"/>
          </ac:spMkLst>
        </pc:spChg>
        <pc:spChg chg="add mod">
          <ac:chgData name="Schambach, Jo" userId="e1d2a009-674c-404b-bec1-6e3441cce374" providerId="ADAL" clId="{FD566109-CFE6-499E-A455-81275BFA1235}" dt="2022-11-28T21:41:59.390" v="1274" actId="1076"/>
          <ac:spMkLst>
            <pc:docMk/>
            <pc:sldMk cId="4069404853" sldId="313"/>
            <ac:spMk id="155" creationId="{5CB0689A-CDAD-CA74-AE87-CBD31522AF53}"/>
          </ac:spMkLst>
        </pc:spChg>
        <pc:spChg chg="add mod">
          <ac:chgData name="Schambach, Jo" userId="e1d2a009-674c-404b-bec1-6e3441cce374" providerId="ADAL" clId="{FD566109-CFE6-499E-A455-81275BFA1235}" dt="2022-11-28T21:42:30.841" v="1277" actId="1076"/>
          <ac:spMkLst>
            <pc:docMk/>
            <pc:sldMk cId="4069404853" sldId="313"/>
            <ac:spMk id="159" creationId="{0A73E95A-F200-F502-75AB-8756A184937A}"/>
          </ac:spMkLst>
        </pc:spChg>
        <pc:spChg chg="add mod">
          <ac:chgData name="Schambach, Jo" userId="e1d2a009-674c-404b-bec1-6e3441cce374" providerId="ADAL" clId="{FD566109-CFE6-499E-A455-81275BFA1235}" dt="2022-11-28T21:42:30.841" v="1277" actId="1076"/>
          <ac:spMkLst>
            <pc:docMk/>
            <pc:sldMk cId="4069404853" sldId="313"/>
            <ac:spMk id="160" creationId="{1F7B8DA9-D427-38CC-7D98-7DE2D6DA593A}"/>
          </ac:spMkLst>
        </pc:spChg>
        <pc:spChg chg="mod">
          <ac:chgData name="Schambach, Jo" userId="e1d2a009-674c-404b-bec1-6e3441cce374" providerId="ADAL" clId="{FD566109-CFE6-499E-A455-81275BFA1235}" dt="2022-11-28T21:41:46.269" v="1272"/>
          <ac:spMkLst>
            <pc:docMk/>
            <pc:sldMk cId="4069404853" sldId="313"/>
            <ac:spMk id="162" creationId="{98E21D4B-C9A8-0580-07D3-CD15523C5F17}"/>
          </ac:spMkLst>
        </pc:spChg>
        <pc:spChg chg="mod">
          <ac:chgData name="Schambach, Jo" userId="e1d2a009-674c-404b-bec1-6e3441cce374" providerId="ADAL" clId="{FD566109-CFE6-499E-A455-81275BFA1235}" dt="2022-11-28T21:41:46.269" v="1272"/>
          <ac:spMkLst>
            <pc:docMk/>
            <pc:sldMk cId="4069404853" sldId="313"/>
            <ac:spMk id="163" creationId="{D833EAF3-C6F4-05DE-DB7D-1AEB203ADC4B}"/>
          </ac:spMkLst>
        </pc:spChg>
        <pc:spChg chg="mod">
          <ac:chgData name="Schambach, Jo" userId="e1d2a009-674c-404b-bec1-6e3441cce374" providerId="ADAL" clId="{FD566109-CFE6-499E-A455-81275BFA1235}" dt="2022-11-28T21:41:46.269" v="1272"/>
          <ac:spMkLst>
            <pc:docMk/>
            <pc:sldMk cId="4069404853" sldId="313"/>
            <ac:spMk id="165" creationId="{37B6A07F-5EA8-E7EB-8280-555D2CE28F37}"/>
          </ac:spMkLst>
        </pc:spChg>
        <pc:spChg chg="mod">
          <ac:chgData name="Schambach, Jo" userId="e1d2a009-674c-404b-bec1-6e3441cce374" providerId="ADAL" clId="{FD566109-CFE6-499E-A455-81275BFA1235}" dt="2022-11-28T21:41:46.269" v="1272"/>
          <ac:spMkLst>
            <pc:docMk/>
            <pc:sldMk cId="4069404853" sldId="313"/>
            <ac:spMk id="166" creationId="{C5A1BCA3-1969-14EA-2674-4BB4A559921B}"/>
          </ac:spMkLst>
        </pc:spChg>
        <pc:spChg chg="mod">
          <ac:chgData name="Schambach, Jo" userId="e1d2a009-674c-404b-bec1-6e3441cce374" providerId="ADAL" clId="{FD566109-CFE6-499E-A455-81275BFA1235}" dt="2022-11-28T21:41:46.269" v="1272"/>
          <ac:spMkLst>
            <pc:docMk/>
            <pc:sldMk cId="4069404853" sldId="313"/>
            <ac:spMk id="168" creationId="{96A24D8B-32F0-B9F6-3725-3FFC35C53AEC}"/>
          </ac:spMkLst>
        </pc:spChg>
        <pc:spChg chg="mod">
          <ac:chgData name="Schambach, Jo" userId="e1d2a009-674c-404b-bec1-6e3441cce374" providerId="ADAL" clId="{FD566109-CFE6-499E-A455-81275BFA1235}" dt="2022-11-28T21:41:46.269" v="1272"/>
          <ac:spMkLst>
            <pc:docMk/>
            <pc:sldMk cId="4069404853" sldId="313"/>
            <ac:spMk id="169" creationId="{E3FD944B-1BDF-3734-DDFF-2FDD0BC6F23D}"/>
          </ac:spMkLst>
        </pc:spChg>
        <pc:spChg chg="mod">
          <ac:chgData name="Schambach, Jo" userId="e1d2a009-674c-404b-bec1-6e3441cce374" providerId="ADAL" clId="{FD566109-CFE6-499E-A455-81275BFA1235}" dt="2022-11-28T21:41:46.269" v="1272"/>
          <ac:spMkLst>
            <pc:docMk/>
            <pc:sldMk cId="4069404853" sldId="313"/>
            <ac:spMk id="171" creationId="{336790B5-B7BA-379A-A947-5028E1DF7FF0}"/>
          </ac:spMkLst>
        </pc:spChg>
        <pc:spChg chg="mod">
          <ac:chgData name="Schambach, Jo" userId="e1d2a009-674c-404b-bec1-6e3441cce374" providerId="ADAL" clId="{FD566109-CFE6-499E-A455-81275BFA1235}" dt="2022-11-28T21:41:46.269" v="1272"/>
          <ac:spMkLst>
            <pc:docMk/>
            <pc:sldMk cId="4069404853" sldId="313"/>
            <ac:spMk id="172" creationId="{6F98CEA7-6E00-BE58-77DE-10286DA0C3D6}"/>
          </ac:spMkLst>
        </pc:spChg>
        <pc:spChg chg="add mod">
          <ac:chgData name="Schambach, Jo" userId="e1d2a009-674c-404b-bec1-6e3441cce374" providerId="ADAL" clId="{FD566109-CFE6-499E-A455-81275BFA1235}" dt="2022-11-28T21:44:00.315" v="1286" actId="14100"/>
          <ac:spMkLst>
            <pc:docMk/>
            <pc:sldMk cId="4069404853" sldId="313"/>
            <ac:spMk id="176" creationId="{09B64433-47F1-F619-86B5-0359916333B7}"/>
          </ac:spMkLst>
        </pc:spChg>
        <pc:grpChg chg="add del mod">
          <ac:chgData name="Schambach, Jo" userId="e1d2a009-674c-404b-bec1-6e3441cce374" providerId="ADAL" clId="{FD566109-CFE6-499E-A455-81275BFA1235}" dt="2022-11-28T21:41:25.489" v="1270"/>
          <ac:grpSpMkLst>
            <pc:docMk/>
            <pc:sldMk cId="4069404853" sldId="313"/>
            <ac:grpSpMk id="120" creationId="{BA0F1F99-7DD6-2E9F-6B07-1D97C0887F5F}"/>
          </ac:grpSpMkLst>
        </pc:grpChg>
        <pc:grpChg chg="add del mod">
          <ac:chgData name="Schambach, Jo" userId="e1d2a009-674c-404b-bec1-6e3441cce374" providerId="ADAL" clId="{FD566109-CFE6-499E-A455-81275BFA1235}" dt="2022-11-28T21:41:25.489" v="1270"/>
          <ac:grpSpMkLst>
            <pc:docMk/>
            <pc:sldMk cId="4069404853" sldId="313"/>
            <ac:grpSpMk id="123" creationId="{23742F2D-EB54-9A6B-D6CB-DAD679022548}"/>
          </ac:grpSpMkLst>
        </pc:grpChg>
        <pc:grpChg chg="add del mod">
          <ac:chgData name="Schambach, Jo" userId="e1d2a009-674c-404b-bec1-6e3441cce374" providerId="ADAL" clId="{FD566109-CFE6-499E-A455-81275BFA1235}" dt="2022-11-28T21:41:25.489" v="1270"/>
          <ac:grpSpMkLst>
            <pc:docMk/>
            <pc:sldMk cId="4069404853" sldId="313"/>
            <ac:grpSpMk id="126" creationId="{F6F4AE66-34B0-C3AE-5A91-A33FA2C8DCEB}"/>
          </ac:grpSpMkLst>
        </pc:grpChg>
        <pc:grpChg chg="add del mod">
          <ac:chgData name="Schambach, Jo" userId="e1d2a009-674c-404b-bec1-6e3441cce374" providerId="ADAL" clId="{FD566109-CFE6-499E-A455-81275BFA1235}" dt="2022-11-28T21:41:25.489" v="1270"/>
          <ac:grpSpMkLst>
            <pc:docMk/>
            <pc:sldMk cId="4069404853" sldId="313"/>
            <ac:grpSpMk id="129" creationId="{D98D0C95-569F-578C-88CF-72D19B7FE691}"/>
          </ac:grpSpMkLst>
        </pc:grpChg>
        <pc:grpChg chg="add mod">
          <ac:chgData name="Schambach, Jo" userId="e1d2a009-674c-404b-bec1-6e3441cce374" providerId="ADAL" clId="{FD566109-CFE6-499E-A455-81275BFA1235}" dt="2022-11-28T21:41:59.390" v="1274" actId="1076"/>
          <ac:grpSpMkLst>
            <pc:docMk/>
            <pc:sldMk cId="4069404853" sldId="313"/>
            <ac:grpSpMk id="161" creationId="{90A168B6-DAC3-EF90-E369-5B58655F6588}"/>
          </ac:grpSpMkLst>
        </pc:grpChg>
        <pc:grpChg chg="add mod">
          <ac:chgData name="Schambach, Jo" userId="e1d2a009-674c-404b-bec1-6e3441cce374" providerId="ADAL" clId="{FD566109-CFE6-499E-A455-81275BFA1235}" dt="2022-11-28T21:41:59.390" v="1274" actId="1076"/>
          <ac:grpSpMkLst>
            <pc:docMk/>
            <pc:sldMk cId="4069404853" sldId="313"/>
            <ac:grpSpMk id="164" creationId="{3F50BA44-FE2B-417A-3C9B-0D68E6469D8A}"/>
          </ac:grpSpMkLst>
        </pc:grpChg>
        <pc:grpChg chg="add mod">
          <ac:chgData name="Schambach, Jo" userId="e1d2a009-674c-404b-bec1-6e3441cce374" providerId="ADAL" clId="{FD566109-CFE6-499E-A455-81275BFA1235}" dt="2022-11-28T21:41:59.390" v="1274" actId="1076"/>
          <ac:grpSpMkLst>
            <pc:docMk/>
            <pc:sldMk cId="4069404853" sldId="313"/>
            <ac:grpSpMk id="167" creationId="{2FD42729-9A56-84EE-86F5-419B9B93B4AA}"/>
          </ac:grpSpMkLst>
        </pc:grpChg>
        <pc:grpChg chg="add mod">
          <ac:chgData name="Schambach, Jo" userId="e1d2a009-674c-404b-bec1-6e3441cce374" providerId="ADAL" clId="{FD566109-CFE6-499E-A455-81275BFA1235}" dt="2022-11-28T21:41:59.390" v="1274" actId="1076"/>
          <ac:grpSpMkLst>
            <pc:docMk/>
            <pc:sldMk cId="4069404853" sldId="313"/>
            <ac:grpSpMk id="170" creationId="{9E7757AE-B70D-9246-9F76-5D59DAC38D21}"/>
          </ac:grpSpMkLst>
        </pc:grpChg>
        <pc:cxnChg chg="add mod">
          <ac:chgData name="Schambach, Jo" userId="e1d2a009-674c-404b-bec1-6e3441cce374" providerId="ADAL" clId="{FD566109-CFE6-499E-A455-81275BFA1235}" dt="2022-11-28T21:41:41.971" v="1271" actId="1076"/>
          <ac:cxnSpMkLst>
            <pc:docMk/>
            <pc:sldMk cId="4069404853" sldId="313"/>
            <ac:cxnSpMk id="16" creationId="{D51822B7-A1AC-32EE-506C-065C21087387}"/>
          </ac:cxnSpMkLst>
        </pc:cxnChg>
        <pc:cxnChg chg="add mod">
          <ac:chgData name="Schambach, Jo" userId="e1d2a009-674c-404b-bec1-6e3441cce374" providerId="ADAL" clId="{FD566109-CFE6-499E-A455-81275BFA1235}" dt="2022-11-28T21:41:41.971" v="1271" actId="1076"/>
          <ac:cxnSpMkLst>
            <pc:docMk/>
            <pc:sldMk cId="4069404853" sldId="313"/>
            <ac:cxnSpMk id="17" creationId="{047EFAE8-D4B3-FB04-6BA7-1AC28AB26CFB}"/>
          </ac:cxnSpMkLst>
        </pc:cxnChg>
        <pc:cxnChg chg="add mod">
          <ac:chgData name="Schambach, Jo" userId="e1d2a009-674c-404b-bec1-6e3441cce374" providerId="ADAL" clId="{FD566109-CFE6-499E-A455-81275BFA1235}" dt="2022-11-28T21:41:41.971" v="1271" actId="1076"/>
          <ac:cxnSpMkLst>
            <pc:docMk/>
            <pc:sldMk cId="4069404853" sldId="313"/>
            <ac:cxnSpMk id="18" creationId="{48A01B08-A754-1E53-1A7C-A23FAF1C4782}"/>
          </ac:cxnSpMkLst>
        </pc:cxnChg>
        <pc:cxnChg chg="add mod">
          <ac:chgData name="Schambach, Jo" userId="e1d2a009-674c-404b-bec1-6e3441cce374" providerId="ADAL" clId="{FD566109-CFE6-499E-A455-81275BFA1235}" dt="2022-11-28T21:41:41.971" v="1271" actId="1076"/>
          <ac:cxnSpMkLst>
            <pc:docMk/>
            <pc:sldMk cId="4069404853" sldId="313"/>
            <ac:cxnSpMk id="19" creationId="{0A5245CE-6162-3BE9-F2FA-52E8AC94683A}"/>
          </ac:cxnSpMkLst>
        </pc:cxnChg>
        <pc:cxnChg chg="add mod">
          <ac:chgData name="Schambach, Jo" userId="e1d2a009-674c-404b-bec1-6e3441cce374" providerId="ADAL" clId="{FD566109-CFE6-499E-A455-81275BFA1235}" dt="2022-11-28T21:41:41.971" v="1271" actId="1076"/>
          <ac:cxnSpMkLst>
            <pc:docMk/>
            <pc:sldMk cId="4069404853" sldId="313"/>
            <ac:cxnSpMk id="23" creationId="{926D096F-0550-EF77-579D-84A71554BFBA}"/>
          </ac:cxnSpMkLst>
        </pc:cxnChg>
        <pc:cxnChg chg="add mod">
          <ac:chgData name="Schambach, Jo" userId="e1d2a009-674c-404b-bec1-6e3441cce374" providerId="ADAL" clId="{FD566109-CFE6-499E-A455-81275BFA1235}" dt="2022-11-28T21:41:41.971" v="1271" actId="1076"/>
          <ac:cxnSpMkLst>
            <pc:docMk/>
            <pc:sldMk cId="4069404853" sldId="313"/>
            <ac:cxnSpMk id="24" creationId="{81CEDE41-2A99-D84F-01E9-A36F71E5520A}"/>
          </ac:cxnSpMkLst>
        </pc:cxnChg>
        <pc:cxnChg chg="add mod">
          <ac:chgData name="Schambach, Jo" userId="e1d2a009-674c-404b-bec1-6e3441cce374" providerId="ADAL" clId="{FD566109-CFE6-499E-A455-81275BFA1235}" dt="2022-11-28T21:41:41.971" v="1271" actId="1076"/>
          <ac:cxnSpMkLst>
            <pc:docMk/>
            <pc:sldMk cId="4069404853" sldId="313"/>
            <ac:cxnSpMk id="27" creationId="{BD356A0B-41B9-00C5-1C4A-4BA0B072741B}"/>
          </ac:cxnSpMkLst>
        </pc:cxnChg>
        <pc:cxnChg chg="add mod">
          <ac:chgData name="Schambach, Jo" userId="e1d2a009-674c-404b-bec1-6e3441cce374" providerId="ADAL" clId="{FD566109-CFE6-499E-A455-81275BFA1235}" dt="2022-11-28T21:41:41.971" v="1271" actId="1076"/>
          <ac:cxnSpMkLst>
            <pc:docMk/>
            <pc:sldMk cId="4069404853" sldId="313"/>
            <ac:cxnSpMk id="28" creationId="{DBFE6FAD-C490-0197-C019-84BBB68D6D13}"/>
          </ac:cxnSpMkLst>
        </pc:cxnChg>
        <pc:cxnChg chg="add mod">
          <ac:chgData name="Schambach, Jo" userId="e1d2a009-674c-404b-bec1-6e3441cce374" providerId="ADAL" clId="{FD566109-CFE6-499E-A455-81275BFA1235}" dt="2022-11-28T21:41:41.971" v="1271" actId="1076"/>
          <ac:cxnSpMkLst>
            <pc:docMk/>
            <pc:sldMk cId="4069404853" sldId="313"/>
            <ac:cxnSpMk id="29" creationId="{525DE2C5-A019-9AC7-4CFA-132AA4117934}"/>
          </ac:cxnSpMkLst>
        </pc:cxnChg>
        <pc:cxnChg chg="add mod">
          <ac:chgData name="Schambach, Jo" userId="e1d2a009-674c-404b-bec1-6e3441cce374" providerId="ADAL" clId="{FD566109-CFE6-499E-A455-81275BFA1235}" dt="2022-11-28T21:41:41.971" v="1271" actId="1076"/>
          <ac:cxnSpMkLst>
            <pc:docMk/>
            <pc:sldMk cId="4069404853" sldId="313"/>
            <ac:cxnSpMk id="30" creationId="{E0A0C5D3-88EF-24B4-3E2E-C04708159BAB}"/>
          </ac:cxnSpMkLst>
        </pc:cxnChg>
        <pc:cxnChg chg="add mod">
          <ac:chgData name="Schambach, Jo" userId="e1d2a009-674c-404b-bec1-6e3441cce374" providerId="ADAL" clId="{FD566109-CFE6-499E-A455-81275BFA1235}" dt="2022-11-28T21:41:41.971" v="1271" actId="1076"/>
          <ac:cxnSpMkLst>
            <pc:docMk/>
            <pc:sldMk cId="4069404853" sldId="313"/>
            <ac:cxnSpMk id="34" creationId="{74082D3B-0E79-CAB6-8D78-1A3B6AF5FEF3}"/>
          </ac:cxnSpMkLst>
        </pc:cxnChg>
        <pc:cxnChg chg="add mod">
          <ac:chgData name="Schambach, Jo" userId="e1d2a009-674c-404b-bec1-6e3441cce374" providerId="ADAL" clId="{FD566109-CFE6-499E-A455-81275BFA1235}" dt="2022-11-28T21:41:41.971" v="1271" actId="1076"/>
          <ac:cxnSpMkLst>
            <pc:docMk/>
            <pc:sldMk cId="4069404853" sldId="313"/>
            <ac:cxnSpMk id="35" creationId="{B29A797B-001E-CE88-2616-DC221CBCA840}"/>
          </ac:cxnSpMkLst>
        </pc:cxnChg>
        <pc:cxnChg chg="add mod">
          <ac:chgData name="Schambach, Jo" userId="e1d2a009-674c-404b-bec1-6e3441cce374" providerId="ADAL" clId="{FD566109-CFE6-499E-A455-81275BFA1235}" dt="2022-11-28T21:42:42.746" v="1280" actId="1035"/>
          <ac:cxnSpMkLst>
            <pc:docMk/>
            <pc:sldMk cId="4069404853" sldId="313"/>
            <ac:cxnSpMk id="44" creationId="{E5DCD63A-947E-F0F1-E4D3-1A72F7054280}"/>
          </ac:cxnSpMkLst>
        </pc:cxnChg>
        <pc:cxnChg chg="add mod">
          <ac:chgData name="Schambach, Jo" userId="e1d2a009-674c-404b-bec1-6e3441cce374" providerId="ADAL" clId="{FD566109-CFE6-499E-A455-81275BFA1235}" dt="2022-11-28T21:42:42.746" v="1280" actId="1035"/>
          <ac:cxnSpMkLst>
            <pc:docMk/>
            <pc:sldMk cId="4069404853" sldId="313"/>
            <ac:cxnSpMk id="45" creationId="{0D08C76C-4F2F-3E43-A680-282EA6750F1E}"/>
          </ac:cxnSpMkLst>
        </pc:cxnChg>
        <pc:cxnChg chg="add mod">
          <ac:chgData name="Schambach, Jo" userId="e1d2a009-674c-404b-bec1-6e3441cce374" providerId="ADAL" clId="{FD566109-CFE6-499E-A455-81275BFA1235}" dt="2022-11-28T21:42:42.746" v="1280" actId="1035"/>
          <ac:cxnSpMkLst>
            <pc:docMk/>
            <pc:sldMk cId="4069404853" sldId="313"/>
            <ac:cxnSpMk id="46" creationId="{D9492429-96C7-5803-185E-56F0262B47B3}"/>
          </ac:cxnSpMkLst>
        </pc:cxnChg>
        <pc:cxnChg chg="add mod">
          <ac:chgData name="Schambach, Jo" userId="e1d2a009-674c-404b-bec1-6e3441cce374" providerId="ADAL" clId="{FD566109-CFE6-499E-A455-81275BFA1235}" dt="2022-11-28T21:42:42.746" v="1280" actId="1035"/>
          <ac:cxnSpMkLst>
            <pc:docMk/>
            <pc:sldMk cId="4069404853" sldId="313"/>
            <ac:cxnSpMk id="47" creationId="{D65E5480-1B3B-A260-C738-BCE4E7F73842}"/>
          </ac:cxnSpMkLst>
        </pc:cxnChg>
        <pc:cxnChg chg="add mod">
          <ac:chgData name="Schambach, Jo" userId="e1d2a009-674c-404b-bec1-6e3441cce374" providerId="ADAL" clId="{FD566109-CFE6-499E-A455-81275BFA1235}" dt="2022-11-28T21:42:42.746" v="1280" actId="1035"/>
          <ac:cxnSpMkLst>
            <pc:docMk/>
            <pc:sldMk cId="4069404853" sldId="313"/>
            <ac:cxnSpMk id="51" creationId="{DDB95FC6-3275-B720-C5F4-4861FCF4FF91}"/>
          </ac:cxnSpMkLst>
        </pc:cxnChg>
        <pc:cxnChg chg="add mod">
          <ac:chgData name="Schambach, Jo" userId="e1d2a009-674c-404b-bec1-6e3441cce374" providerId="ADAL" clId="{FD566109-CFE6-499E-A455-81275BFA1235}" dt="2022-11-28T21:42:42.746" v="1280" actId="1035"/>
          <ac:cxnSpMkLst>
            <pc:docMk/>
            <pc:sldMk cId="4069404853" sldId="313"/>
            <ac:cxnSpMk id="52" creationId="{1CC3055F-73C2-857E-F66B-D77260908635}"/>
          </ac:cxnSpMkLst>
        </pc:cxnChg>
        <pc:cxnChg chg="add mod">
          <ac:chgData name="Schambach, Jo" userId="e1d2a009-674c-404b-bec1-6e3441cce374" providerId="ADAL" clId="{FD566109-CFE6-499E-A455-81275BFA1235}" dt="2022-11-28T21:42:42.746" v="1280" actId="1035"/>
          <ac:cxnSpMkLst>
            <pc:docMk/>
            <pc:sldMk cId="4069404853" sldId="313"/>
            <ac:cxnSpMk id="55" creationId="{8F00479B-3890-DF57-DF6F-7263870E24CB}"/>
          </ac:cxnSpMkLst>
        </pc:cxnChg>
        <pc:cxnChg chg="add mod">
          <ac:chgData name="Schambach, Jo" userId="e1d2a009-674c-404b-bec1-6e3441cce374" providerId="ADAL" clId="{FD566109-CFE6-499E-A455-81275BFA1235}" dt="2022-11-28T21:42:42.746" v="1280" actId="1035"/>
          <ac:cxnSpMkLst>
            <pc:docMk/>
            <pc:sldMk cId="4069404853" sldId="313"/>
            <ac:cxnSpMk id="56" creationId="{DD47B2EB-5C10-90D2-7B1C-36282730A1E4}"/>
          </ac:cxnSpMkLst>
        </pc:cxnChg>
        <pc:cxnChg chg="add mod">
          <ac:chgData name="Schambach, Jo" userId="e1d2a009-674c-404b-bec1-6e3441cce374" providerId="ADAL" clId="{FD566109-CFE6-499E-A455-81275BFA1235}" dt="2022-11-28T21:42:42.746" v="1280" actId="1035"/>
          <ac:cxnSpMkLst>
            <pc:docMk/>
            <pc:sldMk cId="4069404853" sldId="313"/>
            <ac:cxnSpMk id="57" creationId="{7F699128-D7F1-015A-52C5-07AA56B94F2C}"/>
          </ac:cxnSpMkLst>
        </pc:cxnChg>
        <pc:cxnChg chg="add mod">
          <ac:chgData name="Schambach, Jo" userId="e1d2a009-674c-404b-bec1-6e3441cce374" providerId="ADAL" clId="{FD566109-CFE6-499E-A455-81275BFA1235}" dt="2022-11-28T21:42:42.746" v="1280" actId="1035"/>
          <ac:cxnSpMkLst>
            <pc:docMk/>
            <pc:sldMk cId="4069404853" sldId="313"/>
            <ac:cxnSpMk id="58" creationId="{3A3E647E-5E06-18FE-FFE4-4DD6DBDD6403}"/>
          </ac:cxnSpMkLst>
        </pc:cxnChg>
        <pc:cxnChg chg="add mod">
          <ac:chgData name="Schambach, Jo" userId="e1d2a009-674c-404b-bec1-6e3441cce374" providerId="ADAL" clId="{FD566109-CFE6-499E-A455-81275BFA1235}" dt="2022-11-28T21:42:42.746" v="1280" actId="1035"/>
          <ac:cxnSpMkLst>
            <pc:docMk/>
            <pc:sldMk cId="4069404853" sldId="313"/>
            <ac:cxnSpMk id="66" creationId="{D89DF8E8-D33A-E8DD-BDB8-2430F6E166A3}"/>
          </ac:cxnSpMkLst>
        </pc:cxnChg>
        <pc:cxnChg chg="add mod">
          <ac:chgData name="Schambach, Jo" userId="e1d2a009-674c-404b-bec1-6e3441cce374" providerId="ADAL" clId="{FD566109-CFE6-499E-A455-81275BFA1235}" dt="2022-11-28T21:42:42.746" v="1280" actId="1035"/>
          <ac:cxnSpMkLst>
            <pc:docMk/>
            <pc:sldMk cId="4069404853" sldId="313"/>
            <ac:cxnSpMk id="67" creationId="{C0D045E0-13D1-A3DC-30D8-F5A7418E789E}"/>
          </ac:cxnSpMkLst>
        </pc:cxnChg>
        <pc:cxnChg chg="add mod">
          <ac:chgData name="Schambach, Jo" userId="e1d2a009-674c-404b-bec1-6e3441cce374" providerId="ADAL" clId="{FD566109-CFE6-499E-A455-81275BFA1235}" dt="2022-11-28T21:42:42.746" v="1280" actId="1035"/>
          <ac:cxnSpMkLst>
            <pc:docMk/>
            <pc:sldMk cId="4069404853" sldId="313"/>
            <ac:cxnSpMk id="68" creationId="{A11D9E1C-0282-12C0-0E60-2247DE6DBD48}"/>
          </ac:cxnSpMkLst>
        </pc:cxnChg>
        <pc:cxnChg chg="add mod">
          <ac:chgData name="Schambach, Jo" userId="e1d2a009-674c-404b-bec1-6e3441cce374" providerId="ADAL" clId="{FD566109-CFE6-499E-A455-81275BFA1235}" dt="2022-11-28T21:42:42.746" v="1280" actId="1035"/>
          <ac:cxnSpMkLst>
            <pc:docMk/>
            <pc:sldMk cId="4069404853" sldId="313"/>
            <ac:cxnSpMk id="69" creationId="{A3694059-F545-65D0-6D84-9582621D2C69}"/>
          </ac:cxnSpMkLst>
        </pc:cxnChg>
        <pc:cxnChg chg="add mod">
          <ac:chgData name="Schambach, Jo" userId="e1d2a009-674c-404b-bec1-6e3441cce374" providerId="ADAL" clId="{FD566109-CFE6-499E-A455-81275BFA1235}" dt="2022-11-28T21:42:42.746" v="1280" actId="1035"/>
          <ac:cxnSpMkLst>
            <pc:docMk/>
            <pc:sldMk cId="4069404853" sldId="313"/>
            <ac:cxnSpMk id="73" creationId="{3CFC2BF9-BBB5-DC59-6864-8423BD1BB1AD}"/>
          </ac:cxnSpMkLst>
        </pc:cxnChg>
        <pc:cxnChg chg="add mod">
          <ac:chgData name="Schambach, Jo" userId="e1d2a009-674c-404b-bec1-6e3441cce374" providerId="ADAL" clId="{FD566109-CFE6-499E-A455-81275BFA1235}" dt="2022-11-28T21:42:42.746" v="1280" actId="1035"/>
          <ac:cxnSpMkLst>
            <pc:docMk/>
            <pc:sldMk cId="4069404853" sldId="313"/>
            <ac:cxnSpMk id="74" creationId="{E9AAD596-CA37-88CD-95CF-AB4666503D81}"/>
          </ac:cxnSpMkLst>
        </pc:cxnChg>
        <pc:cxnChg chg="add mod">
          <ac:chgData name="Schambach, Jo" userId="e1d2a009-674c-404b-bec1-6e3441cce374" providerId="ADAL" clId="{FD566109-CFE6-499E-A455-81275BFA1235}" dt="2022-11-28T21:42:42.746" v="1280" actId="1035"/>
          <ac:cxnSpMkLst>
            <pc:docMk/>
            <pc:sldMk cId="4069404853" sldId="313"/>
            <ac:cxnSpMk id="77" creationId="{3BC286D1-0D73-A017-1732-7284F048195D}"/>
          </ac:cxnSpMkLst>
        </pc:cxnChg>
        <pc:cxnChg chg="add mod">
          <ac:chgData name="Schambach, Jo" userId="e1d2a009-674c-404b-bec1-6e3441cce374" providerId="ADAL" clId="{FD566109-CFE6-499E-A455-81275BFA1235}" dt="2022-11-28T21:42:42.746" v="1280" actId="1035"/>
          <ac:cxnSpMkLst>
            <pc:docMk/>
            <pc:sldMk cId="4069404853" sldId="313"/>
            <ac:cxnSpMk id="78" creationId="{393BF2C9-7E1C-E224-C5E6-A1878C5D99E9}"/>
          </ac:cxnSpMkLst>
        </pc:cxnChg>
        <pc:cxnChg chg="add mod">
          <ac:chgData name="Schambach, Jo" userId="e1d2a009-674c-404b-bec1-6e3441cce374" providerId="ADAL" clId="{FD566109-CFE6-499E-A455-81275BFA1235}" dt="2022-11-28T21:42:42.746" v="1280" actId="1035"/>
          <ac:cxnSpMkLst>
            <pc:docMk/>
            <pc:sldMk cId="4069404853" sldId="313"/>
            <ac:cxnSpMk id="79" creationId="{4A705693-78BA-BBE6-009D-968E294E34D5}"/>
          </ac:cxnSpMkLst>
        </pc:cxnChg>
        <pc:cxnChg chg="add mod">
          <ac:chgData name="Schambach, Jo" userId="e1d2a009-674c-404b-bec1-6e3441cce374" providerId="ADAL" clId="{FD566109-CFE6-499E-A455-81275BFA1235}" dt="2022-11-28T21:42:42.746" v="1280" actId="1035"/>
          <ac:cxnSpMkLst>
            <pc:docMk/>
            <pc:sldMk cId="4069404853" sldId="313"/>
            <ac:cxnSpMk id="80" creationId="{A362565B-85C8-97CB-D995-E82998997D52}"/>
          </ac:cxnSpMkLst>
        </pc:cxnChg>
        <pc:cxnChg chg="add mod">
          <ac:chgData name="Schambach, Jo" userId="e1d2a009-674c-404b-bec1-6e3441cce374" providerId="ADAL" clId="{FD566109-CFE6-499E-A455-81275BFA1235}" dt="2022-11-28T21:41:41.971" v="1271" actId="1076"/>
          <ac:cxnSpMkLst>
            <pc:docMk/>
            <pc:sldMk cId="4069404853" sldId="313"/>
            <ac:cxnSpMk id="81" creationId="{B27EE93C-9420-77E4-68B8-4CDDBFF7D775}"/>
          </ac:cxnSpMkLst>
        </pc:cxnChg>
        <pc:cxnChg chg="add mod">
          <ac:chgData name="Schambach, Jo" userId="e1d2a009-674c-404b-bec1-6e3441cce374" providerId="ADAL" clId="{FD566109-CFE6-499E-A455-81275BFA1235}" dt="2022-11-28T21:42:53.418" v="1281" actId="14100"/>
          <ac:cxnSpMkLst>
            <pc:docMk/>
            <pc:sldMk cId="4069404853" sldId="313"/>
            <ac:cxnSpMk id="84" creationId="{512CF749-218D-E005-0BF4-F844DCF488D6}"/>
          </ac:cxnSpMkLst>
        </pc:cxnChg>
        <pc:cxnChg chg="add del mod">
          <ac:chgData name="Schambach, Jo" userId="e1d2a009-674c-404b-bec1-6e3441cce374" providerId="ADAL" clId="{FD566109-CFE6-499E-A455-81275BFA1235}" dt="2022-11-28T21:41:25.489" v="1270"/>
          <ac:cxnSpMkLst>
            <pc:docMk/>
            <pc:sldMk cId="4069404853" sldId="313"/>
            <ac:cxnSpMk id="92" creationId="{E0A2C8B8-8C29-C162-E381-B9A67247B728}"/>
          </ac:cxnSpMkLst>
        </pc:cxnChg>
        <pc:cxnChg chg="add del mod">
          <ac:chgData name="Schambach, Jo" userId="e1d2a009-674c-404b-bec1-6e3441cce374" providerId="ADAL" clId="{FD566109-CFE6-499E-A455-81275BFA1235}" dt="2022-11-28T21:41:25.489" v="1270"/>
          <ac:cxnSpMkLst>
            <pc:docMk/>
            <pc:sldMk cId="4069404853" sldId="313"/>
            <ac:cxnSpMk id="93" creationId="{6FC7E965-E1D5-7B4A-3F87-275297EAE8CE}"/>
          </ac:cxnSpMkLst>
        </pc:cxnChg>
        <pc:cxnChg chg="add del mod">
          <ac:chgData name="Schambach, Jo" userId="e1d2a009-674c-404b-bec1-6e3441cce374" providerId="ADAL" clId="{FD566109-CFE6-499E-A455-81275BFA1235}" dt="2022-11-28T21:41:25.489" v="1270"/>
          <ac:cxnSpMkLst>
            <pc:docMk/>
            <pc:sldMk cId="4069404853" sldId="313"/>
            <ac:cxnSpMk id="94" creationId="{0EB6D981-D43D-D976-4B85-272CF5B1B0CA}"/>
          </ac:cxnSpMkLst>
        </pc:cxnChg>
        <pc:cxnChg chg="add del mod">
          <ac:chgData name="Schambach, Jo" userId="e1d2a009-674c-404b-bec1-6e3441cce374" providerId="ADAL" clId="{FD566109-CFE6-499E-A455-81275BFA1235}" dt="2022-11-28T21:41:25.489" v="1270"/>
          <ac:cxnSpMkLst>
            <pc:docMk/>
            <pc:sldMk cId="4069404853" sldId="313"/>
            <ac:cxnSpMk id="95" creationId="{B13FACFA-E7F6-33AB-C1B7-4E1C1E716AD3}"/>
          </ac:cxnSpMkLst>
        </pc:cxnChg>
        <pc:cxnChg chg="add del mod">
          <ac:chgData name="Schambach, Jo" userId="e1d2a009-674c-404b-bec1-6e3441cce374" providerId="ADAL" clId="{FD566109-CFE6-499E-A455-81275BFA1235}" dt="2022-11-28T21:41:25.489" v="1270"/>
          <ac:cxnSpMkLst>
            <pc:docMk/>
            <pc:sldMk cId="4069404853" sldId="313"/>
            <ac:cxnSpMk id="99" creationId="{54CDC453-10ED-421E-F9EF-25BA596A31CE}"/>
          </ac:cxnSpMkLst>
        </pc:cxnChg>
        <pc:cxnChg chg="add del mod">
          <ac:chgData name="Schambach, Jo" userId="e1d2a009-674c-404b-bec1-6e3441cce374" providerId="ADAL" clId="{FD566109-CFE6-499E-A455-81275BFA1235}" dt="2022-11-28T21:41:25.489" v="1270"/>
          <ac:cxnSpMkLst>
            <pc:docMk/>
            <pc:sldMk cId="4069404853" sldId="313"/>
            <ac:cxnSpMk id="101" creationId="{20B65305-9F79-6990-884A-037C845FD1C8}"/>
          </ac:cxnSpMkLst>
        </pc:cxnChg>
        <pc:cxnChg chg="add del mod">
          <ac:chgData name="Schambach, Jo" userId="e1d2a009-674c-404b-bec1-6e3441cce374" providerId="ADAL" clId="{FD566109-CFE6-499E-A455-81275BFA1235}" dt="2022-11-28T21:41:25.489" v="1270"/>
          <ac:cxnSpMkLst>
            <pc:docMk/>
            <pc:sldMk cId="4069404853" sldId="313"/>
            <ac:cxnSpMk id="103" creationId="{69CD7AD4-6892-186F-2670-B1DA6F5984A3}"/>
          </ac:cxnSpMkLst>
        </pc:cxnChg>
        <pc:cxnChg chg="add del mod">
          <ac:chgData name="Schambach, Jo" userId="e1d2a009-674c-404b-bec1-6e3441cce374" providerId="ADAL" clId="{FD566109-CFE6-499E-A455-81275BFA1235}" dt="2022-11-28T21:41:25.489" v="1270"/>
          <ac:cxnSpMkLst>
            <pc:docMk/>
            <pc:sldMk cId="4069404853" sldId="313"/>
            <ac:cxnSpMk id="105" creationId="{910CC96C-8000-631E-E4EC-8D599AFBB87A}"/>
          </ac:cxnSpMkLst>
        </pc:cxnChg>
        <pc:cxnChg chg="add del mod">
          <ac:chgData name="Schambach, Jo" userId="e1d2a009-674c-404b-bec1-6e3441cce374" providerId="ADAL" clId="{FD566109-CFE6-499E-A455-81275BFA1235}" dt="2022-11-28T21:41:25.489" v="1270"/>
          <ac:cxnSpMkLst>
            <pc:docMk/>
            <pc:sldMk cId="4069404853" sldId="313"/>
            <ac:cxnSpMk id="107" creationId="{E18426CF-3825-2DA0-6B9D-6F08E443CC8E}"/>
          </ac:cxnSpMkLst>
        </pc:cxnChg>
        <pc:cxnChg chg="add del mod">
          <ac:chgData name="Schambach, Jo" userId="e1d2a009-674c-404b-bec1-6e3441cce374" providerId="ADAL" clId="{FD566109-CFE6-499E-A455-81275BFA1235}" dt="2022-11-28T21:41:25.489" v="1270"/>
          <ac:cxnSpMkLst>
            <pc:docMk/>
            <pc:sldMk cId="4069404853" sldId="313"/>
            <ac:cxnSpMk id="109" creationId="{F2A11495-01DC-AE4F-1648-8CFFDCBA3852}"/>
          </ac:cxnSpMkLst>
        </pc:cxnChg>
        <pc:cxnChg chg="add del mod">
          <ac:chgData name="Schambach, Jo" userId="e1d2a009-674c-404b-bec1-6e3441cce374" providerId="ADAL" clId="{FD566109-CFE6-499E-A455-81275BFA1235}" dt="2022-11-28T21:41:25.489" v="1270"/>
          <ac:cxnSpMkLst>
            <pc:docMk/>
            <pc:sldMk cId="4069404853" sldId="313"/>
            <ac:cxnSpMk id="111" creationId="{5DFA67A9-F7BA-80B0-126A-B81F3EB5EB53}"/>
          </ac:cxnSpMkLst>
        </pc:cxnChg>
        <pc:cxnChg chg="add del mod">
          <ac:chgData name="Schambach, Jo" userId="e1d2a009-674c-404b-bec1-6e3441cce374" providerId="ADAL" clId="{FD566109-CFE6-499E-A455-81275BFA1235}" dt="2022-11-28T21:41:25.489" v="1270"/>
          <ac:cxnSpMkLst>
            <pc:docMk/>
            <pc:sldMk cId="4069404853" sldId="313"/>
            <ac:cxnSpMk id="112" creationId="{ACB5B864-40D0-ADDD-5ACF-6010B86125CB}"/>
          </ac:cxnSpMkLst>
        </pc:cxnChg>
        <pc:cxnChg chg="add del mod">
          <ac:chgData name="Schambach, Jo" userId="e1d2a009-674c-404b-bec1-6e3441cce374" providerId="ADAL" clId="{FD566109-CFE6-499E-A455-81275BFA1235}" dt="2022-11-28T21:41:25.489" v="1270"/>
          <ac:cxnSpMkLst>
            <pc:docMk/>
            <pc:sldMk cId="4069404853" sldId="313"/>
            <ac:cxnSpMk id="115" creationId="{5749DE67-8E03-1841-0A1A-BE395ED93BA5}"/>
          </ac:cxnSpMkLst>
        </pc:cxnChg>
        <pc:cxnChg chg="add del mod">
          <ac:chgData name="Schambach, Jo" userId="e1d2a009-674c-404b-bec1-6e3441cce374" providerId="ADAL" clId="{FD566109-CFE6-499E-A455-81275BFA1235}" dt="2022-11-28T21:41:25.489" v="1270"/>
          <ac:cxnSpMkLst>
            <pc:docMk/>
            <pc:sldMk cId="4069404853" sldId="313"/>
            <ac:cxnSpMk id="116" creationId="{0F077039-1872-8C67-8EFE-53C25394209E}"/>
          </ac:cxnSpMkLst>
        </pc:cxnChg>
        <pc:cxnChg chg="add del mod">
          <ac:chgData name="Schambach, Jo" userId="e1d2a009-674c-404b-bec1-6e3441cce374" providerId="ADAL" clId="{FD566109-CFE6-499E-A455-81275BFA1235}" dt="2022-11-28T21:41:25.489" v="1270"/>
          <ac:cxnSpMkLst>
            <pc:docMk/>
            <pc:sldMk cId="4069404853" sldId="313"/>
            <ac:cxnSpMk id="117" creationId="{105E19F4-50D5-604D-2B46-72B371583BA0}"/>
          </ac:cxnSpMkLst>
        </pc:cxnChg>
        <pc:cxnChg chg="add del mod">
          <ac:chgData name="Schambach, Jo" userId="e1d2a009-674c-404b-bec1-6e3441cce374" providerId="ADAL" clId="{FD566109-CFE6-499E-A455-81275BFA1235}" dt="2022-11-28T21:41:25.489" v="1270"/>
          <ac:cxnSpMkLst>
            <pc:docMk/>
            <pc:sldMk cId="4069404853" sldId="313"/>
            <ac:cxnSpMk id="132" creationId="{0ABE4832-D9A1-5434-A9B9-D3C4E6515B40}"/>
          </ac:cxnSpMkLst>
        </pc:cxnChg>
        <pc:cxnChg chg="add mod">
          <ac:chgData name="Schambach, Jo" userId="e1d2a009-674c-404b-bec1-6e3441cce374" providerId="ADAL" clId="{FD566109-CFE6-499E-A455-81275BFA1235}" dt="2022-11-28T21:41:59.390" v="1274" actId="1076"/>
          <ac:cxnSpMkLst>
            <pc:docMk/>
            <pc:sldMk cId="4069404853" sldId="313"/>
            <ac:cxnSpMk id="133" creationId="{71BC8859-B06C-2B34-5804-F44CA6CB93D7}"/>
          </ac:cxnSpMkLst>
        </pc:cxnChg>
        <pc:cxnChg chg="add mod">
          <ac:chgData name="Schambach, Jo" userId="e1d2a009-674c-404b-bec1-6e3441cce374" providerId="ADAL" clId="{FD566109-CFE6-499E-A455-81275BFA1235}" dt="2022-11-28T21:41:59.390" v="1274" actId="1076"/>
          <ac:cxnSpMkLst>
            <pc:docMk/>
            <pc:sldMk cId="4069404853" sldId="313"/>
            <ac:cxnSpMk id="134" creationId="{240D8AA5-6E47-DB16-A4F9-8E437570EC9B}"/>
          </ac:cxnSpMkLst>
        </pc:cxnChg>
        <pc:cxnChg chg="add mod">
          <ac:chgData name="Schambach, Jo" userId="e1d2a009-674c-404b-bec1-6e3441cce374" providerId="ADAL" clId="{FD566109-CFE6-499E-A455-81275BFA1235}" dt="2022-11-28T21:41:59.390" v="1274" actId="1076"/>
          <ac:cxnSpMkLst>
            <pc:docMk/>
            <pc:sldMk cId="4069404853" sldId="313"/>
            <ac:cxnSpMk id="135" creationId="{D22CABEA-19A9-7ED9-69FB-46B196675996}"/>
          </ac:cxnSpMkLst>
        </pc:cxnChg>
        <pc:cxnChg chg="add mod">
          <ac:chgData name="Schambach, Jo" userId="e1d2a009-674c-404b-bec1-6e3441cce374" providerId="ADAL" clId="{FD566109-CFE6-499E-A455-81275BFA1235}" dt="2022-11-28T21:41:59.390" v="1274" actId="1076"/>
          <ac:cxnSpMkLst>
            <pc:docMk/>
            <pc:sldMk cId="4069404853" sldId="313"/>
            <ac:cxnSpMk id="136" creationId="{665CC1B3-F10F-7992-675E-2166B0E528EE}"/>
          </ac:cxnSpMkLst>
        </pc:cxnChg>
        <pc:cxnChg chg="add mod">
          <ac:chgData name="Schambach, Jo" userId="e1d2a009-674c-404b-bec1-6e3441cce374" providerId="ADAL" clId="{FD566109-CFE6-499E-A455-81275BFA1235}" dt="2022-11-28T21:41:59.390" v="1274" actId="1076"/>
          <ac:cxnSpMkLst>
            <pc:docMk/>
            <pc:sldMk cId="4069404853" sldId="313"/>
            <ac:cxnSpMk id="140" creationId="{D3CCE184-1EC5-9146-EF1B-A49FE43171FD}"/>
          </ac:cxnSpMkLst>
        </pc:cxnChg>
        <pc:cxnChg chg="add mod">
          <ac:chgData name="Schambach, Jo" userId="e1d2a009-674c-404b-bec1-6e3441cce374" providerId="ADAL" clId="{FD566109-CFE6-499E-A455-81275BFA1235}" dt="2022-11-28T21:41:59.390" v="1274" actId="1076"/>
          <ac:cxnSpMkLst>
            <pc:docMk/>
            <pc:sldMk cId="4069404853" sldId="313"/>
            <ac:cxnSpMk id="142" creationId="{C8C37B7C-959E-6DF1-FAF0-F9098520B174}"/>
          </ac:cxnSpMkLst>
        </pc:cxnChg>
        <pc:cxnChg chg="add mod">
          <ac:chgData name="Schambach, Jo" userId="e1d2a009-674c-404b-bec1-6e3441cce374" providerId="ADAL" clId="{FD566109-CFE6-499E-A455-81275BFA1235}" dt="2022-11-28T21:41:59.390" v="1274" actId="1076"/>
          <ac:cxnSpMkLst>
            <pc:docMk/>
            <pc:sldMk cId="4069404853" sldId="313"/>
            <ac:cxnSpMk id="144" creationId="{43D7ADD2-7F48-7081-DAAA-488B8CD2E0E1}"/>
          </ac:cxnSpMkLst>
        </pc:cxnChg>
        <pc:cxnChg chg="add mod">
          <ac:chgData name="Schambach, Jo" userId="e1d2a009-674c-404b-bec1-6e3441cce374" providerId="ADAL" clId="{FD566109-CFE6-499E-A455-81275BFA1235}" dt="2022-11-28T21:41:59.390" v="1274" actId="1076"/>
          <ac:cxnSpMkLst>
            <pc:docMk/>
            <pc:sldMk cId="4069404853" sldId="313"/>
            <ac:cxnSpMk id="146" creationId="{893F9979-E106-2EFC-E897-C935C2A365EF}"/>
          </ac:cxnSpMkLst>
        </pc:cxnChg>
        <pc:cxnChg chg="add mod">
          <ac:chgData name="Schambach, Jo" userId="e1d2a009-674c-404b-bec1-6e3441cce374" providerId="ADAL" clId="{FD566109-CFE6-499E-A455-81275BFA1235}" dt="2022-11-28T21:41:59.390" v="1274" actId="1076"/>
          <ac:cxnSpMkLst>
            <pc:docMk/>
            <pc:sldMk cId="4069404853" sldId="313"/>
            <ac:cxnSpMk id="148" creationId="{B9FA4C8C-B9A7-6EA8-87AB-51929D10CAD1}"/>
          </ac:cxnSpMkLst>
        </pc:cxnChg>
        <pc:cxnChg chg="add mod">
          <ac:chgData name="Schambach, Jo" userId="e1d2a009-674c-404b-bec1-6e3441cce374" providerId="ADAL" clId="{FD566109-CFE6-499E-A455-81275BFA1235}" dt="2022-11-28T21:41:59.390" v="1274" actId="1076"/>
          <ac:cxnSpMkLst>
            <pc:docMk/>
            <pc:sldMk cId="4069404853" sldId="313"/>
            <ac:cxnSpMk id="150" creationId="{B0470949-7C4A-0EFC-17B3-D14AC0460070}"/>
          </ac:cxnSpMkLst>
        </pc:cxnChg>
        <pc:cxnChg chg="add mod">
          <ac:chgData name="Schambach, Jo" userId="e1d2a009-674c-404b-bec1-6e3441cce374" providerId="ADAL" clId="{FD566109-CFE6-499E-A455-81275BFA1235}" dt="2022-11-28T21:41:59.390" v="1274" actId="1076"/>
          <ac:cxnSpMkLst>
            <pc:docMk/>
            <pc:sldMk cId="4069404853" sldId="313"/>
            <ac:cxnSpMk id="152" creationId="{7F59E416-B2CD-0FA3-C2A7-BBAA1701BCA8}"/>
          </ac:cxnSpMkLst>
        </pc:cxnChg>
        <pc:cxnChg chg="add mod">
          <ac:chgData name="Schambach, Jo" userId="e1d2a009-674c-404b-bec1-6e3441cce374" providerId="ADAL" clId="{FD566109-CFE6-499E-A455-81275BFA1235}" dt="2022-11-28T21:41:59.390" v="1274" actId="1076"/>
          <ac:cxnSpMkLst>
            <pc:docMk/>
            <pc:sldMk cId="4069404853" sldId="313"/>
            <ac:cxnSpMk id="153" creationId="{536B5A03-49DD-001D-4D84-64D59DB309A3}"/>
          </ac:cxnSpMkLst>
        </pc:cxnChg>
        <pc:cxnChg chg="add mod">
          <ac:chgData name="Schambach, Jo" userId="e1d2a009-674c-404b-bec1-6e3441cce374" providerId="ADAL" clId="{FD566109-CFE6-499E-A455-81275BFA1235}" dt="2022-11-28T21:41:59.390" v="1274" actId="1076"/>
          <ac:cxnSpMkLst>
            <pc:docMk/>
            <pc:sldMk cId="4069404853" sldId="313"/>
            <ac:cxnSpMk id="156" creationId="{78306163-074B-894A-DFE5-C27CED78A7E2}"/>
          </ac:cxnSpMkLst>
        </pc:cxnChg>
        <pc:cxnChg chg="add mod">
          <ac:chgData name="Schambach, Jo" userId="e1d2a009-674c-404b-bec1-6e3441cce374" providerId="ADAL" clId="{FD566109-CFE6-499E-A455-81275BFA1235}" dt="2022-11-28T21:41:59.390" v="1274" actId="1076"/>
          <ac:cxnSpMkLst>
            <pc:docMk/>
            <pc:sldMk cId="4069404853" sldId="313"/>
            <ac:cxnSpMk id="157" creationId="{67CA5E33-B8AF-4736-384B-7718AB17F023}"/>
          </ac:cxnSpMkLst>
        </pc:cxnChg>
        <pc:cxnChg chg="add mod">
          <ac:chgData name="Schambach, Jo" userId="e1d2a009-674c-404b-bec1-6e3441cce374" providerId="ADAL" clId="{FD566109-CFE6-499E-A455-81275BFA1235}" dt="2022-11-28T21:41:59.390" v="1274" actId="1076"/>
          <ac:cxnSpMkLst>
            <pc:docMk/>
            <pc:sldMk cId="4069404853" sldId="313"/>
            <ac:cxnSpMk id="158" creationId="{A072F78C-0DDC-5DC9-2731-BECB9E8BC4F1}"/>
          </ac:cxnSpMkLst>
        </pc:cxnChg>
        <pc:cxnChg chg="add mod">
          <ac:chgData name="Schambach, Jo" userId="e1d2a009-674c-404b-bec1-6e3441cce374" providerId="ADAL" clId="{FD566109-CFE6-499E-A455-81275BFA1235}" dt="2022-11-28T21:41:59.390" v="1274" actId="1076"/>
          <ac:cxnSpMkLst>
            <pc:docMk/>
            <pc:sldMk cId="4069404853" sldId="313"/>
            <ac:cxnSpMk id="173" creationId="{452AF75D-94C0-9B2F-1A29-A2203440C5BF}"/>
          </ac:cxnSpMkLst>
        </pc:cxnChg>
      </pc:sldChg>
      <pc:sldChg chg="addSp delSp modSp new mod">
        <pc:chgData name="Schambach, Jo" userId="e1d2a009-674c-404b-bec1-6e3441cce374" providerId="ADAL" clId="{FD566109-CFE6-499E-A455-81275BFA1235}" dt="2022-11-29T13:01:39.508" v="2141" actId="14100"/>
        <pc:sldMkLst>
          <pc:docMk/>
          <pc:sldMk cId="2489421825" sldId="314"/>
        </pc:sldMkLst>
        <pc:spChg chg="mod">
          <ac:chgData name="Schambach, Jo" userId="e1d2a009-674c-404b-bec1-6e3441cce374" providerId="ADAL" clId="{FD566109-CFE6-499E-A455-81275BFA1235}" dt="2022-11-28T21:47:44.096" v="1338" actId="20577"/>
          <ac:spMkLst>
            <pc:docMk/>
            <pc:sldMk cId="2489421825" sldId="314"/>
            <ac:spMk id="2" creationId="{8989B8C5-6302-D86D-2979-7EDC3C17D8CA}"/>
          </ac:spMkLst>
        </pc:spChg>
        <pc:spChg chg="add mod">
          <ac:chgData name="Schambach, Jo" userId="e1d2a009-674c-404b-bec1-6e3441cce374" providerId="ADAL" clId="{FD566109-CFE6-499E-A455-81275BFA1235}" dt="2022-11-29T13:01:05.312" v="2134" actId="20577"/>
          <ac:spMkLst>
            <pc:docMk/>
            <pc:sldMk cId="2489421825" sldId="314"/>
            <ac:spMk id="6" creationId="{463B3510-2381-19CD-313E-714296FAED3E}"/>
          </ac:spMkLst>
        </pc:spChg>
        <pc:spChg chg="add del">
          <ac:chgData name="Schambach, Jo" userId="e1d2a009-674c-404b-bec1-6e3441cce374" providerId="ADAL" clId="{FD566109-CFE6-499E-A455-81275BFA1235}" dt="2022-11-28T21:47:11.366" v="1312" actId="22"/>
          <ac:spMkLst>
            <pc:docMk/>
            <pc:sldMk cId="2489421825" sldId="314"/>
            <ac:spMk id="7" creationId="{3E129980-C64F-744B-E038-A72ABB7749EB}"/>
          </ac:spMkLst>
        </pc:spChg>
        <pc:spChg chg="add mod">
          <ac:chgData name="Schambach, Jo" userId="e1d2a009-674c-404b-bec1-6e3441cce374" providerId="ADAL" clId="{FD566109-CFE6-499E-A455-81275BFA1235}" dt="2022-11-28T21:47:19.539" v="1313"/>
          <ac:spMkLst>
            <pc:docMk/>
            <pc:sldMk cId="2489421825" sldId="314"/>
            <ac:spMk id="8" creationId="{A55E2128-C105-6466-E6DB-A9F86E43302F}"/>
          </ac:spMkLst>
        </pc:spChg>
        <pc:spChg chg="add mod">
          <ac:chgData name="Schambach, Jo" userId="e1d2a009-674c-404b-bec1-6e3441cce374" providerId="ADAL" clId="{FD566109-CFE6-499E-A455-81275BFA1235}" dt="2022-11-28T21:47:19.539" v="1313"/>
          <ac:spMkLst>
            <pc:docMk/>
            <pc:sldMk cId="2489421825" sldId="314"/>
            <ac:spMk id="9" creationId="{2EAA7792-53EF-F7DD-C980-2EC4C2FFFCE9}"/>
          </ac:spMkLst>
        </pc:spChg>
        <pc:spChg chg="add mod">
          <ac:chgData name="Schambach, Jo" userId="e1d2a009-674c-404b-bec1-6e3441cce374" providerId="ADAL" clId="{FD566109-CFE6-499E-A455-81275BFA1235}" dt="2022-11-28T21:47:19.539" v="1313"/>
          <ac:spMkLst>
            <pc:docMk/>
            <pc:sldMk cId="2489421825" sldId="314"/>
            <ac:spMk id="10" creationId="{E6CD019B-C661-0D84-CF85-DC09FFA5358D}"/>
          </ac:spMkLst>
        </pc:spChg>
        <pc:spChg chg="add mod">
          <ac:chgData name="Schambach, Jo" userId="e1d2a009-674c-404b-bec1-6e3441cce374" providerId="ADAL" clId="{FD566109-CFE6-499E-A455-81275BFA1235}" dt="2022-11-28T21:47:19.539" v="1313"/>
          <ac:spMkLst>
            <pc:docMk/>
            <pc:sldMk cId="2489421825" sldId="314"/>
            <ac:spMk id="11" creationId="{B4F755E6-2585-1897-DD76-1B67AE429B51}"/>
          </ac:spMkLst>
        </pc:spChg>
        <pc:spChg chg="add mod">
          <ac:chgData name="Schambach, Jo" userId="e1d2a009-674c-404b-bec1-6e3441cce374" providerId="ADAL" clId="{FD566109-CFE6-499E-A455-81275BFA1235}" dt="2022-11-28T21:49:01.899" v="1359" actId="1038"/>
          <ac:spMkLst>
            <pc:docMk/>
            <pc:sldMk cId="2489421825" sldId="314"/>
            <ac:spMk id="12" creationId="{2C93663A-A37E-3CB0-90BB-5C36D6F7464F}"/>
          </ac:spMkLst>
        </pc:spChg>
        <pc:spChg chg="add mod">
          <ac:chgData name="Schambach, Jo" userId="e1d2a009-674c-404b-bec1-6e3441cce374" providerId="ADAL" clId="{FD566109-CFE6-499E-A455-81275BFA1235}" dt="2022-11-28T21:48:55.939" v="1358" actId="1038"/>
          <ac:spMkLst>
            <pc:docMk/>
            <pc:sldMk cId="2489421825" sldId="314"/>
            <ac:spMk id="13" creationId="{4E14C540-D54C-999F-EE87-848A4D56CDCE}"/>
          </ac:spMkLst>
        </pc:spChg>
        <pc:spChg chg="add mod">
          <ac:chgData name="Schambach, Jo" userId="e1d2a009-674c-404b-bec1-6e3441cce374" providerId="ADAL" clId="{FD566109-CFE6-499E-A455-81275BFA1235}" dt="2022-11-28T21:47:19.539" v="1313"/>
          <ac:spMkLst>
            <pc:docMk/>
            <pc:sldMk cId="2489421825" sldId="314"/>
            <ac:spMk id="14" creationId="{C0DEA621-8521-019F-A8F9-F6C23EF8368B}"/>
          </ac:spMkLst>
        </pc:spChg>
        <pc:spChg chg="add mod">
          <ac:chgData name="Schambach, Jo" userId="e1d2a009-674c-404b-bec1-6e3441cce374" providerId="ADAL" clId="{FD566109-CFE6-499E-A455-81275BFA1235}" dt="2022-11-28T21:47:19.539" v="1313"/>
          <ac:spMkLst>
            <pc:docMk/>
            <pc:sldMk cId="2489421825" sldId="314"/>
            <ac:spMk id="15" creationId="{7114FBE6-6D42-FAF8-EC11-74C3EFF5C632}"/>
          </ac:spMkLst>
        </pc:spChg>
        <pc:spChg chg="add mod">
          <ac:chgData name="Schambach, Jo" userId="e1d2a009-674c-404b-bec1-6e3441cce374" providerId="ADAL" clId="{FD566109-CFE6-499E-A455-81275BFA1235}" dt="2022-11-28T21:47:19.539" v="1313"/>
          <ac:spMkLst>
            <pc:docMk/>
            <pc:sldMk cId="2489421825" sldId="314"/>
            <ac:spMk id="16" creationId="{16BFD519-BEB3-161E-AFB1-BC6D07B62E05}"/>
          </ac:spMkLst>
        </pc:spChg>
        <pc:spChg chg="add mod">
          <ac:chgData name="Schambach, Jo" userId="e1d2a009-674c-404b-bec1-6e3441cce374" providerId="ADAL" clId="{FD566109-CFE6-499E-A455-81275BFA1235}" dt="2022-11-28T21:47:19.539" v="1313"/>
          <ac:spMkLst>
            <pc:docMk/>
            <pc:sldMk cId="2489421825" sldId="314"/>
            <ac:spMk id="17" creationId="{93C71FEA-D0C4-DC02-C3ED-BC8393B6B27F}"/>
          </ac:spMkLst>
        </pc:spChg>
        <pc:spChg chg="add mod">
          <ac:chgData name="Schambach, Jo" userId="e1d2a009-674c-404b-bec1-6e3441cce374" providerId="ADAL" clId="{FD566109-CFE6-499E-A455-81275BFA1235}" dt="2022-11-28T21:47:19.539" v="1313"/>
          <ac:spMkLst>
            <pc:docMk/>
            <pc:sldMk cId="2489421825" sldId="314"/>
            <ac:spMk id="18" creationId="{CC89E889-AA2E-6808-263A-B45686E1AFD5}"/>
          </ac:spMkLst>
        </pc:spChg>
        <pc:spChg chg="add mod">
          <ac:chgData name="Schambach, Jo" userId="e1d2a009-674c-404b-bec1-6e3441cce374" providerId="ADAL" clId="{FD566109-CFE6-499E-A455-81275BFA1235}" dt="2022-11-28T21:48:50.831" v="1354" actId="1038"/>
          <ac:spMkLst>
            <pc:docMk/>
            <pc:sldMk cId="2489421825" sldId="314"/>
            <ac:spMk id="20" creationId="{6521435C-7EE3-5882-8425-C6C613CC1717}"/>
          </ac:spMkLst>
        </pc:spChg>
        <pc:spChg chg="add mod">
          <ac:chgData name="Schambach, Jo" userId="e1d2a009-674c-404b-bec1-6e3441cce374" providerId="ADAL" clId="{FD566109-CFE6-499E-A455-81275BFA1235}" dt="2022-11-28T21:48:50.831" v="1354" actId="1038"/>
          <ac:spMkLst>
            <pc:docMk/>
            <pc:sldMk cId="2489421825" sldId="314"/>
            <ac:spMk id="21" creationId="{9477561F-AD0F-7011-4C44-592207CAA351}"/>
          </ac:spMkLst>
        </pc:spChg>
        <pc:spChg chg="add mod">
          <ac:chgData name="Schambach, Jo" userId="e1d2a009-674c-404b-bec1-6e3441cce374" providerId="ADAL" clId="{FD566109-CFE6-499E-A455-81275BFA1235}" dt="2022-11-28T21:48:50.831" v="1354" actId="1038"/>
          <ac:spMkLst>
            <pc:docMk/>
            <pc:sldMk cId="2489421825" sldId="314"/>
            <ac:spMk id="24" creationId="{0E2B4EC8-C304-3C91-2BCC-476E6C6B8FBE}"/>
          </ac:spMkLst>
        </pc:spChg>
        <pc:spChg chg="add mod">
          <ac:chgData name="Schambach, Jo" userId="e1d2a009-674c-404b-bec1-6e3441cce374" providerId="ADAL" clId="{FD566109-CFE6-499E-A455-81275BFA1235}" dt="2022-11-28T21:47:19.539" v="1313"/>
          <ac:spMkLst>
            <pc:docMk/>
            <pc:sldMk cId="2489421825" sldId="314"/>
            <ac:spMk id="25" creationId="{5C18D0BB-1166-9763-F9A8-32E574695492}"/>
          </ac:spMkLst>
        </pc:spChg>
        <pc:spChg chg="add mod">
          <ac:chgData name="Schambach, Jo" userId="e1d2a009-674c-404b-bec1-6e3441cce374" providerId="ADAL" clId="{FD566109-CFE6-499E-A455-81275BFA1235}" dt="2022-11-28T21:47:19.539" v="1313"/>
          <ac:spMkLst>
            <pc:docMk/>
            <pc:sldMk cId="2489421825" sldId="314"/>
            <ac:spMk id="26" creationId="{C555AE26-E458-31C8-74A6-30E5D55E48F5}"/>
          </ac:spMkLst>
        </pc:spChg>
        <pc:spChg chg="add mod">
          <ac:chgData name="Schambach, Jo" userId="e1d2a009-674c-404b-bec1-6e3441cce374" providerId="ADAL" clId="{FD566109-CFE6-499E-A455-81275BFA1235}" dt="2022-11-28T21:47:19.539" v="1313"/>
          <ac:spMkLst>
            <pc:docMk/>
            <pc:sldMk cId="2489421825" sldId="314"/>
            <ac:spMk id="27" creationId="{42EBD7A6-BBF3-E179-9D36-B58CF64D5EDC}"/>
          </ac:spMkLst>
        </pc:spChg>
        <pc:spChg chg="add mod">
          <ac:chgData name="Schambach, Jo" userId="e1d2a009-674c-404b-bec1-6e3441cce374" providerId="ADAL" clId="{FD566109-CFE6-499E-A455-81275BFA1235}" dt="2022-11-28T21:47:19.539" v="1313"/>
          <ac:spMkLst>
            <pc:docMk/>
            <pc:sldMk cId="2489421825" sldId="314"/>
            <ac:spMk id="28" creationId="{73C325E5-745D-6AF6-4B27-B3881CFB45C8}"/>
          </ac:spMkLst>
        </pc:spChg>
        <pc:spChg chg="add del mod">
          <ac:chgData name="Schambach, Jo" userId="e1d2a009-674c-404b-bec1-6e3441cce374" providerId="ADAL" clId="{FD566109-CFE6-499E-A455-81275BFA1235}" dt="2022-11-28T21:47:28.861" v="1315" actId="478"/>
          <ac:spMkLst>
            <pc:docMk/>
            <pc:sldMk cId="2489421825" sldId="314"/>
            <ac:spMk id="29" creationId="{4015BCE0-F9DA-6DE8-D954-259DBCEFF08A}"/>
          </ac:spMkLst>
        </pc:spChg>
        <pc:spChg chg="add del mod">
          <ac:chgData name="Schambach, Jo" userId="e1d2a009-674c-404b-bec1-6e3441cce374" providerId="ADAL" clId="{FD566109-CFE6-499E-A455-81275BFA1235}" dt="2022-11-28T21:47:24.028" v="1314" actId="478"/>
          <ac:spMkLst>
            <pc:docMk/>
            <pc:sldMk cId="2489421825" sldId="314"/>
            <ac:spMk id="30" creationId="{CDDC6735-79EF-3FF6-220E-CC4AB40957AB}"/>
          </ac:spMkLst>
        </pc:spChg>
        <pc:spChg chg="add mod">
          <ac:chgData name="Schambach, Jo" userId="e1d2a009-674c-404b-bec1-6e3441cce374" providerId="ADAL" clId="{FD566109-CFE6-499E-A455-81275BFA1235}" dt="2022-11-29T12:57:47.244" v="2066" actId="1076"/>
          <ac:spMkLst>
            <pc:docMk/>
            <pc:sldMk cId="2489421825" sldId="314"/>
            <ac:spMk id="32" creationId="{B5D2E4B5-D223-B897-74BC-3C32202E35A3}"/>
          </ac:spMkLst>
        </pc:spChg>
        <pc:picChg chg="add mod">
          <ac:chgData name="Schambach, Jo" userId="e1d2a009-674c-404b-bec1-6e3441cce374" providerId="ADAL" clId="{FD566109-CFE6-499E-A455-81275BFA1235}" dt="2022-11-28T21:48:50.831" v="1354" actId="1038"/>
          <ac:picMkLst>
            <pc:docMk/>
            <pc:sldMk cId="2489421825" sldId="314"/>
            <ac:picMk id="19" creationId="{55EC00F5-187F-C7D5-A4A4-358B277F89B1}"/>
          </ac:picMkLst>
        </pc:picChg>
        <pc:picChg chg="add mod">
          <ac:chgData name="Schambach, Jo" userId="e1d2a009-674c-404b-bec1-6e3441cce374" providerId="ADAL" clId="{FD566109-CFE6-499E-A455-81275BFA1235}" dt="2022-11-28T21:50:14.485" v="1361" actId="1076"/>
          <ac:picMkLst>
            <pc:docMk/>
            <pc:sldMk cId="2489421825" sldId="314"/>
            <ac:picMk id="31" creationId="{FCE984E3-351F-C317-A120-0B6EE5350504}"/>
          </ac:picMkLst>
        </pc:picChg>
        <pc:cxnChg chg="add mod">
          <ac:chgData name="Schambach, Jo" userId="e1d2a009-674c-404b-bec1-6e3441cce374" providerId="ADAL" clId="{FD566109-CFE6-499E-A455-81275BFA1235}" dt="2022-11-28T21:48:50.831" v="1354" actId="1038"/>
          <ac:cxnSpMkLst>
            <pc:docMk/>
            <pc:sldMk cId="2489421825" sldId="314"/>
            <ac:cxnSpMk id="22" creationId="{928DB625-E457-8B4D-0B20-F133A54A9B27}"/>
          </ac:cxnSpMkLst>
        </pc:cxnChg>
        <pc:cxnChg chg="add mod">
          <ac:chgData name="Schambach, Jo" userId="e1d2a009-674c-404b-bec1-6e3441cce374" providerId="ADAL" clId="{FD566109-CFE6-499E-A455-81275BFA1235}" dt="2022-11-28T21:48:50.831" v="1354" actId="1038"/>
          <ac:cxnSpMkLst>
            <pc:docMk/>
            <pc:sldMk cId="2489421825" sldId="314"/>
            <ac:cxnSpMk id="23" creationId="{5B170545-C6F4-4384-4C6B-41D963C786EF}"/>
          </ac:cxnSpMkLst>
        </pc:cxnChg>
        <pc:cxnChg chg="add mod">
          <ac:chgData name="Schambach, Jo" userId="e1d2a009-674c-404b-bec1-6e3441cce374" providerId="ADAL" clId="{FD566109-CFE6-499E-A455-81275BFA1235}" dt="2022-11-29T13:01:39.508" v="2141" actId="14100"/>
          <ac:cxnSpMkLst>
            <pc:docMk/>
            <pc:sldMk cId="2489421825" sldId="314"/>
            <ac:cxnSpMk id="29" creationId="{66C60EC9-DEC3-F420-6138-DA6FB2E1451A}"/>
          </ac:cxnSpMkLst>
        </pc:cxnChg>
      </pc:sldChg>
      <pc:sldChg chg="addSp modSp new mod">
        <pc:chgData name="Schambach, Jo" userId="e1d2a009-674c-404b-bec1-6e3441cce374" providerId="ADAL" clId="{FD566109-CFE6-499E-A455-81275BFA1235}" dt="2022-11-28T21:52:57.760" v="1436" actId="20577"/>
        <pc:sldMkLst>
          <pc:docMk/>
          <pc:sldMk cId="3018796211" sldId="315"/>
        </pc:sldMkLst>
        <pc:spChg chg="mod">
          <ac:chgData name="Schambach, Jo" userId="e1d2a009-674c-404b-bec1-6e3441cce374" providerId="ADAL" clId="{FD566109-CFE6-499E-A455-81275BFA1235}" dt="2022-11-28T21:52:57.760" v="1436" actId="20577"/>
          <ac:spMkLst>
            <pc:docMk/>
            <pc:sldMk cId="3018796211" sldId="315"/>
            <ac:spMk id="2" creationId="{4F83AB6C-CD8C-6239-3C51-6735C5C89BD2}"/>
          </ac:spMkLst>
        </pc:spChg>
        <pc:picChg chg="add mod">
          <ac:chgData name="Schambach, Jo" userId="e1d2a009-674c-404b-bec1-6e3441cce374" providerId="ADAL" clId="{FD566109-CFE6-499E-A455-81275BFA1235}" dt="2022-11-28T21:52:17.297" v="1420" actId="14100"/>
          <ac:picMkLst>
            <pc:docMk/>
            <pc:sldMk cId="3018796211" sldId="315"/>
            <ac:picMk id="6" creationId="{7A0548BA-CBE8-BD44-77A8-D4754D3C0D1C}"/>
          </ac:picMkLst>
        </pc:picChg>
      </pc:sldChg>
      <pc:sldChg chg="addSp delSp modSp new mod">
        <pc:chgData name="Schambach, Jo" userId="e1d2a009-674c-404b-bec1-6e3441cce374" providerId="ADAL" clId="{FD566109-CFE6-499E-A455-81275BFA1235}" dt="2022-11-28T22:04:47.468" v="1712" actId="1076"/>
        <pc:sldMkLst>
          <pc:docMk/>
          <pc:sldMk cId="1271738861" sldId="316"/>
        </pc:sldMkLst>
        <pc:spChg chg="mod">
          <ac:chgData name="Schambach, Jo" userId="e1d2a009-674c-404b-bec1-6e3441cce374" providerId="ADAL" clId="{FD566109-CFE6-499E-A455-81275BFA1235}" dt="2022-11-28T21:56:32.327" v="1492" actId="20577"/>
          <ac:spMkLst>
            <pc:docMk/>
            <pc:sldMk cId="1271738861" sldId="316"/>
            <ac:spMk id="2" creationId="{64B88749-6F98-8530-52A1-46F40453C8ED}"/>
          </ac:spMkLst>
        </pc:spChg>
        <pc:spChg chg="add mod">
          <ac:chgData name="Schambach, Jo" userId="e1d2a009-674c-404b-bec1-6e3441cce374" providerId="ADAL" clId="{FD566109-CFE6-499E-A455-81275BFA1235}" dt="2022-11-28T22:03:10.552" v="1637" actId="20577"/>
          <ac:spMkLst>
            <pc:docMk/>
            <pc:sldMk cId="1271738861" sldId="316"/>
            <ac:spMk id="13" creationId="{ABD3200C-3D3F-B7F5-2B52-B8C7E0D89EE6}"/>
          </ac:spMkLst>
        </pc:spChg>
        <pc:spChg chg="add mod">
          <ac:chgData name="Schambach, Jo" userId="e1d2a009-674c-404b-bec1-6e3441cce374" providerId="ADAL" clId="{FD566109-CFE6-499E-A455-81275BFA1235}" dt="2022-11-28T22:04:47.468" v="1712" actId="1076"/>
          <ac:spMkLst>
            <pc:docMk/>
            <pc:sldMk cId="1271738861" sldId="316"/>
            <ac:spMk id="14" creationId="{F43736D8-2BC7-AA5D-16A3-F5478B8D86D1}"/>
          </ac:spMkLst>
        </pc:spChg>
        <pc:spChg chg="add mod">
          <ac:chgData name="Schambach, Jo" userId="e1d2a009-674c-404b-bec1-6e3441cce374" providerId="ADAL" clId="{FD566109-CFE6-499E-A455-81275BFA1235}" dt="2022-11-28T22:04:35.981" v="1710" actId="1076"/>
          <ac:spMkLst>
            <pc:docMk/>
            <pc:sldMk cId="1271738861" sldId="316"/>
            <ac:spMk id="15" creationId="{AF5B2C1F-75E0-63E4-F1D0-D00D41FDDEFB}"/>
          </ac:spMkLst>
        </pc:spChg>
        <pc:spChg chg="add mod">
          <ac:chgData name="Schambach, Jo" userId="e1d2a009-674c-404b-bec1-6e3441cce374" providerId="ADAL" clId="{FD566109-CFE6-499E-A455-81275BFA1235}" dt="2022-11-28T22:04:29.354" v="1709" actId="1076"/>
          <ac:spMkLst>
            <pc:docMk/>
            <pc:sldMk cId="1271738861" sldId="316"/>
            <ac:spMk id="16" creationId="{F197C8D1-E5D7-AA8E-EAFC-0948B9C4C744}"/>
          </ac:spMkLst>
        </pc:spChg>
        <pc:graphicFrameChg chg="add mod modGraphic">
          <ac:chgData name="Schambach, Jo" userId="e1d2a009-674c-404b-bec1-6e3441cce374" providerId="ADAL" clId="{FD566109-CFE6-499E-A455-81275BFA1235}" dt="2022-11-28T21:57:25.398" v="1504" actId="20577"/>
          <ac:graphicFrameMkLst>
            <pc:docMk/>
            <pc:sldMk cId="1271738861" sldId="316"/>
            <ac:graphicFrameMk id="7" creationId="{F3A8E359-2B60-80A4-E00C-0127AE4377F9}"/>
          </ac:graphicFrameMkLst>
        </pc:graphicFrameChg>
        <pc:graphicFrameChg chg="add mod modGraphic">
          <ac:chgData name="Schambach, Jo" userId="e1d2a009-674c-404b-bec1-6e3441cce374" providerId="ADAL" clId="{FD566109-CFE6-499E-A455-81275BFA1235}" dt="2022-11-28T21:58:33.043" v="1543" actId="20577"/>
          <ac:graphicFrameMkLst>
            <pc:docMk/>
            <pc:sldMk cId="1271738861" sldId="316"/>
            <ac:graphicFrameMk id="8" creationId="{341F5823-562D-A9FA-F47F-CCF0EE26BB28}"/>
          </ac:graphicFrameMkLst>
        </pc:graphicFrameChg>
        <pc:graphicFrameChg chg="add mod modGraphic">
          <ac:chgData name="Schambach, Jo" userId="e1d2a009-674c-404b-bec1-6e3441cce374" providerId="ADAL" clId="{FD566109-CFE6-499E-A455-81275BFA1235}" dt="2022-11-28T22:02:09.766" v="1606" actId="6549"/>
          <ac:graphicFrameMkLst>
            <pc:docMk/>
            <pc:sldMk cId="1271738861" sldId="316"/>
            <ac:graphicFrameMk id="9" creationId="{C14C6609-4F2F-081B-2B46-298F8F847A1D}"/>
          </ac:graphicFrameMkLst>
        </pc:graphicFrameChg>
        <pc:graphicFrameChg chg="add del mod">
          <ac:chgData name="Schambach, Jo" userId="e1d2a009-674c-404b-bec1-6e3441cce374" providerId="ADAL" clId="{FD566109-CFE6-499E-A455-81275BFA1235}" dt="2022-11-28T22:00:12.290" v="1576"/>
          <ac:graphicFrameMkLst>
            <pc:docMk/>
            <pc:sldMk cId="1271738861" sldId="316"/>
            <ac:graphicFrameMk id="10" creationId="{16637157-1EB1-0CCC-0C26-E8B43144A858}"/>
          </ac:graphicFrameMkLst>
        </pc:graphicFrameChg>
        <pc:graphicFrameChg chg="add mod modGraphic">
          <ac:chgData name="Schambach, Jo" userId="e1d2a009-674c-404b-bec1-6e3441cce374" providerId="ADAL" clId="{FD566109-CFE6-499E-A455-81275BFA1235}" dt="2022-11-28T22:00:47.183" v="1602" actId="20577"/>
          <ac:graphicFrameMkLst>
            <pc:docMk/>
            <pc:sldMk cId="1271738861" sldId="316"/>
            <ac:graphicFrameMk id="11" creationId="{68947EE8-D4F7-6CA6-94E9-436478890630}"/>
          </ac:graphicFrameMkLst>
        </pc:graphicFrameChg>
        <pc:graphicFrameChg chg="add mod modGraphic">
          <ac:chgData name="Schambach, Jo" userId="e1d2a009-674c-404b-bec1-6e3441cce374" providerId="ADAL" clId="{FD566109-CFE6-499E-A455-81275BFA1235}" dt="2022-11-28T22:02:50.131" v="1632" actId="20577"/>
          <ac:graphicFrameMkLst>
            <pc:docMk/>
            <pc:sldMk cId="1271738861" sldId="316"/>
            <ac:graphicFrameMk id="12" creationId="{8DEEB18D-70D2-40C6-E639-0E500ACEDB95}"/>
          </ac:graphicFrameMkLst>
        </pc:graphicFrameChg>
        <pc:graphicFrameChg chg="add del mod">
          <ac:chgData name="Schambach, Jo" userId="e1d2a009-674c-404b-bec1-6e3441cce374" providerId="ADAL" clId="{FD566109-CFE6-499E-A455-81275BFA1235}" dt="2022-11-28T22:04:06.972" v="1681"/>
          <ac:graphicFrameMkLst>
            <pc:docMk/>
            <pc:sldMk cId="1271738861" sldId="316"/>
            <ac:graphicFrameMk id="17" creationId="{D2D69336-3786-F74C-2A31-7D55D601F47D}"/>
          </ac:graphicFrameMkLst>
        </pc:graphicFrameChg>
        <pc:picChg chg="add mod">
          <ac:chgData name="Schambach, Jo" userId="e1d2a009-674c-404b-bec1-6e3441cce374" providerId="ADAL" clId="{FD566109-CFE6-499E-A455-81275BFA1235}" dt="2022-11-28T21:54:35.583" v="1439"/>
          <ac:picMkLst>
            <pc:docMk/>
            <pc:sldMk cId="1271738861" sldId="316"/>
            <ac:picMk id="6" creationId="{B618FC39-B800-3ADD-1219-BBDD1E25BEE0}"/>
          </ac:picMkLst>
        </pc:picChg>
      </pc:sldChg>
      <pc:sldChg chg="addSp modSp new mod">
        <pc:chgData name="Schambach, Jo" userId="e1d2a009-674c-404b-bec1-6e3441cce374" providerId="ADAL" clId="{FD566109-CFE6-499E-A455-81275BFA1235}" dt="2022-11-28T22:07:53.833" v="1733" actId="20577"/>
        <pc:sldMkLst>
          <pc:docMk/>
          <pc:sldMk cId="1115920873" sldId="317"/>
        </pc:sldMkLst>
        <pc:spChg chg="mod">
          <ac:chgData name="Schambach, Jo" userId="e1d2a009-674c-404b-bec1-6e3441cce374" providerId="ADAL" clId="{FD566109-CFE6-499E-A455-81275BFA1235}" dt="2022-11-28T22:07:53.833" v="1733" actId="20577"/>
          <ac:spMkLst>
            <pc:docMk/>
            <pc:sldMk cId="1115920873" sldId="317"/>
            <ac:spMk id="2" creationId="{153554CD-D7C3-34D7-4513-61AF7F4F2436}"/>
          </ac:spMkLst>
        </pc:spChg>
        <pc:picChg chg="add mod">
          <ac:chgData name="Schambach, Jo" userId="e1d2a009-674c-404b-bec1-6e3441cce374" providerId="ADAL" clId="{FD566109-CFE6-499E-A455-81275BFA1235}" dt="2022-11-28T22:07:36.440" v="1716" actId="1076"/>
          <ac:picMkLst>
            <pc:docMk/>
            <pc:sldMk cId="1115920873" sldId="317"/>
            <ac:picMk id="6" creationId="{F2619A1F-C0A5-00C5-DCC3-F7256BDE3825}"/>
          </ac:picMkLst>
        </pc:picChg>
      </pc:sldChg>
      <pc:sldChg chg="addSp delSp modSp new del mod">
        <pc:chgData name="Schambach, Jo" userId="e1d2a009-674c-404b-bec1-6e3441cce374" providerId="ADAL" clId="{FD566109-CFE6-499E-A455-81275BFA1235}" dt="2022-11-29T12:57:23.474" v="2065" actId="47"/>
        <pc:sldMkLst>
          <pc:docMk/>
          <pc:sldMk cId="1168179451" sldId="318"/>
        </pc:sldMkLst>
        <pc:spChg chg="mod">
          <ac:chgData name="Schambach, Jo" userId="e1d2a009-674c-404b-bec1-6e3441cce374" providerId="ADAL" clId="{FD566109-CFE6-499E-A455-81275BFA1235}" dt="2022-11-28T22:08:35.001" v="1748" actId="20577"/>
          <ac:spMkLst>
            <pc:docMk/>
            <pc:sldMk cId="1168179451" sldId="318"/>
            <ac:spMk id="2" creationId="{FDCFC5E6-054D-E65F-FAD4-F84E94ECBE32}"/>
          </ac:spMkLst>
        </pc:spChg>
        <pc:picChg chg="add del mod">
          <ac:chgData name="Schambach, Jo" userId="e1d2a009-674c-404b-bec1-6e3441cce374" providerId="ADAL" clId="{FD566109-CFE6-499E-A455-81275BFA1235}" dt="2022-11-29T12:47:23.247" v="1799" actId="21"/>
          <ac:picMkLst>
            <pc:docMk/>
            <pc:sldMk cId="1168179451" sldId="318"/>
            <ac:picMk id="6" creationId="{5AB8FEBE-F334-1F6E-2BBE-A07F02320D6B}"/>
          </ac:picMkLst>
        </pc:picChg>
      </pc:sldChg>
      <pc:sldChg chg="addSp modSp new mod ord">
        <pc:chgData name="Schambach, Jo" userId="e1d2a009-674c-404b-bec1-6e3441cce374" providerId="ADAL" clId="{FD566109-CFE6-499E-A455-81275BFA1235}" dt="2022-11-29T12:57:20.497" v="2064"/>
        <pc:sldMkLst>
          <pc:docMk/>
          <pc:sldMk cId="406174554" sldId="319"/>
        </pc:sldMkLst>
        <pc:spChg chg="mod">
          <ac:chgData name="Schambach, Jo" userId="e1d2a009-674c-404b-bec1-6e3441cce374" providerId="ADAL" clId="{FD566109-CFE6-499E-A455-81275BFA1235}" dt="2022-11-29T12:44:13.547" v="1797" actId="20577"/>
          <ac:spMkLst>
            <pc:docMk/>
            <pc:sldMk cId="406174554" sldId="319"/>
            <ac:spMk id="2" creationId="{040A5CC8-0048-1767-6D62-0D37016C4460}"/>
          </ac:spMkLst>
        </pc:spChg>
        <pc:spChg chg="add mod">
          <ac:chgData name="Schambach, Jo" userId="e1d2a009-674c-404b-bec1-6e3441cce374" providerId="ADAL" clId="{FD566109-CFE6-499E-A455-81275BFA1235}" dt="2022-11-29T12:54:38.628" v="1971" actId="1076"/>
          <ac:spMkLst>
            <pc:docMk/>
            <pc:sldMk cId="406174554" sldId="319"/>
            <ac:spMk id="10" creationId="{7873C68B-A241-76A8-C4C2-26D4F802C142}"/>
          </ac:spMkLst>
        </pc:spChg>
        <pc:spChg chg="add mod">
          <ac:chgData name="Schambach, Jo" userId="e1d2a009-674c-404b-bec1-6e3441cce374" providerId="ADAL" clId="{FD566109-CFE6-499E-A455-81275BFA1235}" dt="2022-11-29T12:52:13.141" v="1967" actId="1076"/>
          <ac:spMkLst>
            <pc:docMk/>
            <pc:sldMk cId="406174554" sldId="319"/>
            <ac:spMk id="11" creationId="{B1EEECB0-07E8-5FE8-3A1C-CF945B01E49A}"/>
          </ac:spMkLst>
        </pc:spChg>
        <pc:spChg chg="add mod">
          <ac:chgData name="Schambach, Jo" userId="e1d2a009-674c-404b-bec1-6e3441cce374" providerId="ADAL" clId="{FD566109-CFE6-499E-A455-81275BFA1235}" dt="2022-11-29T12:55:16.469" v="2053" actId="20577"/>
          <ac:spMkLst>
            <pc:docMk/>
            <pc:sldMk cId="406174554" sldId="319"/>
            <ac:spMk id="12" creationId="{2A3C0787-0281-4ED4-87CB-07976FC5A485}"/>
          </ac:spMkLst>
        </pc:spChg>
        <pc:graphicFrameChg chg="add mod modGraphic">
          <ac:chgData name="Schambach, Jo" userId="e1d2a009-674c-404b-bec1-6e3441cce374" providerId="ADAL" clId="{FD566109-CFE6-499E-A455-81275BFA1235}" dt="2022-11-29T12:54:33.715" v="1970" actId="1076"/>
          <ac:graphicFrameMkLst>
            <pc:docMk/>
            <pc:sldMk cId="406174554" sldId="319"/>
            <ac:graphicFrameMk id="9" creationId="{16AC1147-09B9-9F7C-6DF1-2926D3F0C3FE}"/>
          </ac:graphicFrameMkLst>
        </pc:graphicFrameChg>
        <pc:picChg chg="add mod">
          <ac:chgData name="Schambach, Jo" userId="e1d2a009-674c-404b-bec1-6e3441cce374" providerId="ADAL" clId="{FD566109-CFE6-499E-A455-81275BFA1235}" dt="2022-11-29T12:56:10.797" v="2062" actId="1037"/>
          <ac:picMkLst>
            <pc:docMk/>
            <pc:sldMk cId="406174554" sldId="319"/>
            <ac:picMk id="7" creationId="{A1B7C807-B853-7AB5-5EBE-4A5DB0720966}"/>
          </ac:picMkLst>
        </pc:picChg>
        <pc:picChg chg="add mod">
          <ac:chgData name="Schambach, Jo" userId="e1d2a009-674c-404b-bec1-6e3441cce374" providerId="ADAL" clId="{FD566109-CFE6-499E-A455-81275BFA1235}" dt="2022-11-29T12:47:30.806" v="1801" actId="1076"/>
          <ac:picMkLst>
            <pc:docMk/>
            <pc:sldMk cId="406174554" sldId="319"/>
            <ac:picMk id="8" creationId="{DAE6EE29-D1F2-2A9F-B7A3-BBFB92CF9F6D}"/>
          </ac:picMkLst>
        </pc:picChg>
      </pc:sldChg>
      <pc:sldChg chg="addSp delSp modSp new mod">
        <pc:chgData name="Schambach, Jo" userId="e1d2a009-674c-404b-bec1-6e3441cce374" providerId="ADAL" clId="{FD566109-CFE6-499E-A455-81275BFA1235}" dt="2022-11-29T13:16:28.755" v="2204" actId="20577"/>
        <pc:sldMkLst>
          <pc:docMk/>
          <pc:sldMk cId="763091483" sldId="320"/>
        </pc:sldMkLst>
        <pc:spChg chg="mod">
          <ac:chgData name="Schambach, Jo" userId="e1d2a009-674c-404b-bec1-6e3441cce374" providerId="ADAL" clId="{FD566109-CFE6-499E-A455-81275BFA1235}" dt="2022-11-29T13:16:28.755" v="2204" actId="20577"/>
          <ac:spMkLst>
            <pc:docMk/>
            <pc:sldMk cId="763091483" sldId="320"/>
            <ac:spMk id="2" creationId="{0A1A09C4-44EF-5A2A-129C-6A274A3AF741}"/>
          </ac:spMkLst>
        </pc:spChg>
        <pc:spChg chg="add mod">
          <ac:chgData name="Schambach, Jo" userId="e1d2a009-674c-404b-bec1-6e3441cce374" providerId="ADAL" clId="{FD566109-CFE6-499E-A455-81275BFA1235}" dt="2022-11-29T13:15:48.384" v="2147"/>
          <ac:spMkLst>
            <pc:docMk/>
            <pc:sldMk cId="763091483" sldId="320"/>
            <ac:spMk id="7" creationId="{124091AF-5680-6B2F-3A1F-EB1B8DA1AB1D}"/>
          </ac:spMkLst>
        </pc:spChg>
        <pc:spChg chg="add mod">
          <ac:chgData name="Schambach, Jo" userId="e1d2a009-674c-404b-bec1-6e3441cce374" providerId="ADAL" clId="{FD566109-CFE6-499E-A455-81275BFA1235}" dt="2022-11-29T13:15:48.384" v="2147"/>
          <ac:spMkLst>
            <pc:docMk/>
            <pc:sldMk cId="763091483" sldId="320"/>
            <ac:spMk id="8" creationId="{25A29CEF-CEF0-86B8-3F0C-EB05129F0F62}"/>
          </ac:spMkLst>
        </pc:spChg>
        <pc:spChg chg="add mod">
          <ac:chgData name="Schambach, Jo" userId="e1d2a009-674c-404b-bec1-6e3441cce374" providerId="ADAL" clId="{FD566109-CFE6-499E-A455-81275BFA1235}" dt="2022-11-29T13:15:48.384" v="2147"/>
          <ac:spMkLst>
            <pc:docMk/>
            <pc:sldMk cId="763091483" sldId="320"/>
            <ac:spMk id="10" creationId="{3A60FA2A-E242-A76B-761A-2ABB27DC850A}"/>
          </ac:spMkLst>
        </pc:spChg>
        <pc:spChg chg="add del mod">
          <ac:chgData name="Schambach, Jo" userId="e1d2a009-674c-404b-bec1-6e3441cce374" providerId="ADAL" clId="{FD566109-CFE6-499E-A455-81275BFA1235}" dt="2022-11-29T13:15:59.594" v="2148" actId="478"/>
          <ac:spMkLst>
            <pc:docMk/>
            <pc:sldMk cId="763091483" sldId="320"/>
            <ac:spMk id="11" creationId="{65232EC8-C1C7-7B33-E1C9-D0AC0E535305}"/>
          </ac:spMkLst>
        </pc:spChg>
        <pc:spChg chg="add mod">
          <ac:chgData name="Schambach, Jo" userId="e1d2a009-674c-404b-bec1-6e3441cce374" providerId="ADAL" clId="{FD566109-CFE6-499E-A455-81275BFA1235}" dt="2022-11-29T13:15:48.384" v="2147"/>
          <ac:spMkLst>
            <pc:docMk/>
            <pc:sldMk cId="763091483" sldId="320"/>
            <ac:spMk id="12" creationId="{CB0AB71B-C911-E474-BB3E-C70887705BA0}"/>
          </ac:spMkLst>
        </pc:spChg>
        <pc:spChg chg="add mod">
          <ac:chgData name="Schambach, Jo" userId="e1d2a009-674c-404b-bec1-6e3441cce374" providerId="ADAL" clId="{FD566109-CFE6-499E-A455-81275BFA1235}" dt="2022-11-29T13:15:48.384" v="2147"/>
          <ac:spMkLst>
            <pc:docMk/>
            <pc:sldMk cId="763091483" sldId="320"/>
            <ac:spMk id="13" creationId="{BED6EE72-D86C-3B35-852F-774D8242D19F}"/>
          </ac:spMkLst>
        </pc:spChg>
        <pc:spChg chg="add mod">
          <ac:chgData name="Schambach, Jo" userId="e1d2a009-674c-404b-bec1-6e3441cce374" providerId="ADAL" clId="{FD566109-CFE6-499E-A455-81275BFA1235}" dt="2022-11-29T13:15:48.384" v="2147"/>
          <ac:spMkLst>
            <pc:docMk/>
            <pc:sldMk cId="763091483" sldId="320"/>
            <ac:spMk id="14" creationId="{FFDEB0A0-90F1-B56D-8129-E9E86A2CC531}"/>
          </ac:spMkLst>
        </pc:spChg>
        <pc:spChg chg="add mod">
          <ac:chgData name="Schambach, Jo" userId="e1d2a009-674c-404b-bec1-6e3441cce374" providerId="ADAL" clId="{FD566109-CFE6-499E-A455-81275BFA1235}" dt="2022-11-29T13:15:48.384" v="2147"/>
          <ac:spMkLst>
            <pc:docMk/>
            <pc:sldMk cId="763091483" sldId="320"/>
            <ac:spMk id="15" creationId="{A6E19502-8C87-5E82-FBCD-89B0473AB18B}"/>
          </ac:spMkLst>
        </pc:spChg>
        <pc:spChg chg="add mod">
          <ac:chgData name="Schambach, Jo" userId="e1d2a009-674c-404b-bec1-6e3441cce374" providerId="ADAL" clId="{FD566109-CFE6-499E-A455-81275BFA1235}" dt="2022-11-29T13:15:48.384" v="2147"/>
          <ac:spMkLst>
            <pc:docMk/>
            <pc:sldMk cId="763091483" sldId="320"/>
            <ac:spMk id="16" creationId="{A21284F5-0F26-DB1B-919B-636F870F2557}"/>
          </ac:spMkLst>
        </pc:spChg>
        <pc:spChg chg="add mod">
          <ac:chgData name="Schambach, Jo" userId="e1d2a009-674c-404b-bec1-6e3441cce374" providerId="ADAL" clId="{FD566109-CFE6-499E-A455-81275BFA1235}" dt="2022-11-29T13:15:48.384" v="2147"/>
          <ac:spMkLst>
            <pc:docMk/>
            <pc:sldMk cId="763091483" sldId="320"/>
            <ac:spMk id="17" creationId="{D91451DA-5C12-F244-C99F-1AC9C42BA40E}"/>
          </ac:spMkLst>
        </pc:spChg>
        <pc:spChg chg="add mod">
          <ac:chgData name="Schambach, Jo" userId="e1d2a009-674c-404b-bec1-6e3441cce374" providerId="ADAL" clId="{FD566109-CFE6-499E-A455-81275BFA1235}" dt="2022-11-29T13:15:48.384" v="2147"/>
          <ac:spMkLst>
            <pc:docMk/>
            <pc:sldMk cId="763091483" sldId="320"/>
            <ac:spMk id="21" creationId="{792A1B26-2775-C230-1CAA-A233286F8ECE}"/>
          </ac:spMkLst>
        </pc:spChg>
        <pc:spChg chg="add mod">
          <ac:chgData name="Schambach, Jo" userId="e1d2a009-674c-404b-bec1-6e3441cce374" providerId="ADAL" clId="{FD566109-CFE6-499E-A455-81275BFA1235}" dt="2022-11-29T13:15:48.384" v="2147"/>
          <ac:spMkLst>
            <pc:docMk/>
            <pc:sldMk cId="763091483" sldId="320"/>
            <ac:spMk id="22" creationId="{E9D03D57-5758-9633-1BEB-4DB76D635C89}"/>
          </ac:spMkLst>
        </pc:spChg>
        <pc:spChg chg="add mod">
          <ac:chgData name="Schambach, Jo" userId="e1d2a009-674c-404b-bec1-6e3441cce374" providerId="ADAL" clId="{FD566109-CFE6-499E-A455-81275BFA1235}" dt="2022-11-29T13:15:48.384" v="2147"/>
          <ac:spMkLst>
            <pc:docMk/>
            <pc:sldMk cId="763091483" sldId="320"/>
            <ac:spMk id="23" creationId="{5A4E6004-7AD3-5904-CC96-0F3F8A0DFD50}"/>
          </ac:spMkLst>
        </pc:spChg>
        <pc:spChg chg="add mod">
          <ac:chgData name="Schambach, Jo" userId="e1d2a009-674c-404b-bec1-6e3441cce374" providerId="ADAL" clId="{FD566109-CFE6-499E-A455-81275BFA1235}" dt="2022-11-29T13:15:48.384" v="2147"/>
          <ac:spMkLst>
            <pc:docMk/>
            <pc:sldMk cId="763091483" sldId="320"/>
            <ac:spMk id="26" creationId="{5775D2CE-FD6C-B12B-ADD6-A3D9D0FD8A14}"/>
          </ac:spMkLst>
        </pc:spChg>
        <pc:spChg chg="add mod">
          <ac:chgData name="Schambach, Jo" userId="e1d2a009-674c-404b-bec1-6e3441cce374" providerId="ADAL" clId="{FD566109-CFE6-499E-A455-81275BFA1235}" dt="2022-11-29T13:15:48.384" v="2147"/>
          <ac:spMkLst>
            <pc:docMk/>
            <pc:sldMk cId="763091483" sldId="320"/>
            <ac:spMk id="27" creationId="{B34DCDE2-8CA0-C5B5-9AB0-B0CCC99A1AC1}"/>
          </ac:spMkLst>
        </pc:spChg>
        <pc:spChg chg="add mod">
          <ac:chgData name="Schambach, Jo" userId="e1d2a009-674c-404b-bec1-6e3441cce374" providerId="ADAL" clId="{FD566109-CFE6-499E-A455-81275BFA1235}" dt="2022-11-29T13:15:48.384" v="2147"/>
          <ac:spMkLst>
            <pc:docMk/>
            <pc:sldMk cId="763091483" sldId="320"/>
            <ac:spMk id="30" creationId="{1C9DF365-A13B-B230-7EA3-4773DC9CBB84}"/>
          </ac:spMkLst>
        </pc:spChg>
        <pc:spChg chg="add mod">
          <ac:chgData name="Schambach, Jo" userId="e1d2a009-674c-404b-bec1-6e3441cce374" providerId="ADAL" clId="{FD566109-CFE6-499E-A455-81275BFA1235}" dt="2022-11-29T13:15:48.384" v="2147"/>
          <ac:spMkLst>
            <pc:docMk/>
            <pc:sldMk cId="763091483" sldId="320"/>
            <ac:spMk id="31" creationId="{B71CF933-C6C7-4CAA-21AD-C0B205AA3579}"/>
          </ac:spMkLst>
        </pc:spChg>
        <pc:spChg chg="add mod">
          <ac:chgData name="Schambach, Jo" userId="e1d2a009-674c-404b-bec1-6e3441cce374" providerId="ADAL" clId="{FD566109-CFE6-499E-A455-81275BFA1235}" dt="2022-11-29T13:15:48.384" v="2147"/>
          <ac:spMkLst>
            <pc:docMk/>
            <pc:sldMk cId="763091483" sldId="320"/>
            <ac:spMk id="34" creationId="{A42F057A-7A85-1A09-D6EE-D9B6954ACF8C}"/>
          </ac:spMkLst>
        </pc:spChg>
        <pc:spChg chg="add mod">
          <ac:chgData name="Schambach, Jo" userId="e1d2a009-674c-404b-bec1-6e3441cce374" providerId="ADAL" clId="{FD566109-CFE6-499E-A455-81275BFA1235}" dt="2022-11-29T13:15:48.384" v="2147"/>
          <ac:spMkLst>
            <pc:docMk/>
            <pc:sldMk cId="763091483" sldId="320"/>
            <ac:spMk id="35" creationId="{7EC4D0BF-A8C0-8094-1D23-C0B98A164260}"/>
          </ac:spMkLst>
        </pc:spChg>
        <pc:spChg chg="add mod">
          <ac:chgData name="Schambach, Jo" userId="e1d2a009-674c-404b-bec1-6e3441cce374" providerId="ADAL" clId="{FD566109-CFE6-499E-A455-81275BFA1235}" dt="2022-11-29T13:15:48.384" v="2147"/>
          <ac:spMkLst>
            <pc:docMk/>
            <pc:sldMk cId="763091483" sldId="320"/>
            <ac:spMk id="52" creationId="{AF0AB151-5CFB-6DB5-83A5-044D63634676}"/>
          </ac:spMkLst>
        </pc:spChg>
        <pc:spChg chg="add mod">
          <ac:chgData name="Schambach, Jo" userId="e1d2a009-674c-404b-bec1-6e3441cce374" providerId="ADAL" clId="{FD566109-CFE6-499E-A455-81275BFA1235}" dt="2022-11-29T13:15:48.384" v="2147"/>
          <ac:spMkLst>
            <pc:docMk/>
            <pc:sldMk cId="763091483" sldId="320"/>
            <ac:spMk id="53" creationId="{BE28E103-D4D6-E01E-1F93-2091B1D4CBA9}"/>
          </ac:spMkLst>
        </pc:spChg>
        <pc:spChg chg="add mod">
          <ac:chgData name="Schambach, Jo" userId="e1d2a009-674c-404b-bec1-6e3441cce374" providerId="ADAL" clId="{FD566109-CFE6-499E-A455-81275BFA1235}" dt="2022-11-29T13:15:48.384" v="2147"/>
          <ac:spMkLst>
            <pc:docMk/>
            <pc:sldMk cId="763091483" sldId="320"/>
            <ac:spMk id="54" creationId="{3B25D2F9-3BD9-A205-7FA1-E01F959342A7}"/>
          </ac:spMkLst>
        </pc:spChg>
        <pc:spChg chg="add mod">
          <ac:chgData name="Schambach, Jo" userId="e1d2a009-674c-404b-bec1-6e3441cce374" providerId="ADAL" clId="{FD566109-CFE6-499E-A455-81275BFA1235}" dt="2022-11-29T13:15:48.384" v="2147"/>
          <ac:spMkLst>
            <pc:docMk/>
            <pc:sldMk cId="763091483" sldId="320"/>
            <ac:spMk id="55" creationId="{C6EDF143-7EC4-CC5C-A6ED-7D01AD16DD8F}"/>
          </ac:spMkLst>
        </pc:spChg>
        <pc:spChg chg="add mod">
          <ac:chgData name="Schambach, Jo" userId="e1d2a009-674c-404b-bec1-6e3441cce374" providerId="ADAL" clId="{FD566109-CFE6-499E-A455-81275BFA1235}" dt="2022-11-29T13:15:48.384" v="2147"/>
          <ac:spMkLst>
            <pc:docMk/>
            <pc:sldMk cId="763091483" sldId="320"/>
            <ac:spMk id="56" creationId="{CCD06244-B255-9412-53D1-5F08C12B1811}"/>
          </ac:spMkLst>
        </pc:spChg>
        <pc:spChg chg="add mod">
          <ac:chgData name="Schambach, Jo" userId="e1d2a009-674c-404b-bec1-6e3441cce374" providerId="ADAL" clId="{FD566109-CFE6-499E-A455-81275BFA1235}" dt="2022-11-29T13:15:48.384" v="2147"/>
          <ac:spMkLst>
            <pc:docMk/>
            <pc:sldMk cId="763091483" sldId="320"/>
            <ac:spMk id="73" creationId="{F4CEC8E8-FAE6-EFF6-D5B3-D10119AC0B16}"/>
          </ac:spMkLst>
        </pc:spChg>
        <pc:spChg chg="add mod">
          <ac:chgData name="Schambach, Jo" userId="e1d2a009-674c-404b-bec1-6e3441cce374" providerId="ADAL" clId="{FD566109-CFE6-499E-A455-81275BFA1235}" dt="2022-11-29T13:15:48.384" v="2147"/>
          <ac:spMkLst>
            <pc:docMk/>
            <pc:sldMk cId="763091483" sldId="320"/>
            <ac:spMk id="74" creationId="{07F8CAD5-FFCB-E04C-D30E-1A3D1A14BC78}"/>
          </ac:spMkLst>
        </pc:spChg>
        <pc:spChg chg="add mod">
          <ac:chgData name="Schambach, Jo" userId="e1d2a009-674c-404b-bec1-6e3441cce374" providerId="ADAL" clId="{FD566109-CFE6-499E-A455-81275BFA1235}" dt="2022-11-29T13:15:48.384" v="2147"/>
          <ac:spMkLst>
            <pc:docMk/>
            <pc:sldMk cId="763091483" sldId="320"/>
            <ac:spMk id="75" creationId="{383A2D28-6405-5F76-766A-B9E0526852DC}"/>
          </ac:spMkLst>
        </pc:spChg>
        <pc:spChg chg="add mod">
          <ac:chgData name="Schambach, Jo" userId="e1d2a009-674c-404b-bec1-6e3441cce374" providerId="ADAL" clId="{FD566109-CFE6-499E-A455-81275BFA1235}" dt="2022-11-29T13:15:48.384" v="2147"/>
          <ac:spMkLst>
            <pc:docMk/>
            <pc:sldMk cId="763091483" sldId="320"/>
            <ac:spMk id="76" creationId="{C8076820-2529-C640-3867-5BC9ECD334F1}"/>
          </ac:spMkLst>
        </pc:spChg>
        <pc:spChg chg="add mod">
          <ac:chgData name="Schambach, Jo" userId="e1d2a009-674c-404b-bec1-6e3441cce374" providerId="ADAL" clId="{FD566109-CFE6-499E-A455-81275BFA1235}" dt="2022-11-29T13:15:48.384" v="2147"/>
          <ac:spMkLst>
            <pc:docMk/>
            <pc:sldMk cId="763091483" sldId="320"/>
            <ac:spMk id="77" creationId="{C14734FB-C75D-9E1A-9381-20D36C03BB9F}"/>
          </ac:spMkLst>
        </pc:spChg>
        <pc:spChg chg="add mod">
          <ac:chgData name="Schambach, Jo" userId="e1d2a009-674c-404b-bec1-6e3441cce374" providerId="ADAL" clId="{FD566109-CFE6-499E-A455-81275BFA1235}" dt="2022-11-29T13:15:48.384" v="2147"/>
          <ac:spMkLst>
            <pc:docMk/>
            <pc:sldMk cId="763091483" sldId="320"/>
            <ac:spMk id="78" creationId="{5110EAED-3F78-C13A-80B1-3D48B4B7EABC}"/>
          </ac:spMkLst>
        </pc:spChg>
        <pc:spChg chg="add mod">
          <ac:chgData name="Schambach, Jo" userId="e1d2a009-674c-404b-bec1-6e3441cce374" providerId="ADAL" clId="{FD566109-CFE6-499E-A455-81275BFA1235}" dt="2022-11-29T13:15:48.384" v="2147"/>
          <ac:spMkLst>
            <pc:docMk/>
            <pc:sldMk cId="763091483" sldId="320"/>
            <ac:spMk id="79" creationId="{3C00FCA3-C255-D550-3429-970DA309225E}"/>
          </ac:spMkLst>
        </pc:spChg>
        <pc:spChg chg="add mod">
          <ac:chgData name="Schambach, Jo" userId="e1d2a009-674c-404b-bec1-6e3441cce374" providerId="ADAL" clId="{FD566109-CFE6-499E-A455-81275BFA1235}" dt="2022-11-29T13:15:48.384" v="2147"/>
          <ac:spMkLst>
            <pc:docMk/>
            <pc:sldMk cId="763091483" sldId="320"/>
            <ac:spMk id="80" creationId="{DEAAC6BD-FFD1-1996-D266-AAADC410FCD3}"/>
          </ac:spMkLst>
        </pc:spChg>
        <pc:spChg chg="add mod">
          <ac:chgData name="Schambach, Jo" userId="e1d2a009-674c-404b-bec1-6e3441cce374" providerId="ADAL" clId="{FD566109-CFE6-499E-A455-81275BFA1235}" dt="2022-11-29T13:15:48.384" v="2147"/>
          <ac:spMkLst>
            <pc:docMk/>
            <pc:sldMk cId="763091483" sldId="320"/>
            <ac:spMk id="81" creationId="{A00B52D6-30FA-A823-D229-447F002C74BB}"/>
          </ac:spMkLst>
        </pc:spChg>
        <pc:spChg chg="add mod">
          <ac:chgData name="Schambach, Jo" userId="e1d2a009-674c-404b-bec1-6e3441cce374" providerId="ADAL" clId="{FD566109-CFE6-499E-A455-81275BFA1235}" dt="2022-11-29T13:15:48.384" v="2147"/>
          <ac:spMkLst>
            <pc:docMk/>
            <pc:sldMk cId="763091483" sldId="320"/>
            <ac:spMk id="82" creationId="{F4E2258F-185F-DF31-C8DA-70A97C22B0B4}"/>
          </ac:spMkLst>
        </pc:spChg>
        <pc:spChg chg="add mod">
          <ac:chgData name="Schambach, Jo" userId="e1d2a009-674c-404b-bec1-6e3441cce374" providerId="ADAL" clId="{FD566109-CFE6-499E-A455-81275BFA1235}" dt="2022-11-29T13:15:48.384" v="2147"/>
          <ac:spMkLst>
            <pc:docMk/>
            <pc:sldMk cId="763091483" sldId="320"/>
            <ac:spMk id="83" creationId="{EF768F0A-617F-E9BC-9681-4405431E49C4}"/>
          </ac:spMkLst>
        </pc:spChg>
        <pc:spChg chg="add mod">
          <ac:chgData name="Schambach, Jo" userId="e1d2a009-674c-404b-bec1-6e3441cce374" providerId="ADAL" clId="{FD566109-CFE6-499E-A455-81275BFA1235}" dt="2022-11-29T13:15:48.384" v="2147"/>
          <ac:spMkLst>
            <pc:docMk/>
            <pc:sldMk cId="763091483" sldId="320"/>
            <ac:spMk id="84" creationId="{7246D3E7-570D-66E0-E19A-AAE665FB39AF}"/>
          </ac:spMkLst>
        </pc:spChg>
        <pc:spChg chg="add mod">
          <ac:chgData name="Schambach, Jo" userId="e1d2a009-674c-404b-bec1-6e3441cce374" providerId="ADAL" clId="{FD566109-CFE6-499E-A455-81275BFA1235}" dt="2022-11-29T13:15:48.384" v="2147"/>
          <ac:spMkLst>
            <pc:docMk/>
            <pc:sldMk cId="763091483" sldId="320"/>
            <ac:spMk id="85" creationId="{0FE52F3A-BB87-EBB6-6897-034A18891DAB}"/>
          </ac:spMkLst>
        </pc:spChg>
        <pc:spChg chg="add mod">
          <ac:chgData name="Schambach, Jo" userId="e1d2a009-674c-404b-bec1-6e3441cce374" providerId="ADAL" clId="{FD566109-CFE6-499E-A455-81275BFA1235}" dt="2022-11-29T13:15:48.384" v="2147"/>
          <ac:spMkLst>
            <pc:docMk/>
            <pc:sldMk cId="763091483" sldId="320"/>
            <ac:spMk id="86" creationId="{D0585E36-F1FA-91C0-0B25-0C7366C205E4}"/>
          </ac:spMkLst>
        </pc:spChg>
        <pc:spChg chg="add mod">
          <ac:chgData name="Schambach, Jo" userId="e1d2a009-674c-404b-bec1-6e3441cce374" providerId="ADAL" clId="{FD566109-CFE6-499E-A455-81275BFA1235}" dt="2022-11-29T13:15:48.384" v="2147"/>
          <ac:spMkLst>
            <pc:docMk/>
            <pc:sldMk cId="763091483" sldId="320"/>
            <ac:spMk id="87" creationId="{536E9C67-FD15-0F9F-6D2B-E60F357012C8}"/>
          </ac:spMkLst>
        </pc:spChg>
        <pc:spChg chg="add mod">
          <ac:chgData name="Schambach, Jo" userId="e1d2a009-674c-404b-bec1-6e3441cce374" providerId="ADAL" clId="{FD566109-CFE6-499E-A455-81275BFA1235}" dt="2022-11-29T13:15:48.384" v="2147"/>
          <ac:spMkLst>
            <pc:docMk/>
            <pc:sldMk cId="763091483" sldId="320"/>
            <ac:spMk id="89" creationId="{3D554ECB-4BD4-2C82-E14F-CD79D29C1687}"/>
          </ac:spMkLst>
        </pc:spChg>
        <pc:spChg chg="add mod">
          <ac:chgData name="Schambach, Jo" userId="e1d2a009-674c-404b-bec1-6e3441cce374" providerId="ADAL" clId="{FD566109-CFE6-499E-A455-81275BFA1235}" dt="2022-11-29T13:15:48.384" v="2147"/>
          <ac:spMkLst>
            <pc:docMk/>
            <pc:sldMk cId="763091483" sldId="320"/>
            <ac:spMk id="92" creationId="{E9C4CD6B-375F-A472-738F-9E4B61869FCE}"/>
          </ac:spMkLst>
        </pc:spChg>
        <pc:spChg chg="add mod">
          <ac:chgData name="Schambach, Jo" userId="e1d2a009-674c-404b-bec1-6e3441cce374" providerId="ADAL" clId="{FD566109-CFE6-499E-A455-81275BFA1235}" dt="2022-11-29T13:15:48.384" v="2147"/>
          <ac:spMkLst>
            <pc:docMk/>
            <pc:sldMk cId="763091483" sldId="320"/>
            <ac:spMk id="93" creationId="{33B4AC7E-3D11-71D6-0C42-33265FA4FC18}"/>
          </ac:spMkLst>
        </pc:spChg>
        <pc:grpChg chg="add mod">
          <ac:chgData name="Schambach, Jo" userId="e1d2a009-674c-404b-bec1-6e3441cce374" providerId="ADAL" clId="{FD566109-CFE6-499E-A455-81275BFA1235}" dt="2022-11-29T13:15:48.384" v="2147"/>
          <ac:grpSpMkLst>
            <pc:docMk/>
            <pc:sldMk cId="763091483" sldId="320"/>
            <ac:grpSpMk id="36" creationId="{49D993AB-176D-BD91-EDEF-DAEDB71400AF}"/>
          </ac:grpSpMkLst>
        </pc:grpChg>
        <pc:grpChg chg="add mod">
          <ac:chgData name="Schambach, Jo" userId="e1d2a009-674c-404b-bec1-6e3441cce374" providerId="ADAL" clId="{FD566109-CFE6-499E-A455-81275BFA1235}" dt="2022-11-29T13:15:48.384" v="2147"/>
          <ac:grpSpMkLst>
            <pc:docMk/>
            <pc:sldMk cId="763091483" sldId="320"/>
            <ac:grpSpMk id="40" creationId="{EA6C4FD8-BEF5-0E06-F6CA-67933D048B1B}"/>
          </ac:grpSpMkLst>
        </pc:grpChg>
        <pc:grpChg chg="add mod">
          <ac:chgData name="Schambach, Jo" userId="e1d2a009-674c-404b-bec1-6e3441cce374" providerId="ADAL" clId="{FD566109-CFE6-499E-A455-81275BFA1235}" dt="2022-11-29T13:15:48.384" v="2147"/>
          <ac:grpSpMkLst>
            <pc:docMk/>
            <pc:sldMk cId="763091483" sldId="320"/>
            <ac:grpSpMk id="44" creationId="{05813833-B8CA-8774-DDE0-6D85194017F7}"/>
          </ac:grpSpMkLst>
        </pc:grpChg>
        <pc:grpChg chg="add mod">
          <ac:chgData name="Schambach, Jo" userId="e1d2a009-674c-404b-bec1-6e3441cce374" providerId="ADAL" clId="{FD566109-CFE6-499E-A455-81275BFA1235}" dt="2022-11-29T13:15:48.384" v="2147"/>
          <ac:grpSpMkLst>
            <pc:docMk/>
            <pc:sldMk cId="763091483" sldId="320"/>
            <ac:grpSpMk id="48" creationId="{36934922-57F1-E71C-FDDA-348325CE1434}"/>
          </ac:grpSpMkLst>
        </pc:grpChg>
        <pc:grpChg chg="add mod">
          <ac:chgData name="Schambach, Jo" userId="e1d2a009-674c-404b-bec1-6e3441cce374" providerId="ADAL" clId="{FD566109-CFE6-499E-A455-81275BFA1235}" dt="2022-11-29T13:15:48.384" v="2147"/>
          <ac:grpSpMkLst>
            <pc:docMk/>
            <pc:sldMk cId="763091483" sldId="320"/>
            <ac:grpSpMk id="57" creationId="{69B3157C-5ADC-BBCF-3FE4-6DAB2C751ADD}"/>
          </ac:grpSpMkLst>
        </pc:grpChg>
        <pc:grpChg chg="add mod">
          <ac:chgData name="Schambach, Jo" userId="e1d2a009-674c-404b-bec1-6e3441cce374" providerId="ADAL" clId="{FD566109-CFE6-499E-A455-81275BFA1235}" dt="2022-11-29T13:15:48.384" v="2147"/>
          <ac:grpSpMkLst>
            <pc:docMk/>
            <pc:sldMk cId="763091483" sldId="320"/>
            <ac:grpSpMk id="61" creationId="{D1DB3B87-D488-391F-123D-D224D9D9BDDA}"/>
          </ac:grpSpMkLst>
        </pc:grpChg>
        <pc:grpChg chg="add mod">
          <ac:chgData name="Schambach, Jo" userId="e1d2a009-674c-404b-bec1-6e3441cce374" providerId="ADAL" clId="{FD566109-CFE6-499E-A455-81275BFA1235}" dt="2022-11-29T13:15:48.384" v="2147"/>
          <ac:grpSpMkLst>
            <pc:docMk/>
            <pc:sldMk cId="763091483" sldId="320"/>
            <ac:grpSpMk id="65" creationId="{D268E51E-287E-EEA6-0D85-42D4DB0E8657}"/>
          </ac:grpSpMkLst>
        </pc:grpChg>
        <pc:grpChg chg="add mod">
          <ac:chgData name="Schambach, Jo" userId="e1d2a009-674c-404b-bec1-6e3441cce374" providerId="ADAL" clId="{FD566109-CFE6-499E-A455-81275BFA1235}" dt="2022-11-29T13:15:48.384" v="2147"/>
          <ac:grpSpMkLst>
            <pc:docMk/>
            <pc:sldMk cId="763091483" sldId="320"/>
            <ac:grpSpMk id="69" creationId="{67149AEB-FB4A-4392-3F8E-644C394EE373}"/>
          </ac:grpSpMkLst>
        </pc:grpChg>
        <pc:picChg chg="add mod">
          <ac:chgData name="Schambach, Jo" userId="e1d2a009-674c-404b-bec1-6e3441cce374" providerId="ADAL" clId="{FD566109-CFE6-499E-A455-81275BFA1235}" dt="2022-11-29T13:15:42.736" v="2146"/>
          <ac:picMkLst>
            <pc:docMk/>
            <pc:sldMk cId="763091483" sldId="320"/>
            <ac:picMk id="6" creationId="{5AB8FEBE-F334-1F6E-2BBE-A07F02320D6B}"/>
          </ac:picMkLst>
        </pc:picChg>
        <pc:cxnChg chg="add mod">
          <ac:chgData name="Schambach, Jo" userId="e1d2a009-674c-404b-bec1-6e3441cce374" providerId="ADAL" clId="{FD566109-CFE6-499E-A455-81275BFA1235}" dt="2022-11-29T13:15:48.384" v="2147"/>
          <ac:cxnSpMkLst>
            <pc:docMk/>
            <pc:sldMk cId="763091483" sldId="320"/>
            <ac:cxnSpMk id="9" creationId="{8B7F0D7F-38F8-F96B-6134-61893081C0BE}"/>
          </ac:cxnSpMkLst>
        </pc:cxnChg>
        <pc:cxnChg chg="add mod">
          <ac:chgData name="Schambach, Jo" userId="e1d2a009-674c-404b-bec1-6e3441cce374" providerId="ADAL" clId="{FD566109-CFE6-499E-A455-81275BFA1235}" dt="2022-11-29T13:15:48.384" v="2147"/>
          <ac:cxnSpMkLst>
            <pc:docMk/>
            <pc:sldMk cId="763091483" sldId="320"/>
            <ac:cxnSpMk id="18" creationId="{4D833DB9-2C6A-2212-51E6-49B143C79C25}"/>
          </ac:cxnSpMkLst>
        </pc:cxnChg>
        <pc:cxnChg chg="add mod">
          <ac:chgData name="Schambach, Jo" userId="e1d2a009-674c-404b-bec1-6e3441cce374" providerId="ADAL" clId="{FD566109-CFE6-499E-A455-81275BFA1235}" dt="2022-11-29T13:15:48.384" v="2147"/>
          <ac:cxnSpMkLst>
            <pc:docMk/>
            <pc:sldMk cId="763091483" sldId="320"/>
            <ac:cxnSpMk id="19" creationId="{B3BE3A73-E62B-AAD7-671B-632FAA43CC91}"/>
          </ac:cxnSpMkLst>
        </pc:cxnChg>
        <pc:cxnChg chg="add mod">
          <ac:chgData name="Schambach, Jo" userId="e1d2a009-674c-404b-bec1-6e3441cce374" providerId="ADAL" clId="{FD566109-CFE6-499E-A455-81275BFA1235}" dt="2022-11-29T13:15:48.384" v="2147"/>
          <ac:cxnSpMkLst>
            <pc:docMk/>
            <pc:sldMk cId="763091483" sldId="320"/>
            <ac:cxnSpMk id="20" creationId="{86C89C40-E339-E5FC-F208-81CBD75E23E7}"/>
          </ac:cxnSpMkLst>
        </pc:cxnChg>
        <pc:cxnChg chg="add mod">
          <ac:chgData name="Schambach, Jo" userId="e1d2a009-674c-404b-bec1-6e3441cce374" providerId="ADAL" clId="{FD566109-CFE6-499E-A455-81275BFA1235}" dt="2022-11-29T13:15:48.384" v="2147"/>
          <ac:cxnSpMkLst>
            <pc:docMk/>
            <pc:sldMk cId="763091483" sldId="320"/>
            <ac:cxnSpMk id="24" creationId="{E87836D6-2F48-B7F5-3F98-D8B186894577}"/>
          </ac:cxnSpMkLst>
        </pc:cxnChg>
        <pc:cxnChg chg="add mod">
          <ac:chgData name="Schambach, Jo" userId="e1d2a009-674c-404b-bec1-6e3441cce374" providerId="ADAL" clId="{FD566109-CFE6-499E-A455-81275BFA1235}" dt="2022-11-29T13:15:48.384" v="2147"/>
          <ac:cxnSpMkLst>
            <pc:docMk/>
            <pc:sldMk cId="763091483" sldId="320"/>
            <ac:cxnSpMk id="25" creationId="{AF7D7A85-7786-6A1E-1C4C-39331EF15E59}"/>
          </ac:cxnSpMkLst>
        </pc:cxnChg>
        <pc:cxnChg chg="add mod">
          <ac:chgData name="Schambach, Jo" userId="e1d2a009-674c-404b-bec1-6e3441cce374" providerId="ADAL" clId="{FD566109-CFE6-499E-A455-81275BFA1235}" dt="2022-11-29T13:15:48.384" v="2147"/>
          <ac:cxnSpMkLst>
            <pc:docMk/>
            <pc:sldMk cId="763091483" sldId="320"/>
            <ac:cxnSpMk id="28" creationId="{92FD12DB-B5B8-AA29-176A-543631F28A4E}"/>
          </ac:cxnSpMkLst>
        </pc:cxnChg>
        <pc:cxnChg chg="add mod">
          <ac:chgData name="Schambach, Jo" userId="e1d2a009-674c-404b-bec1-6e3441cce374" providerId="ADAL" clId="{FD566109-CFE6-499E-A455-81275BFA1235}" dt="2022-11-29T13:15:48.384" v="2147"/>
          <ac:cxnSpMkLst>
            <pc:docMk/>
            <pc:sldMk cId="763091483" sldId="320"/>
            <ac:cxnSpMk id="29" creationId="{DCE9F5A7-617B-E643-1A30-2403F9867593}"/>
          </ac:cxnSpMkLst>
        </pc:cxnChg>
        <pc:cxnChg chg="add mod">
          <ac:chgData name="Schambach, Jo" userId="e1d2a009-674c-404b-bec1-6e3441cce374" providerId="ADAL" clId="{FD566109-CFE6-499E-A455-81275BFA1235}" dt="2022-11-29T13:15:48.384" v="2147"/>
          <ac:cxnSpMkLst>
            <pc:docMk/>
            <pc:sldMk cId="763091483" sldId="320"/>
            <ac:cxnSpMk id="32" creationId="{F4C1B291-B679-F8EF-01FD-F75DEE1C3490}"/>
          </ac:cxnSpMkLst>
        </pc:cxnChg>
        <pc:cxnChg chg="add mod">
          <ac:chgData name="Schambach, Jo" userId="e1d2a009-674c-404b-bec1-6e3441cce374" providerId="ADAL" clId="{FD566109-CFE6-499E-A455-81275BFA1235}" dt="2022-11-29T13:15:48.384" v="2147"/>
          <ac:cxnSpMkLst>
            <pc:docMk/>
            <pc:sldMk cId="763091483" sldId="320"/>
            <ac:cxnSpMk id="33" creationId="{336663E7-947A-0293-E12C-692707BECF94}"/>
          </ac:cxnSpMkLst>
        </pc:cxnChg>
        <pc:cxnChg chg="mod">
          <ac:chgData name="Schambach, Jo" userId="e1d2a009-674c-404b-bec1-6e3441cce374" providerId="ADAL" clId="{FD566109-CFE6-499E-A455-81275BFA1235}" dt="2022-11-29T13:15:48.384" v="2147"/>
          <ac:cxnSpMkLst>
            <pc:docMk/>
            <pc:sldMk cId="763091483" sldId="320"/>
            <ac:cxnSpMk id="37" creationId="{6BF1B1E0-5CAC-EB64-3F0A-5EFFB4E416E8}"/>
          </ac:cxnSpMkLst>
        </pc:cxnChg>
        <pc:cxnChg chg="mod">
          <ac:chgData name="Schambach, Jo" userId="e1d2a009-674c-404b-bec1-6e3441cce374" providerId="ADAL" clId="{FD566109-CFE6-499E-A455-81275BFA1235}" dt="2022-11-29T13:15:48.384" v="2147"/>
          <ac:cxnSpMkLst>
            <pc:docMk/>
            <pc:sldMk cId="763091483" sldId="320"/>
            <ac:cxnSpMk id="38" creationId="{F9229902-D3C0-3564-6E65-E6E3FD789220}"/>
          </ac:cxnSpMkLst>
        </pc:cxnChg>
        <pc:cxnChg chg="mod">
          <ac:chgData name="Schambach, Jo" userId="e1d2a009-674c-404b-bec1-6e3441cce374" providerId="ADAL" clId="{FD566109-CFE6-499E-A455-81275BFA1235}" dt="2022-11-29T13:15:48.384" v="2147"/>
          <ac:cxnSpMkLst>
            <pc:docMk/>
            <pc:sldMk cId="763091483" sldId="320"/>
            <ac:cxnSpMk id="39" creationId="{711A0795-7ED6-FD6B-CF2A-405A783EEADF}"/>
          </ac:cxnSpMkLst>
        </pc:cxnChg>
        <pc:cxnChg chg="mod">
          <ac:chgData name="Schambach, Jo" userId="e1d2a009-674c-404b-bec1-6e3441cce374" providerId="ADAL" clId="{FD566109-CFE6-499E-A455-81275BFA1235}" dt="2022-11-29T13:15:48.384" v="2147"/>
          <ac:cxnSpMkLst>
            <pc:docMk/>
            <pc:sldMk cId="763091483" sldId="320"/>
            <ac:cxnSpMk id="41" creationId="{64E0ADBF-31AA-041D-C855-2D096E93AA1F}"/>
          </ac:cxnSpMkLst>
        </pc:cxnChg>
        <pc:cxnChg chg="mod">
          <ac:chgData name="Schambach, Jo" userId="e1d2a009-674c-404b-bec1-6e3441cce374" providerId="ADAL" clId="{FD566109-CFE6-499E-A455-81275BFA1235}" dt="2022-11-29T13:15:48.384" v="2147"/>
          <ac:cxnSpMkLst>
            <pc:docMk/>
            <pc:sldMk cId="763091483" sldId="320"/>
            <ac:cxnSpMk id="42" creationId="{1AFF29F7-3FF1-734C-E587-C1F84CD385C0}"/>
          </ac:cxnSpMkLst>
        </pc:cxnChg>
        <pc:cxnChg chg="mod">
          <ac:chgData name="Schambach, Jo" userId="e1d2a009-674c-404b-bec1-6e3441cce374" providerId="ADAL" clId="{FD566109-CFE6-499E-A455-81275BFA1235}" dt="2022-11-29T13:15:48.384" v="2147"/>
          <ac:cxnSpMkLst>
            <pc:docMk/>
            <pc:sldMk cId="763091483" sldId="320"/>
            <ac:cxnSpMk id="43" creationId="{448BAEC9-596F-37EF-C047-4FEC7411E792}"/>
          </ac:cxnSpMkLst>
        </pc:cxnChg>
        <pc:cxnChg chg="mod">
          <ac:chgData name="Schambach, Jo" userId="e1d2a009-674c-404b-bec1-6e3441cce374" providerId="ADAL" clId="{FD566109-CFE6-499E-A455-81275BFA1235}" dt="2022-11-29T13:15:48.384" v="2147"/>
          <ac:cxnSpMkLst>
            <pc:docMk/>
            <pc:sldMk cId="763091483" sldId="320"/>
            <ac:cxnSpMk id="45" creationId="{0C03BBF0-2D38-67D7-4BE5-BEE4C84CD1FE}"/>
          </ac:cxnSpMkLst>
        </pc:cxnChg>
        <pc:cxnChg chg="mod">
          <ac:chgData name="Schambach, Jo" userId="e1d2a009-674c-404b-bec1-6e3441cce374" providerId="ADAL" clId="{FD566109-CFE6-499E-A455-81275BFA1235}" dt="2022-11-29T13:15:48.384" v="2147"/>
          <ac:cxnSpMkLst>
            <pc:docMk/>
            <pc:sldMk cId="763091483" sldId="320"/>
            <ac:cxnSpMk id="46" creationId="{658A752D-8FA8-43FA-DF7D-2A888A12BAB4}"/>
          </ac:cxnSpMkLst>
        </pc:cxnChg>
        <pc:cxnChg chg="mod">
          <ac:chgData name="Schambach, Jo" userId="e1d2a009-674c-404b-bec1-6e3441cce374" providerId="ADAL" clId="{FD566109-CFE6-499E-A455-81275BFA1235}" dt="2022-11-29T13:15:48.384" v="2147"/>
          <ac:cxnSpMkLst>
            <pc:docMk/>
            <pc:sldMk cId="763091483" sldId="320"/>
            <ac:cxnSpMk id="47" creationId="{2BB35330-B91D-9E6F-7F6C-0E7A9319C89A}"/>
          </ac:cxnSpMkLst>
        </pc:cxnChg>
        <pc:cxnChg chg="mod">
          <ac:chgData name="Schambach, Jo" userId="e1d2a009-674c-404b-bec1-6e3441cce374" providerId="ADAL" clId="{FD566109-CFE6-499E-A455-81275BFA1235}" dt="2022-11-29T13:15:48.384" v="2147"/>
          <ac:cxnSpMkLst>
            <pc:docMk/>
            <pc:sldMk cId="763091483" sldId="320"/>
            <ac:cxnSpMk id="49" creationId="{70203F13-D28B-C7F2-4C29-88B73F368928}"/>
          </ac:cxnSpMkLst>
        </pc:cxnChg>
        <pc:cxnChg chg="mod">
          <ac:chgData name="Schambach, Jo" userId="e1d2a009-674c-404b-bec1-6e3441cce374" providerId="ADAL" clId="{FD566109-CFE6-499E-A455-81275BFA1235}" dt="2022-11-29T13:15:48.384" v="2147"/>
          <ac:cxnSpMkLst>
            <pc:docMk/>
            <pc:sldMk cId="763091483" sldId="320"/>
            <ac:cxnSpMk id="50" creationId="{D510DCA5-3A31-5F21-59B6-3C217B7B7433}"/>
          </ac:cxnSpMkLst>
        </pc:cxnChg>
        <pc:cxnChg chg="mod">
          <ac:chgData name="Schambach, Jo" userId="e1d2a009-674c-404b-bec1-6e3441cce374" providerId="ADAL" clId="{FD566109-CFE6-499E-A455-81275BFA1235}" dt="2022-11-29T13:15:48.384" v="2147"/>
          <ac:cxnSpMkLst>
            <pc:docMk/>
            <pc:sldMk cId="763091483" sldId="320"/>
            <ac:cxnSpMk id="51" creationId="{15C1EE7A-6AC2-96D9-44ED-EC7F212E9276}"/>
          </ac:cxnSpMkLst>
        </pc:cxnChg>
        <pc:cxnChg chg="mod">
          <ac:chgData name="Schambach, Jo" userId="e1d2a009-674c-404b-bec1-6e3441cce374" providerId="ADAL" clId="{FD566109-CFE6-499E-A455-81275BFA1235}" dt="2022-11-29T13:15:48.384" v="2147"/>
          <ac:cxnSpMkLst>
            <pc:docMk/>
            <pc:sldMk cId="763091483" sldId="320"/>
            <ac:cxnSpMk id="58" creationId="{295F0B7A-1DA9-7512-A883-914653C83EFD}"/>
          </ac:cxnSpMkLst>
        </pc:cxnChg>
        <pc:cxnChg chg="mod">
          <ac:chgData name="Schambach, Jo" userId="e1d2a009-674c-404b-bec1-6e3441cce374" providerId="ADAL" clId="{FD566109-CFE6-499E-A455-81275BFA1235}" dt="2022-11-29T13:15:48.384" v="2147"/>
          <ac:cxnSpMkLst>
            <pc:docMk/>
            <pc:sldMk cId="763091483" sldId="320"/>
            <ac:cxnSpMk id="59" creationId="{F62D7344-83ED-C0F0-0727-1F2691BA50E8}"/>
          </ac:cxnSpMkLst>
        </pc:cxnChg>
        <pc:cxnChg chg="mod">
          <ac:chgData name="Schambach, Jo" userId="e1d2a009-674c-404b-bec1-6e3441cce374" providerId="ADAL" clId="{FD566109-CFE6-499E-A455-81275BFA1235}" dt="2022-11-29T13:15:48.384" v="2147"/>
          <ac:cxnSpMkLst>
            <pc:docMk/>
            <pc:sldMk cId="763091483" sldId="320"/>
            <ac:cxnSpMk id="60" creationId="{D24F997D-AC22-760D-3D39-5420DDB32F6B}"/>
          </ac:cxnSpMkLst>
        </pc:cxnChg>
        <pc:cxnChg chg="mod">
          <ac:chgData name="Schambach, Jo" userId="e1d2a009-674c-404b-bec1-6e3441cce374" providerId="ADAL" clId="{FD566109-CFE6-499E-A455-81275BFA1235}" dt="2022-11-29T13:15:48.384" v="2147"/>
          <ac:cxnSpMkLst>
            <pc:docMk/>
            <pc:sldMk cId="763091483" sldId="320"/>
            <ac:cxnSpMk id="62" creationId="{7B932BCE-1389-A813-26AC-F9A7337576D1}"/>
          </ac:cxnSpMkLst>
        </pc:cxnChg>
        <pc:cxnChg chg="mod">
          <ac:chgData name="Schambach, Jo" userId="e1d2a009-674c-404b-bec1-6e3441cce374" providerId="ADAL" clId="{FD566109-CFE6-499E-A455-81275BFA1235}" dt="2022-11-29T13:15:48.384" v="2147"/>
          <ac:cxnSpMkLst>
            <pc:docMk/>
            <pc:sldMk cId="763091483" sldId="320"/>
            <ac:cxnSpMk id="63" creationId="{5312A3BB-0ECC-2864-17F5-E914DC780AEA}"/>
          </ac:cxnSpMkLst>
        </pc:cxnChg>
        <pc:cxnChg chg="mod">
          <ac:chgData name="Schambach, Jo" userId="e1d2a009-674c-404b-bec1-6e3441cce374" providerId="ADAL" clId="{FD566109-CFE6-499E-A455-81275BFA1235}" dt="2022-11-29T13:15:48.384" v="2147"/>
          <ac:cxnSpMkLst>
            <pc:docMk/>
            <pc:sldMk cId="763091483" sldId="320"/>
            <ac:cxnSpMk id="64" creationId="{A452FC5E-DFA7-6951-362B-ED418B031DA5}"/>
          </ac:cxnSpMkLst>
        </pc:cxnChg>
        <pc:cxnChg chg="mod">
          <ac:chgData name="Schambach, Jo" userId="e1d2a009-674c-404b-bec1-6e3441cce374" providerId="ADAL" clId="{FD566109-CFE6-499E-A455-81275BFA1235}" dt="2022-11-29T13:15:48.384" v="2147"/>
          <ac:cxnSpMkLst>
            <pc:docMk/>
            <pc:sldMk cId="763091483" sldId="320"/>
            <ac:cxnSpMk id="66" creationId="{860CE452-A50F-66B1-809D-60612B16170A}"/>
          </ac:cxnSpMkLst>
        </pc:cxnChg>
        <pc:cxnChg chg="mod">
          <ac:chgData name="Schambach, Jo" userId="e1d2a009-674c-404b-bec1-6e3441cce374" providerId="ADAL" clId="{FD566109-CFE6-499E-A455-81275BFA1235}" dt="2022-11-29T13:15:48.384" v="2147"/>
          <ac:cxnSpMkLst>
            <pc:docMk/>
            <pc:sldMk cId="763091483" sldId="320"/>
            <ac:cxnSpMk id="67" creationId="{1042F6D1-4D43-6FAB-DB4F-B9BAB68D463B}"/>
          </ac:cxnSpMkLst>
        </pc:cxnChg>
        <pc:cxnChg chg="mod">
          <ac:chgData name="Schambach, Jo" userId="e1d2a009-674c-404b-bec1-6e3441cce374" providerId="ADAL" clId="{FD566109-CFE6-499E-A455-81275BFA1235}" dt="2022-11-29T13:15:48.384" v="2147"/>
          <ac:cxnSpMkLst>
            <pc:docMk/>
            <pc:sldMk cId="763091483" sldId="320"/>
            <ac:cxnSpMk id="68" creationId="{92038DDF-EF48-1531-F0A7-2DF9221296A3}"/>
          </ac:cxnSpMkLst>
        </pc:cxnChg>
        <pc:cxnChg chg="mod">
          <ac:chgData name="Schambach, Jo" userId="e1d2a009-674c-404b-bec1-6e3441cce374" providerId="ADAL" clId="{FD566109-CFE6-499E-A455-81275BFA1235}" dt="2022-11-29T13:15:48.384" v="2147"/>
          <ac:cxnSpMkLst>
            <pc:docMk/>
            <pc:sldMk cId="763091483" sldId="320"/>
            <ac:cxnSpMk id="70" creationId="{3A77AEC1-07BB-E28D-B67A-C31BE35E9506}"/>
          </ac:cxnSpMkLst>
        </pc:cxnChg>
        <pc:cxnChg chg="mod">
          <ac:chgData name="Schambach, Jo" userId="e1d2a009-674c-404b-bec1-6e3441cce374" providerId="ADAL" clId="{FD566109-CFE6-499E-A455-81275BFA1235}" dt="2022-11-29T13:15:48.384" v="2147"/>
          <ac:cxnSpMkLst>
            <pc:docMk/>
            <pc:sldMk cId="763091483" sldId="320"/>
            <ac:cxnSpMk id="71" creationId="{ED39941D-D170-9CE7-E532-5251A0C63485}"/>
          </ac:cxnSpMkLst>
        </pc:cxnChg>
        <pc:cxnChg chg="mod">
          <ac:chgData name="Schambach, Jo" userId="e1d2a009-674c-404b-bec1-6e3441cce374" providerId="ADAL" clId="{FD566109-CFE6-499E-A455-81275BFA1235}" dt="2022-11-29T13:15:48.384" v="2147"/>
          <ac:cxnSpMkLst>
            <pc:docMk/>
            <pc:sldMk cId="763091483" sldId="320"/>
            <ac:cxnSpMk id="72" creationId="{2BCC8A0D-114F-4B08-0735-C7520ECF3528}"/>
          </ac:cxnSpMkLst>
        </pc:cxnChg>
        <pc:cxnChg chg="add mod">
          <ac:chgData name="Schambach, Jo" userId="e1d2a009-674c-404b-bec1-6e3441cce374" providerId="ADAL" clId="{FD566109-CFE6-499E-A455-81275BFA1235}" dt="2022-11-29T13:15:48.384" v="2147"/>
          <ac:cxnSpMkLst>
            <pc:docMk/>
            <pc:sldMk cId="763091483" sldId="320"/>
            <ac:cxnSpMk id="88" creationId="{4C017D7F-5562-58A6-058A-9954BB5FF8FE}"/>
          </ac:cxnSpMkLst>
        </pc:cxnChg>
        <pc:cxnChg chg="add mod">
          <ac:chgData name="Schambach, Jo" userId="e1d2a009-674c-404b-bec1-6e3441cce374" providerId="ADAL" clId="{FD566109-CFE6-499E-A455-81275BFA1235}" dt="2022-11-29T13:15:48.384" v="2147"/>
          <ac:cxnSpMkLst>
            <pc:docMk/>
            <pc:sldMk cId="763091483" sldId="320"/>
            <ac:cxnSpMk id="90" creationId="{F580B5A3-1801-07A1-B2CC-0E6C40EBC783}"/>
          </ac:cxnSpMkLst>
        </pc:cxnChg>
        <pc:cxnChg chg="add mod">
          <ac:chgData name="Schambach, Jo" userId="e1d2a009-674c-404b-bec1-6e3441cce374" providerId="ADAL" clId="{FD566109-CFE6-499E-A455-81275BFA1235}" dt="2022-11-29T13:15:48.384" v="2147"/>
          <ac:cxnSpMkLst>
            <pc:docMk/>
            <pc:sldMk cId="763091483" sldId="320"/>
            <ac:cxnSpMk id="91" creationId="{ABB2E360-F4D7-C9BC-9BDB-D5D6D7A94E58}"/>
          </ac:cxnSpMkLst>
        </pc:cxnChg>
      </pc:sldChg>
      <pc:sldChg chg="addSp delSp modSp new mod">
        <pc:chgData name="Schambach, Jo" userId="e1d2a009-674c-404b-bec1-6e3441cce374" providerId="ADAL" clId="{FD566109-CFE6-499E-A455-81275BFA1235}" dt="2022-11-29T13:17:54.835" v="2250" actId="20577"/>
        <pc:sldMkLst>
          <pc:docMk/>
          <pc:sldMk cId="1070962551" sldId="321"/>
        </pc:sldMkLst>
        <pc:spChg chg="mod">
          <ac:chgData name="Schambach, Jo" userId="e1d2a009-674c-404b-bec1-6e3441cce374" providerId="ADAL" clId="{FD566109-CFE6-499E-A455-81275BFA1235}" dt="2022-11-29T13:17:54.835" v="2250" actId="20577"/>
          <ac:spMkLst>
            <pc:docMk/>
            <pc:sldMk cId="1070962551" sldId="321"/>
            <ac:spMk id="2" creationId="{DCC8AE0C-4077-DD1E-97AF-DFBA74FFB5D5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6" creationId="{AD9FCF06-A0FD-6AB3-1765-0D1FE035C3B8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7" creationId="{E111DA72-90C6-D758-3956-154B471EBEA9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9" creationId="{A24E31B8-9331-9BDF-5AFD-A554B864C98F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10" creationId="{D8EBECBD-94A4-C00E-7063-B0FB38A3E6DE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11" creationId="{E9EC676F-3633-958A-B684-4776865CE2EF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12" creationId="{4E0534E4-B85B-1822-58EC-82B437E71172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13" creationId="{AE0BC42B-070D-9EE7-A80B-240AEED59E54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14" creationId="{DB628D70-FF3B-F3E4-F847-BDCFB754FEF8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15" creationId="{1362E740-56D7-2773-E6FA-31AB85D4CCC1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16" creationId="{FA8A420C-6CD9-5756-EE80-E9340D82325F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20" creationId="{22F7295D-4FDE-3701-896C-AC4777590690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21" creationId="{13D87C6F-BD66-B968-156F-8A5E0F57AB15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22" creationId="{3AAE6BB4-5779-5A3C-BB9F-FDDE2480F0E4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25" creationId="{1415C6E3-8E3A-FA0A-912E-6197AC23CA03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26" creationId="{73F0F5C3-9B3F-6111-E31E-1785A2989D0F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29" creationId="{6A8F3772-8152-1781-40BF-B469E0904764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30" creationId="{1E4ED156-B0C6-A5A4-5B33-B1491D548588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33" creationId="{DE73436B-FBF2-48B7-479B-A65E281F808A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34" creationId="{C79DC2FD-0A61-7F86-03E0-6515A85B871D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51" creationId="{85016499-1BCE-0B91-AA6C-DDA6EFC78DC3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52" creationId="{A645D018-2D88-38E9-119B-E9AE7CADE655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53" creationId="{90417DF0-7F62-B3EF-6215-7D65B0476E18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54" creationId="{F3D3FE07-9DFE-DFB8-9D30-D8358AF312C5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55" creationId="{AEBBF540-B1E2-C809-E458-C6664653216D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72" creationId="{02E72D53-41D8-367F-9742-0E1032F20ABF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73" creationId="{63207AAA-6F47-397A-63D5-34781DCC9B0F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74" creationId="{0BCACF46-6AF6-CFEA-581C-5A82738AA67A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75" creationId="{AA3EB0E8-893F-FAE9-ACCB-843607EBB642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76" creationId="{77CEE0E9-E6F5-70BC-5500-9E216D6DBC97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77" creationId="{784B1956-455E-2A3D-F5F8-6F7994E06AA2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78" creationId="{DF90F3EC-89E3-ABCE-C945-3A8E8CD05747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79" creationId="{94D2FFB9-9C03-DA0D-D2C1-C5E8A222A74D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80" creationId="{AF649D81-A02D-AB83-F461-F2BCE0A8654B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81" creationId="{A9DE0C59-B927-21E9-26FB-8E72845DD434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82" creationId="{6C5AD1FD-07C9-4030-B9A8-CF9B07E725D0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83" creationId="{647BE758-C796-66E5-A1CA-D9BB14860228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84" creationId="{4C208CBE-422A-64E7-A250-0ADD190DF349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85" creationId="{01289AC1-238E-0321-9A88-5F15916AE070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86" creationId="{C9D1F1DB-3C7B-A6F5-3EDB-607F1A250D42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88" creationId="{B8D46414-347D-55E7-C5D5-0FA6E7FB74D8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91" creationId="{18934D8A-339E-056F-8651-110E882EA541}"/>
          </ac:spMkLst>
        </pc:spChg>
        <pc:spChg chg="add del mod">
          <ac:chgData name="Schambach, Jo" userId="e1d2a009-674c-404b-bec1-6e3441cce374" providerId="ADAL" clId="{FD566109-CFE6-499E-A455-81275BFA1235}" dt="2022-11-29T13:17:27.393" v="2207"/>
          <ac:spMkLst>
            <pc:docMk/>
            <pc:sldMk cId="1070962551" sldId="321"/>
            <ac:spMk id="92" creationId="{720796E8-C03C-5FC6-F5AC-F4466A6245B3}"/>
          </ac:spMkLst>
        </pc:spChg>
        <pc:spChg chg="add mod">
          <ac:chgData name="Schambach, Jo" userId="e1d2a009-674c-404b-bec1-6e3441cce374" providerId="ADAL" clId="{FD566109-CFE6-499E-A455-81275BFA1235}" dt="2022-11-29T13:17:42.306" v="2235" actId="1037"/>
          <ac:spMkLst>
            <pc:docMk/>
            <pc:sldMk cId="1070962551" sldId="321"/>
            <ac:spMk id="93" creationId="{2588E803-1D25-38F4-6C09-255199C26D08}"/>
          </ac:spMkLst>
        </pc:spChg>
        <pc:spChg chg="add mod">
          <ac:chgData name="Schambach, Jo" userId="e1d2a009-674c-404b-bec1-6e3441cce374" providerId="ADAL" clId="{FD566109-CFE6-499E-A455-81275BFA1235}" dt="2022-11-29T13:17:42.306" v="2235" actId="1037"/>
          <ac:spMkLst>
            <pc:docMk/>
            <pc:sldMk cId="1070962551" sldId="321"/>
            <ac:spMk id="94" creationId="{B7FABEAC-94DC-7427-FA3F-242DDA6935F8}"/>
          </ac:spMkLst>
        </pc:spChg>
        <pc:spChg chg="add mod">
          <ac:chgData name="Schambach, Jo" userId="e1d2a009-674c-404b-bec1-6e3441cce374" providerId="ADAL" clId="{FD566109-CFE6-499E-A455-81275BFA1235}" dt="2022-11-29T13:17:42.306" v="2235" actId="1037"/>
          <ac:spMkLst>
            <pc:docMk/>
            <pc:sldMk cId="1070962551" sldId="321"/>
            <ac:spMk id="95" creationId="{F24FF97A-519A-0998-7CAB-932CC7C05A85}"/>
          </ac:spMkLst>
        </pc:spChg>
        <pc:spChg chg="add mod">
          <ac:chgData name="Schambach, Jo" userId="e1d2a009-674c-404b-bec1-6e3441cce374" providerId="ADAL" clId="{FD566109-CFE6-499E-A455-81275BFA1235}" dt="2022-11-29T13:17:42.306" v="2235" actId="1037"/>
          <ac:spMkLst>
            <pc:docMk/>
            <pc:sldMk cId="1070962551" sldId="321"/>
            <ac:spMk id="96" creationId="{9AB9917B-9F24-CE23-F9E5-39595B4E31B7}"/>
          </ac:spMkLst>
        </pc:spChg>
        <pc:spChg chg="add mod">
          <ac:chgData name="Schambach, Jo" userId="e1d2a009-674c-404b-bec1-6e3441cce374" providerId="ADAL" clId="{FD566109-CFE6-499E-A455-81275BFA1235}" dt="2022-11-29T13:17:42.306" v="2235" actId="1037"/>
          <ac:spMkLst>
            <pc:docMk/>
            <pc:sldMk cId="1070962551" sldId="321"/>
            <ac:spMk id="97" creationId="{A1C35A81-1B77-8079-1565-AA81804679E3}"/>
          </ac:spMkLst>
        </pc:spChg>
        <pc:spChg chg="add mod">
          <ac:chgData name="Schambach, Jo" userId="e1d2a009-674c-404b-bec1-6e3441cce374" providerId="ADAL" clId="{FD566109-CFE6-499E-A455-81275BFA1235}" dt="2022-11-29T13:17:42.306" v="2235" actId="1037"/>
          <ac:spMkLst>
            <pc:docMk/>
            <pc:sldMk cId="1070962551" sldId="321"/>
            <ac:spMk id="112" creationId="{DAD05F12-78D1-21B2-3C14-C9A7E6BBB7D3}"/>
          </ac:spMkLst>
        </pc:spChg>
        <pc:grpChg chg="add del mod">
          <ac:chgData name="Schambach, Jo" userId="e1d2a009-674c-404b-bec1-6e3441cce374" providerId="ADAL" clId="{FD566109-CFE6-499E-A455-81275BFA1235}" dt="2022-11-29T13:17:27.393" v="2207"/>
          <ac:grpSpMkLst>
            <pc:docMk/>
            <pc:sldMk cId="1070962551" sldId="321"/>
            <ac:grpSpMk id="35" creationId="{FE62559C-99AE-0CED-7D14-3C549BDE468F}"/>
          </ac:grpSpMkLst>
        </pc:grpChg>
        <pc:grpChg chg="add del mod">
          <ac:chgData name="Schambach, Jo" userId="e1d2a009-674c-404b-bec1-6e3441cce374" providerId="ADAL" clId="{FD566109-CFE6-499E-A455-81275BFA1235}" dt="2022-11-29T13:17:27.393" v="2207"/>
          <ac:grpSpMkLst>
            <pc:docMk/>
            <pc:sldMk cId="1070962551" sldId="321"/>
            <ac:grpSpMk id="39" creationId="{656EE654-8B19-5C5F-7FA9-0F52CA5D01DE}"/>
          </ac:grpSpMkLst>
        </pc:grpChg>
        <pc:grpChg chg="add del mod">
          <ac:chgData name="Schambach, Jo" userId="e1d2a009-674c-404b-bec1-6e3441cce374" providerId="ADAL" clId="{FD566109-CFE6-499E-A455-81275BFA1235}" dt="2022-11-29T13:17:27.393" v="2207"/>
          <ac:grpSpMkLst>
            <pc:docMk/>
            <pc:sldMk cId="1070962551" sldId="321"/>
            <ac:grpSpMk id="43" creationId="{C62977B2-154F-207A-846B-2E13CCCBC713}"/>
          </ac:grpSpMkLst>
        </pc:grpChg>
        <pc:grpChg chg="add del mod">
          <ac:chgData name="Schambach, Jo" userId="e1d2a009-674c-404b-bec1-6e3441cce374" providerId="ADAL" clId="{FD566109-CFE6-499E-A455-81275BFA1235}" dt="2022-11-29T13:17:27.393" v="2207"/>
          <ac:grpSpMkLst>
            <pc:docMk/>
            <pc:sldMk cId="1070962551" sldId="321"/>
            <ac:grpSpMk id="47" creationId="{6D10EFD3-952C-FC28-4A6B-1FE73B6D4972}"/>
          </ac:grpSpMkLst>
        </pc:grpChg>
        <pc:grpChg chg="add del mod">
          <ac:chgData name="Schambach, Jo" userId="e1d2a009-674c-404b-bec1-6e3441cce374" providerId="ADAL" clId="{FD566109-CFE6-499E-A455-81275BFA1235}" dt="2022-11-29T13:17:27.393" v="2207"/>
          <ac:grpSpMkLst>
            <pc:docMk/>
            <pc:sldMk cId="1070962551" sldId="321"/>
            <ac:grpSpMk id="56" creationId="{8ABCB378-BA31-32DD-4D15-B3B51AFA4EA4}"/>
          </ac:grpSpMkLst>
        </pc:grpChg>
        <pc:grpChg chg="add del mod">
          <ac:chgData name="Schambach, Jo" userId="e1d2a009-674c-404b-bec1-6e3441cce374" providerId="ADAL" clId="{FD566109-CFE6-499E-A455-81275BFA1235}" dt="2022-11-29T13:17:27.393" v="2207"/>
          <ac:grpSpMkLst>
            <pc:docMk/>
            <pc:sldMk cId="1070962551" sldId="321"/>
            <ac:grpSpMk id="60" creationId="{BB82908F-4103-1F60-EC44-CE0F9148E854}"/>
          </ac:grpSpMkLst>
        </pc:grpChg>
        <pc:grpChg chg="add del mod">
          <ac:chgData name="Schambach, Jo" userId="e1d2a009-674c-404b-bec1-6e3441cce374" providerId="ADAL" clId="{FD566109-CFE6-499E-A455-81275BFA1235}" dt="2022-11-29T13:17:27.393" v="2207"/>
          <ac:grpSpMkLst>
            <pc:docMk/>
            <pc:sldMk cId="1070962551" sldId="321"/>
            <ac:grpSpMk id="64" creationId="{FEB5EAAB-4321-F695-F1DE-4CEF43A3DADF}"/>
          </ac:grpSpMkLst>
        </pc:grpChg>
        <pc:grpChg chg="add del mod">
          <ac:chgData name="Schambach, Jo" userId="e1d2a009-674c-404b-bec1-6e3441cce374" providerId="ADAL" clId="{FD566109-CFE6-499E-A455-81275BFA1235}" dt="2022-11-29T13:17:27.393" v="2207"/>
          <ac:grpSpMkLst>
            <pc:docMk/>
            <pc:sldMk cId="1070962551" sldId="321"/>
            <ac:grpSpMk id="68" creationId="{57440A30-53EC-BB8F-4977-37C723CC2ED8}"/>
          </ac:grpSpMkLst>
        </pc:grpChg>
        <pc:grpChg chg="add mod">
          <ac:chgData name="Schambach, Jo" userId="e1d2a009-674c-404b-bec1-6e3441cce374" providerId="ADAL" clId="{FD566109-CFE6-499E-A455-81275BFA1235}" dt="2022-11-29T13:17:42.306" v="2235" actId="1037"/>
          <ac:grpSpMkLst>
            <pc:docMk/>
            <pc:sldMk cId="1070962551" sldId="321"/>
            <ac:grpSpMk id="101" creationId="{8EB92844-19FC-B98C-E648-E51D58AD34B3}"/>
          </ac:grpSpMkLst>
        </pc:grpChg>
        <pc:grpChg chg="add mod">
          <ac:chgData name="Schambach, Jo" userId="e1d2a009-674c-404b-bec1-6e3441cce374" providerId="ADAL" clId="{FD566109-CFE6-499E-A455-81275BFA1235}" dt="2022-11-29T13:17:42.306" v="2235" actId="1037"/>
          <ac:grpSpMkLst>
            <pc:docMk/>
            <pc:sldMk cId="1070962551" sldId="321"/>
            <ac:grpSpMk id="104" creationId="{B8ED916B-EFDF-24E4-908D-AC1446490E91}"/>
          </ac:grpSpMkLst>
        </pc:grpChg>
        <pc:grpChg chg="add mod">
          <ac:chgData name="Schambach, Jo" userId="e1d2a009-674c-404b-bec1-6e3441cce374" providerId="ADAL" clId="{FD566109-CFE6-499E-A455-81275BFA1235}" dt="2022-11-29T13:17:42.306" v="2235" actId="1037"/>
          <ac:grpSpMkLst>
            <pc:docMk/>
            <pc:sldMk cId="1070962551" sldId="321"/>
            <ac:grpSpMk id="107" creationId="{259710AD-09AE-330E-062A-B73BE9E19EAB}"/>
          </ac:grpSpMkLst>
        </pc:grpChg>
        <pc:picChg chg="add mod">
          <ac:chgData name="Schambach, Jo" userId="e1d2a009-674c-404b-bec1-6e3441cce374" providerId="ADAL" clId="{FD566109-CFE6-499E-A455-81275BFA1235}" dt="2022-11-29T13:17:42.306" v="2235" actId="1037"/>
          <ac:picMkLst>
            <pc:docMk/>
            <pc:sldMk cId="1070962551" sldId="321"/>
            <ac:picMk id="114" creationId="{008FCB29-5383-7C95-20F8-7246375521B4}"/>
          </ac:picMkLst>
        </pc:picChg>
        <pc:cxnChg chg="add del mod">
          <ac:chgData name="Schambach, Jo" userId="e1d2a009-674c-404b-bec1-6e3441cce374" providerId="ADAL" clId="{FD566109-CFE6-499E-A455-81275BFA1235}" dt="2022-11-29T13:17:27.393" v="2207"/>
          <ac:cxnSpMkLst>
            <pc:docMk/>
            <pc:sldMk cId="1070962551" sldId="321"/>
            <ac:cxnSpMk id="8" creationId="{BC791158-DF2F-C4DF-7599-9E9F9DF73BD9}"/>
          </ac:cxnSpMkLst>
        </pc:cxnChg>
        <pc:cxnChg chg="add del mod">
          <ac:chgData name="Schambach, Jo" userId="e1d2a009-674c-404b-bec1-6e3441cce374" providerId="ADAL" clId="{FD566109-CFE6-499E-A455-81275BFA1235}" dt="2022-11-29T13:17:27.393" v="2207"/>
          <ac:cxnSpMkLst>
            <pc:docMk/>
            <pc:sldMk cId="1070962551" sldId="321"/>
            <ac:cxnSpMk id="17" creationId="{E02A67E5-9FB8-947F-3EC8-8CD3BB92973E}"/>
          </ac:cxnSpMkLst>
        </pc:cxnChg>
        <pc:cxnChg chg="add del mod">
          <ac:chgData name="Schambach, Jo" userId="e1d2a009-674c-404b-bec1-6e3441cce374" providerId="ADAL" clId="{FD566109-CFE6-499E-A455-81275BFA1235}" dt="2022-11-29T13:17:27.393" v="2207"/>
          <ac:cxnSpMkLst>
            <pc:docMk/>
            <pc:sldMk cId="1070962551" sldId="321"/>
            <ac:cxnSpMk id="18" creationId="{10E04255-4A96-FF5E-4235-EE324AA0048D}"/>
          </ac:cxnSpMkLst>
        </pc:cxnChg>
        <pc:cxnChg chg="add del mod">
          <ac:chgData name="Schambach, Jo" userId="e1d2a009-674c-404b-bec1-6e3441cce374" providerId="ADAL" clId="{FD566109-CFE6-499E-A455-81275BFA1235}" dt="2022-11-29T13:17:27.393" v="2207"/>
          <ac:cxnSpMkLst>
            <pc:docMk/>
            <pc:sldMk cId="1070962551" sldId="321"/>
            <ac:cxnSpMk id="19" creationId="{69AD393F-B4E2-B05B-39C7-318B4C500E65}"/>
          </ac:cxnSpMkLst>
        </pc:cxnChg>
        <pc:cxnChg chg="add del mod">
          <ac:chgData name="Schambach, Jo" userId="e1d2a009-674c-404b-bec1-6e3441cce374" providerId="ADAL" clId="{FD566109-CFE6-499E-A455-81275BFA1235}" dt="2022-11-29T13:17:27.393" v="2207"/>
          <ac:cxnSpMkLst>
            <pc:docMk/>
            <pc:sldMk cId="1070962551" sldId="321"/>
            <ac:cxnSpMk id="23" creationId="{9D77936D-C7C6-F3C4-6757-83E291ABAA7C}"/>
          </ac:cxnSpMkLst>
        </pc:cxnChg>
        <pc:cxnChg chg="add del mod">
          <ac:chgData name="Schambach, Jo" userId="e1d2a009-674c-404b-bec1-6e3441cce374" providerId="ADAL" clId="{FD566109-CFE6-499E-A455-81275BFA1235}" dt="2022-11-29T13:17:27.393" v="2207"/>
          <ac:cxnSpMkLst>
            <pc:docMk/>
            <pc:sldMk cId="1070962551" sldId="321"/>
            <ac:cxnSpMk id="24" creationId="{71401595-08D4-03A2-EF3D-563B481C7F44}"/>
          </ac:cxnSpMkLst>
        </pc:cxnChg>
        <pc:cxnChg chg="add del mod">
          <ac:chgData name="Schambach, Jo" userId="e1d2a009-674c-404b-bec1-6e3441cce374" providerId="ADAL" clId="{FD566109-CFE6-499E-A455-81275BFA1235}" dt="2022-11-29T13:17:27.393" v="2207"/>
          <ac:cxnSpMkLst>
            <pc:docMk/>
            <pc:sldMk cId="1070962551" sldId="321"/>
            <ac:cxnSpMk id="27" creationId="{A4256840-A08F-BA5C-7B99-ACF2A59A0FD9}"/>
          </ac:cxnSpMkLst>
        </pc:cxnChg>
        <pc:cxnChg chg="add del mod">
          <ac:chgData name="Schambach, Jo" userId="e1d2a009-674c-404b-bec1-6e3441cce374" providerId="ADAL" clId="{FD566109-CFE6-499E-A455-81275BFA1235}" dt="2022-11-29T13:17:27.393" v="2207"/>
          <ac:cxnSpMkLst>
            <pc:docMk/>
            <pc:sldMk cId="1070962551" sldId="321"/>
            <ac:cxnSpMk id="28" creationId="{BD57682E-4451-CD03-913C-AE9E3412C515}"/>
          </ac:cxnSpMkLst>
        </pc:cxnChg>
        <pc:cxnChg chg="add del mod">
          <ac:chgData name="Schambach, Jo" userId="e1d2a009-674c-404b-bec1-6e3441cce374" providerId="ADAL" clId="{FD566109-CFE6-499E-A455-81275BFA1235}" dt="2022-11-29T13:17:27.393" v="2207"/>
          <ac:cxnSpMkLst>
            <pc:docMk/>
            <pc:sldMk cId="1070962551" sldId="321"/>
            <ac:cxnSpMk id="31" creationId="{6839F7B7-6FE0-E10D-A114-CDB70AFF8BF6}"/>
          </ac:cxnSpMkLst>
        </pc:cxnChg>
        <pc:cxnChg chg="add del mod">
          <ac:chgData name="Schambach, Jo" userId="e1d2a009-674c-404b-bec1-6e3441cce374" providerId="ADAL" clId="{FD566109-CFE6-499E-A455-81275BFA1235}" dt="2022-11-29T13:17:27.393" v="2207"/>
          <ac:cxnSpMkLst>
            <pc:docMk/>
            <pc:sldMk cId="1070962551" sldId="321"/>
            <ac:cxnSpMk id="32" creationId="{E970D16A-A7DC-F5E4-22E1-80D2E6A61576}"/>
          </ac:cxnSpMkLst>
        </pc:cxnChg>
        <pc:cxnChg chg="mod">
          <ac:chgData name="Schambach, Jo" userId="e1d2a009-674c-404b-bec1-6e3441cce374" providerId="ADAL" clId="{FD566109-CFE6-499E-A455-81275BFA1235}" dt="2022-11-29T13:17:22.728" v="2206"/>
          <ac:cxnSpMkLst>
            <pc:docMk/>
            <pc:sldMk cId="1070962551" sldId="321"/>
            <ac:cxnSpMk id="36" creationId="{5CE3D569-0638-1BA5-6244-213A2CCC94B8}"/>
          </ac:cxnSpMkLst>
        </pc:cxnChg>
        <pc:cxnChg chg="mod">
          <ac:chgData name="Schambach, Jo" userId="e1d2a009-674c-404b-bec1-6e3441cce374" providerId="ADAL" clId="{FD566109-CFE6-499E-A455-81275BFA1235}" dt="2022-11-29T13:17:22.728" v="2206"/>
          <ac:cxnSpMkLst>
            <pc:docMk/>
            <pc:sldMk cId="1070962551" sldId="321"/>
            <ac:cxnSpMk id="37" creationId="{59071E41-B028-909D-6B27-BAE2E9A87C04}"/>
          </ac:cxnSpMkLst>
        </pc:cxnChg>
        <pc:cxnChg chg="mod">
          <ac:chgData name="Schambach, Jo" userId="e1d2a009-674c-404b-bec1-6e3441cce374" providerId="ADAL" clId="{FD566109-CFE6-499E-A455-81275BFA1235}" dt="2022-11-29T13:17:22.728" v="2206"/>
          <ac:cxnSpMkLst>
            <pc:docMk/>
            <pc:sldMk cId="1070962551" sldId="321"/>
            <ac:cxnSpMk id="38" creationId="{1BB7B31C-062C-77A0-B200-E14DCA726DF2}"/>
          </ac:cxnSpMkLst>
        </pc:cxnChg>
        <pc:cxnChg chg="mod">
          <ac:chgData name="Schambach, Jo" userId="e1d2a009-674c-404b-bec1-6e3441cce374" providerId="ADAL" clId="{FD566109-CFE6-499E-A455-81275BFA1235}" dt="2022-11-29T13:17:22.728" v="2206"/>
          <ac:cxnSpMkLst>
            <pc:docMk/>
            <pc:sldMk cId="1070962551" sldId="321"/>
            <ac:cxnSpMk id="40" creationId="{4CDA64F1-B2FF-5401-128C-312C3668F703}"/>
          </ac:cxnSpMkLst>
        </pc:cxnChg>
        <pc:cxnChg chg="mod">
          <ac:chgData name="Schambach, Jo" userId="e1d2a009-674c-404b-bec1-6e3441cce374" providerId="ADAL" clId="{FD566109-CFE6-499E-A455-81275BFA1235}" dt="2022-11-29T13:17:22.728" v="2206"/>
          <ac:cxnSpMkLst>
            <pc:docMk/>
            <pc:sldMk cId="1070962551" sldId="321"/>
            <ac:cxnSpMk id="41" creationId="{69750C54-301D-B7F3-951C-8609509B7C25}"/>
          </ac:cxnSpMkLst>
        </pc:cxnChg>
        <pc:cxnChg chg="mod">
          <ac:chgData name="Schambach, Jo" userId="e1d2a009-674c-404b-bec1-6e3441cce374" providerId="ADAL" clId="{FD566109-CFE6-499E-A455-81275BFA1235}" dt="2022-11-29T13:17:22.728" v="2206"/>
          <ac:cxnSpMkLst>
            <pc:docMk/>
            <pc:sldMk cId="1070962551" sldId="321"/>
            <ac:cxnSpMk id="42" creationId="{9A875A94-52F4-F271-69BB-E8A3AEE4A37C}"/>
          </ac:cxnSpMkLst>
        </pc:cxnChg>
        <pc:cxnChg chg="mod">
          <ac:chgData name="Schambach, Jo" userId="e1d2a009-674c-404b-bec1-6e3441cce374" providerId="ADAL" clId="{FD566109-CFE6-499E-A455-81275BFA1235}" dt="2022-11-29T13:17:22.728" v="2206"/>
          <ac:cxnSpMkLst>
            <pc:docMk/>
            <pc:sldMk cId="1070962551" sldId="321"/>
            <ac:cxnSpMk id="44" creationId="{17CE01AF-6918-1B4B-B997-912D72E6C133}"/>
          </ac:cxnSpMkLst>
        </pc:cxnChg>
        <pc:cxnChg chg="mod">
          <ac:chgData name="Schambach, Jo" userId="e1d2a009-674c-404b-bec1-6e3441cce374" providerId="ADAL" clId="{FD566109-CFE6-499E-A455-81275BFA1235}" dt="2022-11-29T13:17:22.728" v="2206"/>
          <ac:cxnSpMkLst>
            <pc:docMk/>
            <pc:sldMk cId="1070962551" sldId="321"/>
            <ac:cxnSpMk id="45" creationId="{C274EAC3-B95D-E890-EBEB-78D28AB28C17}"/>
          </ac:cxnSpMkLst>
        </pc:cxnChg>
        <pc:cxnChg chg="mod">
          <ac:chgData name="Schambach, Jo" userId="e1d2a009-674c-404b-bec1-6e3441cce374" providerId="ADAL" clId="{FD566109-CFE6-499E-A455-81275BFA1235}" dt="2022-11-29T13:17:22.728" v="2206"/>
          <ac:cxnSpMkLst>
            <pc:docMk/>
            <pc:sldMk cId="1070962551" sldId="321"/>
            <ac:cxnSpMk id="46" creationId="{C857F05A-AA66-C193-E7C0-0D28DF615FBA}"/>
          </ac:cxnSpMkLst>
        </pc:cxnChg>
        <pc:cxnChg chg="mod">
          <ac:chgData name="Schambach, Jo" userId="e1d2a009-674c-404b-bec1-6e3441cce374" providerId="ADAL" clId="{FD566109-CFE6-499E-A455-81275BFA1235}" dt="2022-11-29T13:17:22.728" v="2206"/>
          <ac:cxnSpMkLst>
            <pc:docMk/>
            <pc:sldMk cId="1070962551" sldId="321"/>
            <ac:cxnSpMk id="48" creationId="{0E788E74-95E2-75B8-5185-CB9FC4AD0CCE}"/>
          </ac:cxnSpMkLst>
        </pc:cxnChg>
        <pc:cxnChg chg="mod">
          <ac:chgData name="Schambach, Jo" userId="e1d2a009-674c-404b-bec1-6e3441cce374" providerId="ADAL" clId="{FD566109-CFE6-499E-A455-81275BFA1235}" dt="2022-11-29T13:17:22.728" v="2206"/>
          <ac:cxnSpMkLst>
            <pc:docMk/>
            <pc:sldMk cId="1070962551" sldId="321"/>
            <ac:cxnSpMk id="49" creationId="{CB0CF93A-CEFE-A63C-C597-7ED94E5633AB}"/>
          </ac:cxnSpMkLst>
        </pc:cxnChg>
        <pc:cxnChg chg="mod">
          <ac:chgData name="Schambach, Jo" userId="e1d2a009-674c-404b-bec1-6e3441cce374" providerId="ADAL" clId="{FD566109-CFE6-499E-A455-81275BFA1235}" dt="2022-11-29T13:17:22.728" v="2206"/>
          <ac:cxnSpMkLst>
            <pc:docMk/>
            <pc:sldMk cId="1070962551" sldId="321"/>
            <ac:cxnSpMk id="50" creationId="{87D4D67A-CF61-FD96-68D8-1F07625C69F3}"/>
          </ac:cxnSpMkLst>
        </pc:cxnChg>
        <pc:cxnChg chg="mod">
          <ac:chgData name="Schambach, Jo" userId="e1d2a009-674c-404b-bec1-6e3441cce374" providerId="ADAL" clId="{FD566109-CFE6-499E-A455-81275BFA1235}" dt="2022-11-29T13:17:22.728" v="2206"/>
          <ac:cxnSpMkLst>
            <pc:docMk/>
            <pc:sldMk cId="1070962551" sldId="321"/>
            <ac:cxnSpMk id="57" creationId="{DDD1D6A3-38EC-D0AA-9F4C-787ABCAF9661}"/>
          </ac:cxnSpMkLst>
        </pc:cxnChg>
        <pc:cxnChg chg="mod">
          <ac:chgData name="Schambach, Jo" userId="e1d2a009-674c-404b-bec1-6e3441cce374" providerId="ADAL" clId="{FD566109-CFE6-499E-A455-81275BFA1235}" dt="2022-11-29T13:17:22.728" v="2206"/>
          <ac:cxnSpMkLst>
            <pc:docMk/>
            <pc:sldMk cId="1070962551" sldId="321"/>
            <ac:cxnSpMk id="58" creationId="{80638F90-7444-3A96-94ED-B70C251AF812}"/>
          </ac:cxnSpMkLst>
        </pc:cxnChg>
        <pc:cxnChg chg="mod">
          <ac:chgData name="Schambach, Jo" userId="e1d2a009-674c-404b-bec1-6e3441cce374" providerId="ADAL" clId="{FD566109-CFE6-499E-A455-81275BFA1235}" dt="2022-11-29T13:17:22.728" v="2206"/>
          <ac:cxnSpMkLst>
            <pc:docMk/>
            <pc:sldMk cId="1070962551" sldId="321"/>
            <ac:cxnSpMk id="59" creationId="{4692FB29-B503-E3D6-59FB-6D8672862895}"/>
          </ac:cxnSpMkLst>
        </pc:cxnChg>
        <pc:cxnChg chg="mod">
          <ac:chgData name="Schambach, Jo" userId="e1d2a009-674c-404b-bec1-6e3441cce374" providerId="ADAL" clId="{FD566109-CFE6-499E-A455-81275BFA1235}" dt="2022-11-29T13:17:22.728" v="2206"/>
          <ac:cxnSpMkLst>
            <pc:docMk/>
            <pc:sldMk cId="1070962551" sldId="321"/>
            <ac:cxnSpMk id="61" creationId="{F951E366-ECDC-B623-1CA4-AD20E30C971D}"/>
          </ac:cxnSpMkLst>
        </pc:cxnChg>
        <pc:cxnChg chg="mod">
          <ac:chgData name="Schambach, Jo" userId="e1d2a009-674c-404b-bec1-6e3441cce374" providerId="ADAL" clId="{FD566109-CFE6-499E-A455-81275BFA1235}" dt="2022-11-29T13:17:22.728" v="2206"/>
          <ac:cxnSpMkLst>
            <pc:docMk/>
            <pc:sldMk cId="1070962551" sldId="321"/>
            <ac:cxnSpMk id="62" creationId="{0EABC13F-2A87-012B-0B64-2C392681F579}"/>
          </ac:cxnSpMkLst>
        </pc:cxnChg>
        <pc:cxnChg chg="mod">
          <ac:chgData name="Schambach, Jo" userId="e1d2a009-674c-404b-bec1-6e3441cce374" providerId="ADAL" clId="{FD566109-CFE6-499E-A455-81275BFA1235}" dt="2022-11-29T13:17:22.728" v="2206"/>
          <ac:cxnSpMkLst>
            <pc:docMk/>
            <pc:sldMk cId="1070962551" sldId="321"/>
            <ac:cxnSpMk id="63" creationId="{5B322C5D-8290-4376-7859-500606578132}"/>
          </ac:cxnSpMkLst>
        </pc:cxnChg>
        <pc:cxnChg chg="mod">
          <ac:chgData name="Schambach, Jo" userId="e1d2a009-674c-404b-bec1-6e3441cce374" providerId="ADAL" clId="{FD566109-CFE6-499E-A455-81275BFA1235}" dt="2022-11-29T13:17:22.728" v="2206"/>
          <ac:cxnSpMkLst>
            <pc:docMk/>
            <pc:sldMk cId="1070962551" sldId="321"/>
            <ac:cxnSpMk id="65" creationId="{4E1CD864-D7DD-2F95-30EB-9FC89F8F954C}"/>
          </ac:cxnSpMkLst>
        </pc:cxnChg>
        <pc:cxnChg chg="mod">
          <ac:chgData name="Schambach, Jo" userId="e1d2a009-674c-404b-bec1-6e3441cce374" providerId="ADAL" clId="{FD566109-CFE6-499E-A455-81275BFA1235}" dt="2022-11-29T13:17:22.728" v="2206"/>
          <ac:cxnSpMkLst>
            <pc:docMk/>
            <pc:sldMk cId="1070962551" sldId="321"/>
            <ac:cxnSpMk id="66" creationId="{1F0A9B61-C6A2-C1CE-1CCE-4D2572EC2C0C}"/>
          </ac:cxnSpMkLst>
        </pc:cxnChg>
        <pc:cxnChg chg="mod">
          <ac:chgData name="Schambach, Jo" userId="e1d2a009-674c-404b-bec1-6e3441cce374" providerId="ADAL" clId="{FD566109-CFE6-499E-A455-81275BFA1235}" dt="2022-11-29T13:17:22.728" v="2206"/>
          <ac:cxnSpMkLst>
            <pc:docMk/>
            <pc:sldMk cId="1070962551" sldId="321"/>
            <ac:cxnSpMk id="67" creationId="{56D4780D-98D7-B7B4-049B-4A985BDF4C15}"/>
          </ac:cxnSpMkLst>
        </pc:cxnChg>
        <pc:cxnChg chg="mod">
          <ac:chgData name="Schambach, Jo" userId="e1d2a009-674c-404b-bec1-6e3441cce374" providerId="ADAL" clId="{FD566109-CFE6-499E-A455-81275BFA1235}" dt="2022-11-29T13:17:22.728" v="2206"/>
          <ac:cxnSpMkLst>
            <pc:docMk/>
            <pc:sldMk cId="1070962551" sldId="321"/>
            <ac:cxnSpMk id="69" creationId="{612A124B-8F33-3910-D7ED-356C704E6F16}"/>
          </ac:cxnSpMkLst>
        </pc:cxnChg>
        <pc:cxnChg chg="mod">
          <ac:chgData name="Schambach, Jo" userId="e1d2a009-674c-404b-bec1-6e3441cce374" providerId="ADAL" clId="{FD566109-CFE6-499E-A455-81275BFA1235}" dt="2022-11-29T13:17:22.728" v="2206"/>
          <ac:cxnSpMkLst>
            <pc:docMk/>
            <pc:sldMk cId="1070962551" sldId="321"/>
            <ac:cxnSpMk id="70" creationId="{2AAF231E-DFF4-FF15-F5F2-459D5CED7F92}"/>
          </ac:cxnSpMkLst>
        </pc:cxnChg>
        <pc:cxnChg chg="mod">
          <ac:chgData name="Schambach, Jo" userId="e1d2a009-674c-404b-bec1-6e3441cce374" providerId="ADAL" clId="{FD566109-CFE6-499E-A455-81275BFA1235}" dt="2022-11-29T13:17:22.728" v="2206"/>
          <ac:cxnSpMkLst>
            <pc:docMk/>
            <pc:sldMk cId="1070962551" sldId="321"/>
            <ac:cxnSpMk id="71" creationId="{729309E8-E687-2C85-8B02-C9180B82E125}"/>
          </ac:cxnSpMkLst>
        </pc:cxnChg>
        <pc:cxnChg chg="add del mod">
          <ac:chgData name="Schambach, Jo" userId="e1d2a009-674c-404b-bec1-6e3441cce374" providerId="ADAL" clId="{FD566109-CFE6-499E-A455-81275BFA1235}" dt="2022-11-29T13:17:27.393" v="2207"/>
          <ac:cxnSpMkLst>
            <pc:docMk/>
            <pc:sldMk cId="1070962551" sldId="321"/>
            <ac:cxnSpMk id="87" creationId="{C1DBF7D2-0CEC-F799-BDB2-4847FCEE18EB}"/>
          </ac:cxnSpMkLst>
        </pc:cxnChg>
        <pc:cxnChg chg="add del mod">
          <ac:chgData name="Schambach, Jo" userId="e1d2a009-674c-404b-bec1-6e3441cce374" providerId="ADAL" clId="{FD566109-CFE6-499E-A455-81275BFA1235}" dt="2022-11-29T13:17:27.393" v="2207"/>
          <ac:cxnSpMkLst>
            <pc:docMk/>
            <pc:sldMk cId="1070962551" sldId="321"/>
            <ac:cxnSpMk id="89" creationId="{3AA19FF7-FECC-B41C-4469-D2934C4411D7}"/>
          </ac:cxnSpMkLst>
        </pc:cxnChg>
        <pc:cxnChg chg="add del mod">
          <ac:chgData name="Schambach, Jo" userId="e1d2a009-674c-404b-bec1-6e3441cce374" providerId="ADAL" clId="{FD566109-CFE6-499E-A455-81275BFA1235}" dt="2022-11-29T13:17:27.393" v="2207"/>
          <ac:cxnSpMkLst>
            <pc:docMk/>
            <pc:sldMk cId="1070962551" sldId="321"/>
            <ac:cxnSpMk id="90" creationId="{5983F974-DC39-6B50-8C60-AC012EABC108}"/>
          </ac:cxnSpMkLst>
        </pc:cxnChg>
        <pc:cxnChg chg="add mod">
          <ac:chgData name="Schambach, Jo" userId="e1d2a009-674c-404b-bec1-6e3441cce374" providerId="ADAL" clId="{FD566109-CFE6-499E-A455-81275BFA1235}" dt="2022-11-29T13:17:42.306" v="2235" actId="1037"/>
          <ac:cxnSpMkLst>
            <pc:docMk/>
            <pc:sldMk cId="1070962551" sldId="321"/>
            <ac:cxnSpMk id="98" creationId="{56896557-DAFD-501C-DDFF-6B6516DBCBF7}"/>
          </ac:cxnSpMkLst>
        </pc:cxnChg>
        <pc:cxnChg chg="add mod">
          <ac:chgData name="Schambach, Jo" userId="e1d2a009-674c-404b-bec1-6e3441cce374" providerId="ADAL" clId="{FD566109-CFE6-499E-A455-81275BFA1235}" dt="2022-11-29T13:17:42.306" v="2235" actId="1037"/>
          <ac:cxnSpMkLst>
            <pc:docMk/>
            <pc:sldMk cId="1070962551" sldId="321"/>
            <ac:cxnSpMk id="99" creationId="{1C0BE73D-5E36-96A3-14CC-D14993E6756E}"/>
          </ac:cxnSpMkLst>
        </pc:cxnChg>
        <pc:cxnChg chg="add mod">
          <ac:chgData name="Schambach, Jo" userId="e1d2a009-674c-404b-bec1-6e3441cce374" providerId="ADAL" clId="{FD566109-CFE6-499E-A455-81275BFA1235}" dt="2022-11-29T13:17:42.306" v="2235" actId="1037"/>
          <ac:cxnSpMkLst>
            <pc:docMk/>
            <pc:sldMk cId="1070962551" sldId="321"/>
            <ac:cxnSpMk id="100" creationId="{EF678480-0976-83CE-5B90-06A416623420}"/>
          </ac:cxnSpMkLst>
        </pc:cxnChg>
        <pc:cxnChg chg="mod">
          <ac:chgData name="Schambach, Jo" userId="e1d2a009-674c-404b-bec1-6e3441cce374" providerId="ADAL" clId="{FD566109-CFE6-499E-A455-81275BFA1235}" dt="2022-11-29T13:17:31.433" v="2208"/>
          <ac:cxnSpMkLst>
            <pc:docMk/>
            <pc:sldMk cId="1070962551" sldId="321"/>
            <ac:cxnSpMk id="102" creationId="{40B034EC-F363-3EA2-F122-3C58C913C22C}"/>
          </ac:cxnSpMkLst>
        </pc:cxnChg>
        <pc:cxnChg chg="mod">
          <ac:chgData name="Schambach, Jo" userId="e1d2a009-674c-404b-bec1-6e3441cce374" providerId="ADAL" clId="{FD566109-CFE6-499E-A455-81275BFA1235}" dt="2022-11-29T13:17:31.433" v="2208"/>
          <ac:cxnSpMkLst>
            <pc:docMk/>
            <pc:sldMk cId="1070962551" sldId="321"/>
            <ac:cxnSpMk id="103" creationId="{AAEAC8CA-4743-893B-43CD-E1111B86B897}"/>
          </ac:cxnSpMkLst>
        </pc:cxnChg>
        <pc:cxnChg chg="mod">
          <ac:chgData name="Schambach, Jo" userId="e1d2a009-674c-404b-bec1-6e3441cce374" providerId="ADAL" clId="{FD566109-CFE6-499E-A455-81275BFA1235}" dt="2022-11-29T13:17:31.433" v="2208"/>
          <ac:cxnSpMkLst>
            <pc:docMk/>
            <pc:sldMk cId="1070962551" sldId="321"/>
            <ac:cxnSpMk id="105" creationId="{3F0B8FE0-702F-C54E-3C7C-09E8D4CE1EF9}"/>
          </ac:cxnSpMkLst>
        </pc:cxnChg>
        <pc:cxnChg chg="mod">
          <ac:chgData name="Schambach, Jo" userId="e1d2a009-674c-404b-bec1-6e3441cce374" providerId="ADAL" clId="{FD566109-CFE6-499E-A455-81275BFA1235}" dt="2022-11-29T13:17:31.433" v="2208"/>
          <ac:cxnSpMkLst>
            <pc:docMk/>
            <pc:sldMk cId="1070962551" sldId="321"/>
            <ac:cxnSpMk id="106" creationId="{2826D472-7362-D7C3-A002-3B853937FBAB}"/>
          </ac:cxnSpMkLst>
        </pc:cxnChg>
        <pc:cxnChg chg="mod">
          <ac:chgData name="Schambach, Jo" userId="e1d2a009-674c-404b-bec1-6e3441cce374" providerId="ADAL" clId="{FD566109-CFE6-499E-A455-81275BFA1235}" dt="2022-11-29T13:17:31.433" v="2208"/>
          <ac:cxnSpMkLst>
            <pc:docMk/>
            <pc:sldMk cId="1070962551" sldId="321"/>
            <ac:cxnSpMk id="108" creationId="{C8A767B2-9CAE-E64E-D2B1-E7F449226B77}"/>
          </ac:cxnSpMkLst>
        </pc:cxnChg>
        <pc:cxnChg chg="mod">
          <ac:chgData name="Schambach, Jo" userId="e1d2a009-674c-404b-bec1-6e3441cce374" providerId="ADAL" clId="{FD566109-CFE6-499E-A455-81275BFA1235}" dt="2022-11-29T13:17:31.433" v="2208"/>
          <ac:cxnSpMkLst>
            <pc:docMk/>
            <pc:sldMk cId="1070962551" sldId="321"/>
            <ac:cxnSpMk id="109" creationId="{70495C36-2341-DC8A-12B2-9612AFC61269}"/>
          </ac:cxnSpMkLst>
        </pc:cxnChg>
        <pc:cxnChg chg="add mod">
          <ac:chgData name="Schambach, Jo" userId="e1d2a009-674c-404b-bec1-6e3441cce374" providerId="ADAL" clId="{FD566109-CFE6-499E-A455-81275BFA1235}" dt="2022-11-29T13:17:42.306" v="2235" actId="1037"/>
          <ac:cxnSpMkLst>
            <pc:docMk/>
            <pc:sldMk cId="1070962551" sldId="321"/>
            <ac:cxnSpMk id="110" creationId="{264D5439-66D8-EC34-23D1-6354B99BCF24}"/>
          </ac:cxnSpMkLst>
        </pc:cxnChg>
        <pc:cxnChg chg="add mod">
          <ac:chgData name="Schambach, Jo" userId="e1d2a009-674c-404b-bec1-6e3441cce374" providerId="ADAL" clId="{FD566109-CFE6-499E-A455-81275BFA1235}" dt="2022-11-29T13:17:42.306" v="2235" actId="1037"/>
          <ac:cxnSpMkLst>
            <pc:docMk/>
            <pc:sldMk cId="1070962551" sldId="321"/>
            <ac:cxnSpMk id="111" creationId="{9CA8D657-85A2-7A3E-D431-7FB94A859DBD}"/>
          </ac:cxnSpMkLst>
        </pc:cxnChg>
        <pc:cxnChg chg="add mod">
          <ac:chgData name="Schambach, Jo" userId="e1d2a009-674c-404b-bec1-6e3441cce374" providerId="ADAL" clId="{FD566109-CFE6-499E-A455-81275BFA1235}" dt="2022-11-29T13:17:42.306" v="2235" actId="1037"/>
          <ac:cxnSpMkLst>
            <pc:docMk/>
            <pc:sldMk cId="1070962551" sldId="321"/>
            <ac:cxnSpMk id="113" creationId="{401F51A1-CACA-5331-AE36-12857052938E}"/>
          </ac:cxnSpMkLst>
        </pc:cxnChg>
      </pc:sldChg>
      <pc:sldChg chg="addSp modSp new mod">
        <pc:chgData name="Schambach, Jo" userId="e1d2a009-674c-404b-bec1-6e3441cce374" providerId="ADAL" clId="{FD566109-CFE6-499E-A455-81275BFA1235}" dt="2022-11-29T13:19:26.985" v="2295" actId="1036"/>
        <pc:sldMkLst>
          <pc:docMk/>
          <pc:sldMk cId="2435425602" sldId="322"/>
        </pc:sldMkLst>
        <pc:spChg chg="mod">
          <ac:chgData name="Schambach, Jo" userId="e1d2a009-674c-404b-bec1-6e3441cce374" providerId="ADAL" clId="{FD566109-CFE6-499E-A455-81275BFA1235}" dt="2022-11-29T13:19:07.155" v="2292" actId="20577"/>
          <ac:spMkLst>
            <pc:docMk/>
            <pc:sldMk cId="2435425602" sldId="322"/>
            <ac:spMk id="2" creationId="{4762FBB7-60BF-6959-2E6C-5CA6E38AE642}"/>
          </ac:spMkLst>
        </pc:spChg>
        <pc:spChg chg="add mod">
          <ac:chgData name="Schambach, Jo" userId="e1d2a009-674c-404b-bec1-6e3441cce374" providerId="ADAL" clId="{FD566109-CFE6-499E-A455-81275BFA1235}" dt="2022-11-29T13:18:45.863" v="2271" actId="1035"/>
          <ac:spMkLst>
            <pc:docMk/>
            <pc:sldMk cId="2435425602" sldId="322"/>
            <ac:spMk id="6" creationId="{F673BD32-C3F5-AA0A-1B6D-9BB647D55805}"/>
          </ac:spMkLst>
        </pc:spChg>
        <pc:spChg chg="add mod">
          <ac:chgData name="Schambach, Jo" userId="e1d2a009-674c-404b-bec1-6e3441cce374" providerId="ADAL" clId="{FD566109-CFE6-499E-A455-81275BFA1235}" dt="2022-11-29T13:18:45.863" v="2271" actId="1035"/>
          <ac:spMkLst>
            <pc:docMk/>
            <pc:sldMk cId="2435425602" sldId="322"/>
            <ac:spMk id="7" creationId="{F3768F9B-ED51-CEE6-8D84-7E79C7162E89}"/>
          </ac:spMkLst>
        </pc:spChg>
        <pc:spChg chg="add mod">
          <ac:chgData name="Schambach, Jo" userId="e1d2a009-674c-404b-bec1-6e3441cce374" providerId="ADAL" clId="{FD566109-CFE6-499E-A455-81275BFA1235}" dt="2022-11-29T13:19:26.985" v="2295" actId="1036"/>
          <ac:spMkLst>
            <pc:docMk/>
            <pc:sldMk cId="2435425602" sldId="322"/>
            <ac:spMk id="8" creationId="{4588DF4C-7FCC-0D88-B3C4-BF1CD7223990}"/>
          </ac:spMkLst>
        </pc:spChg>
        <pc:spChg chg="add mod">
          <ac:chgData name="Schambach, Jo" userId="e1d2a009-674c-404b-bec1-6e3441cce374" providerId="ADAL" clId="{FD566109-CFE6-499E-A455-81275BFA1235}" dt="2022-11-29T13:19:26.985" v="2295" actId="1036"/>
          <ac:spMkLst>
            <pc:docMk/>
            <pc:sldMk cId="2435425602" sldId="322"/>
            <ac:spMk id="9" creationId="{78063858-E0CB-2245-B77B-6386FC8DCC87}"/>
          </ac:spMkLst>
        </pc:spChg>
        <pc:spChg chg="mod">
          <ac:chgData name="Schambach, Jo" userId="e1d2a009-674c-404b-bec1-6e3441cce374" providerId="ADAL" clId="{FD566109-CFE6-499E-A455-81275BFA1235}" dt="2022-11-29T13:18:39.293" v="2252"/>
          <ac:spMkLst>
            <pc:docMk/>
            <pc:sldMk cId="2435425602" sldId="322"/>
            <ac:spMk id="11" creationId="{6E486F15-B367-C923-A039-1B20298FC237}"/>
          </ac:spMkLst>
        </pc:spChg>
        <pc:spChg chg="mod">
          <ac:chgData name="Schambach, Jo" userId="e1d2a009-674c-404b-bec1-6e3441cce374" providerId="ADAL" clId="{FD566109-CFE6-499E-A455-81275BFA1235}" dt="2022-11-29T13:18:39.293" v="2252"/>
          <ac:spMkLst>
            <pc:docMk/>
            <pc:sldMk cId="2435425602" sldId="322"/>
            <ac:spMk id="12" creationId="{A7AE38CE-7DCF-D0AC-8AD3-47AAEADBD794}"/>
          </ac:spMkLst>
        </pc:spChg>
        <pc:spChg chg="mod">
          <ac:chgData name="Schambach, Jo" userId="e1d2a009-674c-404b-bec1-6e3441cce374" providerId="ADAL" clId="{FD566109-CFE6-499E-A455-81275BFA1235}" dt="2022-11-29T13:18:39.293" v="2252"/>
          <ac:spMkLst>
            <pc:docMk/>
            <pc:sldMk cId="2435425602" sldId="322"/>
            <ac:spMk id="13" creationId="{E4BC56A2-2E0E-FB63-2B26-569243917A47}"/>
          </ac:spMkLst>
        </pc:spChg>
        <pc:spChg chg="mod">
          <ac:chgData name="Schambach, Jo" userId="e1d2a009-674c-404b-bec1-6e3441cce374" providerId="ADAL" clId="{FD566109-CFE6-499E-A455-81275BFA1235}" dt="2022-11-29T13:18:39.293" v="2252"/>
          <ac:spMkLst>
            <pc:docMk/>
            <pc:sldMk cId="2435425602" sldId="322"/>
            <ac:spMk id="14" creationId="{8F37581A-6737-FD76-E614-891EC8B962D7}"/>
          </ac:spMkLst>
        </pc:spChg>
        <pc:spChg chg="add mod">
          <ac:chgData name="Schambach, Jo" userId="e1d2a009-674c-404b-bec1-6e3441cce374" providerId="ADAL" clId="{FD566109-CFE6-499E-A455-81275BFA1235}" dt="2022-11-29T13:19:26.985" v="2295" actId="1036"/>
          <ac:spMkLst>
            <pc:docMk/>
            <pc:sldMk cId="2435425602" sldId="322"/>
            <ac:spMk id="20" creationId="{D485542B-D56A-A24D-A94E-9FDEB271C1F0}"/>
          </ac:spMkLst>
        </pc:spChg>
        <pc:spChg chg="add mod">
          <ac:chgData name="Schambach, Jo" userId="e1d2a009-674c-404b-bec1-6e3441cce374" providerId="ADAL" clId="{FD566109-CFE6-499E-A455-81275BFA1235}" dt="2022-11-29T13:19:26.985" v="2295" actId="1036"/>
          <ac:spMkLst>
            <pc:docMk/>
            <pc:sldMk cId="2435425602" sldId="322"/>
            <ac:spMk id="21" creationId="{F0F2FBE6-7F04-FA96-D601-8132D5757F4F}"/>
          </ac:spMkLst>
        </pc:spChg>
        <pc:spChg chg="add mod">
          <ac:chgData name="Schambach, Jo" userId="e1d2a009-674c-404b-bec1-6e3441cce374" providerId="ADAL" clId="{FD566109-CFE6-499E-A455-81275BFA1235}" dt="2022-11-29T13:19:26.985" v="2295" actId="1036"/>
          <ac:spMkLst>
            <pc:docMk/>
            <pc:sldMk cId="2435425602" sldId="322"/>
            <ac:spMk id="22" creationId="{174BF5FC-3914-FC13-82DE-02AFDA188199}"/>
          </ac:spMkLst>
        </pc:spChg>
        <pc:spChg chg="add mod">
          <ac:chgData name="Schambach, Jo" userId="e1d2a009-674c-404b-bec1-6e3441cce374" providerId="ADAL" clId="{FD566109-CFE6-499E-A455-81275BFA1235}" dt="2022-11-29T13:19:26.985" v="2295" actId="1036"/>
          <ac:spMkLst>
            <pc:docMk/>
            <pc:sldMk cId="2435425602" sldId="322"/>
            <ac:spMk id="23" creationId="{B4313179-B93A-79C8-CCB6-D0F9279D6CC2}"/>
          </ac:spMkLst>
        </pc:spChg>
        <pc:spChg chg="add mod">
          <ac:chgData name="Schambach, Jo" userId="e1d2a009-674c-404b-bec1-6e3441cce374" providerId="ADAL" clId="{FD566109-CFE6-499E-A455-81275BFA1235}" dt="2022-11-29T13:19:26.985" v="2295" actId="1036"/>
          <ac:spMkLst>
            <pc:docMk/>
            <pc:sldMk cId="2435425602" sldId="322"/>
            <ac:spMk id="24" creationId="{922CA7F7-D452-6183-FC14-58939487016D}"/>
          </ac:spMkLst>
        </pc:spChg>
        <pc:spChg chg="add mod">
          <ac:chgData name="Schambach, Jo" userId="e1d2a009-674c-404b-bec1-6e3441cce374" providerId="ADAL" clId="{FD566109-CFE6-499E-A455-81275BFA1235}" dt="2022-11-29T13:19:26.985" v="2295" actId="1036"/>
          <ac:spMkLst>
            <pc:docMk/>
            <pc:sldMk cId="2435425602" sldId="322"/>
            <ac:spMk id="25" creationId="{25388C89-082B-D033-F1FE-FD465DD0BE0E}"/>
          </ac:spMkLst>
        </pc:spChg>
        <pc:spChg chg="add mod">
          <ac:chgData name="Schambach, Jo" userId="e1d2a009-674c-404b-bec1-6e3441cce374" providerId="ADAL" clId="{FD566109-CFE6-499E-A455-81275BFA1235}" dt="2022-11-29T13:19:26.985" v="2295" actId="1036"/>
          <ac:spMkLst>
            <pc:docMk/>
            <pc:sldMk cId="2435425602" sldId="322"/>
            <ac:spMk id="26" creationId="{29665147-758B-334F-991B-78F51DB6C3FD}"/>
          </ac:spMkLst>
        </pc:spChg>
        <pc:spChg chg="add mod">
          <ac:chgData name="Schambach, Jo" userId="e1d2a009-674c-404b-bec1-6e3441cce374" providerId="ADAL" clId="{FD566109-CFE6-499E-A455-81275BFA1235}" dt="2022-11-29T13:19:26.985" v="2295" actId="1036"/>
          <ac:spMkLst>
            <pc:docMk/>
            <pc:sldMk cId="2435425602" sldId="322"/>
            <ac:spMk id="27" creationId="{601B051B-22F6-4B1B-5981-2FBF5DC070C0}"/>
          </ac:spMkLst>
        </pc:spChg>
        <pc:grpChg chg="add mod">
          <ac:chgData name="Schambach, Jo" userId="e1d2a009-674c-404b-bec1-6e3441cce374" providerId="ADAL" clId="{FD566109-CFE6-499E-A455-81275BFA1235}" dt="2022-11-29T13:19:26.985" v="2295" actId="1036"/>
          <ac:grpSpMkLst>
            <pc:docMk/>
            <pc:sldMk cId="2435425602" sldId="322"/>
            <ac:grpSpMk id="10" creationId="{DB1A480D-6149-B765-411D-B0CD84162936}"/>
          </ac:grpSpMkLst>
        </pc:grpChg>
        <pc:picChg chg="add mod">
          <ac:chgData name="Schambach, Jo" userId="e1d2a009-674c-404b-bec1-6e3441cce374" providerId="ADAL" clId="{FD566109-CFE6-499E-A455-81275BFA1235}" dt="2022-11-29T13:18:45.863" v="2271" actId="1035"/>
          <ac:picMkLst>
            <pc:docMk/>
            <pc:sldMk cId="2435425602" sldId="322"/>
            <ac:picMk id="29" creationId="{B72E978C-C71A-DCA2-9DD4-1866C9F1BC98}"/>
          </ac:picMkLst>
        </pc:picChg>
        <pc:cxnChg chg="add mod">
          <ac:chgData name="Schambach, Jo" userId="e1d2a009-674c-404b-bec1-6e3441cce374" providerId="ADAL" clId="{FD566109-CFE6-499E-A455-81275BFA1235}" dt="2022-11-29T13:19:26.985" v="2295" actId="1036"/>
          <ac:cxnSpMkLst>
            <pc:docMk/>
            <pc:sldMk cId="2435425602" sldId="322"/>
            <ac:cxnSpMk id="15" creationId="{1E14A849-BFFD-6C27-BD38-51502F04A165}"/>
          </ac:cxnSpMkLst>
        </pc:cxnChg>
        <pc:cxnChg chg="add mod">
          <ac:chgData name="Schambach, Jo" userId="e1d2a009-674c-404b-bec1-6e3441cce374" providerId="ADAL" clId="{FD566109-CFE6-499E-A455-81275BFA1235}" dt="2022-11-29T13:19:26.985" v="2295" actId="1036"/>
          <ac:cxnSpMkLst>
            <pc:docMk/>
            <pc:sldMk cId="2435425602" sldId="322"/>
            <ac:cxnSpMk id="16" creationId="{8EEE3706-FE80-B2BF-E911-3AA61B5783E6}"/>
          </ac:cxnSpMkLst>
        </pc:cxnChg>
        <pc:cxnChg chg="add mod">
          <ac:chgData name="Schambach, Jo" userId="e1d2a009-674c-404b-bec1-6e3441cce374" providerId="ADAL" clId="{FD566109-CFE6-499E-A455-81275BFA1235}" dt="2022-11-29T13:19:26.985" v="2295" actId="1036"/>
          <ac:cxnSpMkLst>
            <pc:docMk/>
            <pc:sldMk cId="2435425602" sldId="322"/>
            <ac:cxnSpMk id="17" creationId="{93B239F9-C81F-D00C-B6B6-CF02A0F524B9}"/>
          </ac:cxnSpMkLst>
        </pc:cxnChg>
        <pc:cxnChg chg="add mod">
          <ac:chgData name="Schambach, Jo" userId="e1d2a009-674c-404b-bec1-6e3441cce374" providerId="ADAL" clId="{FD566109-CFE6-499E-A455-81275BFA1235}" dt="2022-11-29T13:19:26.985" v="2295" actId="1036"/>
          <ac:cxnSpMkLst>
            <pc:docMk/>
            <pc:sldMk cId="2435425602" sldId="322"/>
            <ac:cxnSpMk id="18" creationId="{F2DB36DD-6ADC-C1B6-C243-1C6551EC9B3E}"/>
          </ac:cxnSpMkLst>
        </pc:cxnChg>
        <pc:cxnChg chg="add mod">
          <ac:chgData name="Schambach, Jo" userId="e1d2a009-674c-404b-bec1-6e3441cce374" providerId="ADAL" clId="{FD566109-CFE6-499E-A455-81275BFA1235}" dt="2022-11-29T13:19:26.985" v="2295" actId="1036"/>
          <ac:cxnSpMkLst>
            <pc:docMk/>
            <pc:sldMk cId="2435425602" sldId="322"/>
            <ac:cxnSpMk id="19" creationId="{28CC84A0-52D0-F584-C659-52F47A777BF1}"/>
          </ac:cxnSpMkLst>
        </pc:cxnChg>
        <pc:cxnChg chg="add mod">
          <ac:chgData name="Schambach, Jo" userId="e1d2a009-674c-404b-bec1-6e3441cce374" providerId="ADAL" clId="{FD566109-CFE6-499E-A455-81275BFA1235}" dt="2022-11-29T13:18:45.863" v="2271" actId="1035"/>
          <ac:cxnSpMkLst>
            <pc:docMk/>
            <pc:sldMk cId="2435425602" sldId="322"/>
            <ac:cxnSpMk id="28" creationId="{DC8C3A89-BDAD-3973-AA78-D67EBB7836B1}"/>
          </ac:cxnSpMkLst>
        </pc:cxnChg>
      </pc:sldChg>
      <pc:sldChg chg="addSp modSp new mod">
        <pc:chgData name="Schambach, Jo" userId="e1d2a009-674c-404b-bec1-6e3441cce374" providerId="ADAL" clId="{FD566109-CFE6-499E-A455-81275BFA1235}" dt="2022-11-29T13:21:19.294" v="2326" actId="20577"/>
        <pc:sldMkLst>
          <pc:docMk/>
          <pc:sldMk cId="3618111589" sldId="323"/>
        </pc:sldMkLst>
        <pc:spChg chg="mod">
          <ac:chgData name="Schambach, Jo" userId="e1d2a009-674c-404b-bec1-6e3441cce374" providerId="ADAL" clId="{FD566109-CFE6-499E-A455-81275BFA1235}" dt="2022-11-29T13:21:19.294" v="2326" actId="20577"/>
          <ac:spMkLst>
            <pc:docMk/>
            <pc:sldMk cId="3618111589" sldId="323"/>
            <ac:spMk id="2" creationId="{FABCFA85-4E86-CCA3-789A-032DCBC70EE2}"/>
          </ac:spMkLst>
        </pc:spChg>
        <pc:spChg chg="add mod">
          <ac:chgData name="Schambach, Jo" userId="e1d2a009-674c-404b-bec1-6e3441cce374" providerId="ADAL" clId="{FD566109-CFE6-499E-A455-81275BFA1235}" dt="2022-11-29T13:21:05.406" v="2298" actId="1076"/>
          <ac:spMkLst>
            <pc:docMk/>
            <pc:sldMk cId="3618111589" sldId="323"/>
            <ac:spMk id="6" creationId="{16E6C56D-AB3A-0C6F-C0B5-B90681935882}"/>
          </ac:spMkLst>
        </pc:spChg>
        <pc:spChg chg="add mod">
          <ac:chgData name="Schambach, Jo" userId="e1d2a009-674c-404b-bec1-6e3441cce374" providerId="ADAL" clId="{FD566109-CFE6-499E-A455-81275BFA1235}" dt="2022-11-29T13:21:05.406" v="2298" actId="1076"/>
          <ac:spMkLst>
            <pc:docMk/>
            <pc:sldMk cId="3618111589" sldId="323"/>
            <ac:spMk id="7" creationId="{F5930EA2-CCC6-653E-567F-835AFDEBED67}"/>
          </ac:spMkLst>
        </pc:spChg>
        <pc:spChg chg="add mod">
          <ac:chgData name="Schambach, Jo" userId="e1d2a009-674c-404b-bec1-6e3441cce374" providerId="ADAL" clId="{FD566109-CFE6-499E-A455-81275BFA1235}" dt="2022-11-29T13:21:05.406" v="2298" actId="1076"/>
          <ac:spMkLst>
            <pc:docMk/>
            <pc:sldMk cId="3618111589" sldId="323"/>
            <ac:spMk id="8" creationId="{177F0036-2E97-EA92-FF9B-367E9D063FE8}"/>
          </ac:spMkLst>
        </pc:spChg>
        <pc:spChg chg="add mod">
          <ac:chgData name="Schambach, Jo" userId="e1d2a009-674c-404b-bec1-6e3441cce374" providerId="ADAL" clId="{FD566109-CFE6-499E-A455-81275BFA1235}" dt="2022-11-29T13:21:05.406" v="2298" actId="1076"/>
          <ac:spMkLst>
            <pc:docMk/>
            <pc:sldMk cId="3618111589" sldId="323"/>
            <ac:spMk id="9" creationId="{B3D07A6A-E1A4-A00B-F5CD-AE0508A1654E}"/>
          </ac:spMkLst>
        </pc:spChg>
        <pc:spChg chg="add mod">
          <ac:chgData name="Schambach, Jo" userId="e1d2a009-674c-404b-bec1-6e3441cce374" providerId="ADAL" clId="{FD566109-CFE6-499E-A455-81275BFA1235}" dt="2022-11-29T13:21:05.406" v="2298" actId="1076"/>
          <ac:spMkLst>
            <pc:docMk/>
            <pc:sldMk cId="3618111589" sldId="323"/>
            <ac:spMk id="10" creationId="{0B126A28-F045-48CF-BD29-0B69D47054D0}"/>
          </ac:spMkLst>
        </pc:spChg>
        <pc:spChg chg="add mod">
          <ac:chgData name="Schambach, Jo" userId="e1d2a009-674c-404b-bec1-6e3441cce374" providerId="ADAL" clId="{FD566109-CFE6-499E-A455-81275BFA1235}" dt="2022-11-29T13:21:05.406" v="2298" actId="1076"/>
          <ac:spMkLst>
            <pc:docMk/>
            <pc:sldMk cId="3618111589" sldId="323"/>
            <ac:spMk id="11" creationId="{12F7F825-92AC-9989-AF19-6A9E077F1BA6}"/>
          </ac:spMkLst>
        </pc:spChg>
        <pc:spChg chg="add mod">
          <ac:chgData name="Schambach, Jo" userId="e1d2a009-674c-404b-bec1-6e3441cce374" providerId="ADAL" clId="{FD566109-CFE6-499E-A455-81275BFA1235}" dt="2022-11-29T13:21:05.406" v="2298" actId="1076"/>
          <ac:spMkLst>
            <pc:docMk/>
            <pc:sldMk cId="3618111589" sldId="323"/>
            <ac:spMk id="13" creationId="{4F00EC1A-501B-D722-657D-48F27729F3E2}"/>
          </ac:spMkLst>
        </pc:spChg>
        <pc:spChg chg="add mod">
          <ac:chgData name="Schambach, Jo" userId="e1d2a009-674c-404b-bec1-6e3441cce374" providerId="ADAL" clId="{FD566109-CFE6-499E-A455-81275BFA1235}" dt="2022-11-29T13:21:05.406" v="2298" actId="1076"/>
          <ac:spMkLst>
            <pc:docMk/>
            <pc:sldMk cId="3618111589" sldId="323"/>
            <ac:spMk id="14" creationId="{FA0F359F-04F5-C2BF-E3C0-85DD2E1E0599}"/>
          </ac:spMkLst>
        </pc:spChg>
        <pc:spChg chg="add mod">
          <ac:chgData name="Schambach, Jo" userId="e1d2a009-674c-404b-bec1-6e3441cce374" providerId="ADAL" clId="{FD566109-CFE6-499E-A455-81275BFA1235}" dt="2022-11-29T13:21:05.406" v="2298" actId="1076"/>
          <ac:spMkLst>
            <pc:docMk/>
            <pc:sldMk cId="3618111589" sldId="323"/>
            <ac:spMk id="15" creationId="{4C1F6FD1-5061-8787-CE99-3EDCA9CBBA7E}"/>
          </ac:spMkLst>
        </pc:spChg>
        <pc:spChg chg="add mod">
          <ac:chgData name="Schambach, Jo" userId="e1d2a009-674c-404b-bec1-6e3441cce374" providerId="ADAL" clId="{FD566109-CFE6-499E-A455-81275BFA1235}" dt="2022-11-29T13:21:05.406" v="2298" actId="1076"/>
          <ac:spMkLst>
            <pc:docMk/>
            <pc:sldMk cId="3618111589" sldId="323"/>
            <ac:spMk id="16" creationId="{4B31FD07-1F25-42B3-0141-6270A2A9D52F}"/>
          </ac:spMkLst>
        </pc:spChg>
        <pc:spChg chg="add mod">
          <ac:chgData name="Schambach, Jo" userId="e1d2a009-674c-404b-bec1-6e3441cce374" providerId="ADAL" clId="{FD566109-CFE6-499E-A455-81275BFA1235}" dt="2022-11-29T13:21:05.406" v="2298" actId="1076"/>
          <ac:spMkLst>
            <pc:docMk/>
            <pc:sldMk cId="3618111589" sldId="323"/>
            <ac:spMk id="17" creationId="{1D915736-0E01-6BC5-429B-FC5F3016EAF6}"/>
          </ac:spMkLst>
        </pc:spChg>
        <pc:spChg chg="mod">
          <ac:chgData name="Schambach, Jo" userId="e1d2a009-674c-404b-bec1-6e3441cce374" providerId="ADAL" clId="{FD566109-CFE6-499E-A455-81275BFA1235}" dt="2022-11-29T13:20:59.251" v="2297"/>
          <ac:spMkLst>
            <pc:docMk/>
            <pc:sldMk cId="3618111589" sldId="323"/>
            <ac:spMk id="19" creationId="{33860850-06BD-A05F-C6B8-58C1A817EBE3}"/>
          </ac:spMkLst>
        </pc:spChg>
        <pc:spChg chg="mod">
          <ac:chgData name="Schambach, Jo" userId="e1d2a009-674c-404b-bec1-6e3441cce374" providerId="ADAL" clId="{FD566109-CFE6-499E-A455-81275BFA1235}" dt="2022-11-29T13:20:59.251" v="2297"/>
          <ac:spMkLst>
            <pc:docMk/>
            <pc:sldMk cId="3618111589" sldId="323"/>
            <ac:spMk id="20" creationId="{C5C1A70B-D057-9AF8-F0C5-FC76003D6E7D}"/>
          </ac:spMkLst>
        </pc:spChg>
        <pc:spChg chg="mod">
          <ac:chgData name="Schambach, Jo" userId="e1d2a009-674c-404b-bec1-6e3441cce374" providerId="ADAL" clId="{FD566109-CFE6-499E-A455-81275BFA1235}" dt="2022-11-29T13:20:59.251" v="2297"/>
          <ac:spMkLst>
            <pc:docMk/>
            <pc:sldMk cId="3618111589" sldId="323"/>
            <ac:spMk id="21" creationId="{008AE134-CB20-F2EE-AFB5-C97DF5E7A87D}"/>
          </ac:spMkLst>
        </pc:spChg>
        <pc:spChg chg="mod">
          <ac:chgData name="Schambach, Jo" userId="e1d2a009-674c-404b-bec1-6e3441cce374" providerId="ADAL" clId="{FD566109-CFE6-499E-A455-81275BFA1235}" dt="2022-11-29T13:20:59.251" v="2297"/>
          <ac:spMkLst>
            <pc:docMk/>
            <pc:sldMk cId="3618111589" sldId="323"/>
            <ac:spMk id="22" creationId="{9B2B7279-42FD-1747-C933-6D6060BC27A1}"/>
          </ac:spMkLst>
        </pc:spChg>
        <pc:spChg chg="add mod">
          <ac:chgData name="Schambach, Jo" userId="e1d2a009-674c-404b-bec1-6e3441cce374" providerId="ADAL" clId="{FD566109-CFE6-499E-A455-81275BFA1235}" dt="2022-11-29T13:21:05.406" v="2298" actId="1076"/>
          <ac:spMkLst>
            <pc:docMk/>
            <pc:sldMk cId="3618111589" sldId="323"/>
            <ac:spMk id="24" creationId="{0DE18A05-F19F-3C88-EAF5-847CE0F7535E}"/>
          </ac:spMkLst>
        </pc:spChg>
        <pc:spChg chg="add mod">
          <ac:chgData name="Schambach, Jo" userId="e1d2a009-674c-404b-bec1-6e3441cce374" providerId="ADAL" clId="{FD566109-CFE6-499E-A455-81275BFA1235}" dt="2022-11-29T13:21:05.406" v="2298" actId="1076"/>
          <ac:spMkLst>
            <pc:docMk/>
            <pc:sldMk cId="3618111589" sldId="323"/>
            <ac:spMk id="25" creationId="{67B98D86-6007-8B50-B41A-9337B20AEAED}"/>
          </ac:spMkLst>
        </pc:spChg>
        <pc:spChg chg="add mod">
          <ac:chgData name="Schambach, Jo" userId="e1d2a009-674c-404b-bec1-6e3441cce374" providerId="ADAL" clId="{FD566109-CFE6-499E-A455-81275BFA1235}" dt="2022-11-29T13:21:05.406" v="2298" actId="1076"/>
          <ac:spMkLst>
            <pc:docMk/>
            <pc:sldMk cId="3618111589" sldId="323"/>
            <ac:spMk id="26" creationId="{06DA06AF-680E-5B43-A5C0-4F67447E2C48}"/>
          </ac:spMkLst>
        </pc:spChg>
        <pc:spChg chg="add mod">
          <ac:chgData name="Schambach, Jo" userId="e1d2a009-674c-404b-bec1-6e3441cce374" providerId="ADAL" clId="{FD566109-CFE6-499E-A455-81275BFA1235}" dt="2022-11-29T13:21:05.406" v="2298" actId="1076"/>
          <ac:spMkLst>
            <pc:docMk/>
            <pc:sldMk cId="3618111589" sldId="323"/>
            <ac:spMk id="27" creationId="{62ED376F-5413-56EA-A01B-A0624894C0C1}"/>
          </ac:spMkLst>
        </pc:spChg>
        <pc:spChg chg="add mod">
          <ac:chgData name="Schambach, Jo" userId="e1d2a009-674c-404b-bec1-6e3441cce374" providerId="ADAL" clId="{FD566109-CFE6-499E-A455-81275BFA1235}" dt="2022-11-29T13:21:05.406" v="2298" actId="1076"/>
          <ac:spMkLst>
            <pc:docMk/>
            <pc:sldMk cId="3618111589" sldId="323"/>
            <ac:spMk id="28" creationId="{1CD56520-7338-1525-E2D1-7D3FD163BCA9}"/>
          </ac:spMkLst>
        </pc:spChg>
        <pc:spChg chg="add mod">
          <ac:chgData name="Schambach, Jo" userId="e1d2a009-674c-404b-bec1-6e3441cce374" providerId="ADAL" clId="{FD566109-CFE6-499E-A455-81275BFA1235}" dt="2022-11-29T13:21:05.406" v="2298" actId="1076"/>
          <ac:spMkLst>
            <pc:docMk/>
            <pc:sldMk cId="3618111589" sldId="323"/>
            <ac:spMk id="29" creationId="{E0E02BEC-422B-8857-2BA9-192EB251624D}"/>
          </ac:spMkLst>
        </pc:spChg>
        <pc:spChg chg="add mod">
          <ac:chgData name="Schambach, Jo" userId="e1d2a009-674c-404b-bec1-6e3441cce374" providerId="ADAL" clId="{FD566109-CFE6-499E-A455-81275BFA1235}" dt="2022-11-29T13:21:05.406" v="2298" actId="1076"/>
          <ac:spMkLst>
            <pc:docMk/>
            <pc:sldMk cId="3618111589" sldId="323"/>
            <ac:spMk id="30" creationId="{E1F824CB-13D7-0DBE-BE0D-7E38F2DA6277}"/>
          </ac:spMkLst>
        </pc:spChg>
        <pc:spChg chg="add mod">
          <ac:chgData name="Schambach, Jo" userId="e1d2a009-674c-404b-bec1-6e3441cce374" providerId="ADAL" clId="{FD566109-CFE6-499E-A455-81275BFA1235}" dt="2022-11-29T13:21:05.406" v="2298" actId="1076"/>
          <ac:spMkLst>
            <pc:docMk/>
            <pc:sldMk cId="3618111589" sldId="323"/>
            <ac:spMk id="31" creationId="{94BF3C58-E466-01E0-D753-E0B6528EA3C4}"/>
          </ac:spMkLst>
        </pc:spChg>
        <pc:spChg chg="add mod">
          <ac:chgData name="Schambach, Jo" userId="e1d2a009-674c-404b-bec1-6e3441cce374" providerId="ADAL" clId="{FD566109-CFE6-499E-A455-81275BFA1235}" dt="2022-11-29T13:21:05.406" v="2298" actId="1076"/>
          <ac:spMkLst>
            <pc:docMk/>
            <pc:sldMk cId="3618111589" sldId="323"/>
            <ac:spMk id="32" creationId="{3CA40C8A-6B33-7393-874F-B6302C41C9E2}"/>
          </ac:spMkLst>
        </pc:spChg>
        <pc:spChg chg="add mod">
          <ac:chgData name="Schambach, Jo" userId="e1d2a009-674c-404b-bec1-6e3441cce374" providerId="ADAL" clId="{FD566109-CFE6-499E-A455-81275BFA1235}" dt="2022-11-29T13:21:05.406" v="2298" actId="1076"/>
          <ac:spMkLst>
            <pc:docMk/>
            <pc:sldMk cId="3618111589" sldId="323"/>
            <ac:spMk id="33" creationId="{45B65642-B063-919E-7E63-0137E563CEB4}"/>
          </ac:spMkLst>
        </pc:spChg>
        <pc:spChg chg="add mod">
          <ac:chgData name="Schambach, Jo" userId="e1d2a009-674c-404b-bec1-6e3441cce374" providerId="ADAL" clId="{FD566109-CFE6-499E-A455-81275BFA1235}" dt="2022-11-29T13:21:05.406" v="2298" actId="1076"/>
          <ac:spMkLst>
            <pc:docMk/>
            <pc:sldMk cId="3618111589" sldId="323"/>
            <ac:spMk id="34" creationId="{C48049CD-78D2-C1C0-E4EC-9BE38792D50E}"/>
          </ac:spMkLst>
        </pc:spChg>
        <pc:spChg chg="add mod">
          <ac:chgData name="Schambach, Jo" userId="e1d2a009-674c-404b-bec1-6e3441cce374" providerId="ADAL" clId="{FD566109-CFE6-499E-A455-81275BFA1235}" dt="2022-11-29T13:21:05.406" v="2298" actId="1076"/>
          <ac:spMkLst>
            <pc:docMk/>
            <pc:sldMk cId="3618111589" sldId="323"/>
            <ac:spMk id="35" creationId="{06A8AFEB-F6AC-17D0-96BD-A20A0ED9F954}"/>
          </ac:spMkLst>
        </pc:spChg>
        <pc:spChg chg="add mod">
          <ac:chgData name="Schambach, Jo" userId="e1d2a009-674c-404b-bec1-6e3441cce374" providerId="ADAL" clId="{FD566109-CFE6-499E-A455-81275BFA1235}" dt="2022-11-29T13:21:05.406" v="2298" actId="1076"/>
          <ac:spMkLst>
            <pc:docMk/>
            <pc:sldMk cId="3618111589" sldId="323"/>
            <ac:spMk id="36" creationId="{2025C55C-F368-BE98-985F-8DF6ACB0439A}"/>
          </ac:spMkLst>
        </pc:spChg>
        <pc:spChg chg="add mod">
          <ac:chgData name="Schambach, Jo" userId="e1d2a009-674c-404b-bec1-6e3441cce374" providerId="ADAL" clId="{FD566109-CFE6-499E-A455-81275BFA1235}" dt="2022-11-29T13:21:05.406" v="2298" actId="1076"/>
          <ac:spMkLst>
            <pc:docMk/>
            <pc:sldMk cId="3618111589" sldId="323"/>
            <ac:spMk id="37" creationId="{C01448F7-68C6-555B-705B-E254EC6D00E0}"/>
          </ac:spMkLst>
        </pc:spChg>
        <pc:spChg chg="add mod">
          <ac:chgData name="Schambach, Jo" userId="e1d2a009-674c-404b-bec1-6e3441cce374" providerId="ADAL" clId="{FD566109-CFE6-499E-A455-81275BFA1235}" dt="2022-11-29T13:21:05.406" v="2298" actId="1076"/>
          <ac:spMkLst>
            <pc:docMk/>
            <pc:sldMk cId="3618111589" sldId="323"/>
            <ac:spMk id="38" creationId="{E0C42E99-99B9-6F7E-8F56-5EE8F15AC55E}"/>
          </ac:spMkLst>
        </pc:spChg>
        <pc:spChg chg="add mod">
          <ac:chgData name="Schambach, Jo" userId="e1d2a009-674c-404b-bec1-6e3441cce374" providerId="ADAL" clId="{FD566109-CFE6-499E-A455-81275BFA1235}" dt="2022-11-29T13:21:05.406" v="2298" actId="1076"/>
          <ac:spMkLst>
            <pc:docMk/>
            <pc:sldMk cId="3618111589" sldId="323"/>
            <ac:spMk id="39" creationId="{EB522517-2238-EEC0-0935-08FAFEC0ACE4}"/>
          </ac:spMkLst>
        </pc:spChg>
        <pc:grpChg chg="add mod">
          <ac:chgData name="Schambach, Jo" userId="e1d2a009-674c-404b-bec1-6e3441cce374" providerId="ADAL" clId="{FD566109-CFE6-499E-A455-81275BFA1235}" dt="2022-11-29T13:21:05.406" v="2298" actId="1076"/>
          <ac:grpSpMkLst>
            <pc:docMk/>
            <pc:sldMk cId="3618111589" sldId="323"/>
            <ac:grpSpMk id="18" creationId="{35F182B6-8600-A21D-4EF2-0F905C5C01C2}"/>
          </ac:grpSpMkLst>
        </pc:grpChg>
        <pc:cxnChg chg="add mod">
          <ac:chgData name="Schambach, Jo" userId="e1d2a009-674c-404b-bec1-6e3441cce374" providerId="ADAL" clId="{FD566109-CFE6-499E-A455-81275BFA1235}" dt="2022-11-29T13:21:05.406" v="2298" actId="1076"/>
          <ac:cxnSpMkLst>
            <pc:docMk/>
            <pc:sldMk cId="3618111589" sldId="323"/>
            <ac:cxnSpMk id="12" creationId="{8A0A7D5A-62BC-47ED-9C81-13E9CFFEA7C0}"/>
          </ac:cxnSpMkLst>
        </pc:cxnChg>
        <pc:cxnChg chg="add mod">
          <ac:chgData name="Schambach, Jo" userId="e1d2a009-674c-404b-bec1-6e3441cce374" providerId="ADAL" clId="{FD566109-CFE6-499E-A455-81275BFA1235}" dt="2022-11-29T13:21:05.406" v="2298" actId="1076"/>
          <ac:cxnSpMkLst>
            <pc:docMk/>
            <pc:sldMk cId="3618111589" sldId="323"/>
            <ac:cxnSpMk id="23" creationId="{26E32CA4-781C-EAB5-C93D-B84EEF4360EB}"/>
          </ac:cxnSpMkLst>
        </pc:cxnChg>
      </pc:sldChg>
      <pc:sldChg chg="addSp delSp modSp new mod">
        <pc:chgData name="Schambach, Jo" userId="e1d2a009-674c-404b-bec1-6e3441cce374" providerId="ADAL" clId="{FD566109-CFE6-499E-A455-81275BFA1235}" dt="2022-11-29T13:25:12.490" v="2377" actId="20577"/>
        <pc:sldMkLst>
          <pc:docMk/>
          <pc:sldMk cId="2272073457" sldId="324"/>
        </pc:sldMkLst>
        <pc:spChg chg="mod">
          <ac:chgData name="Schambach, Jo" userId="e1d2a009-674c-404b-bec1-6e3441cce374" providerId="ADAL" clId="{FD566109-CFE6-499E-A455-81275BFA1235}" dt="2022-11-29T13:25:12.490" v="2377" actId="20577"/>
          <ac:spMkLst>
            <pc:docMk/>
            <pc:sldMk cId="2272073457" sldId="324"/>
            <ac:spMk id="2" creationId="{F0038A24-929A-4201-11C9-07A0265B7BFC}"/>
          </ac:spMkLst>
        </pc:spChg>
        <pc:spChg chg="add del mod">
          <ac:chgData name="Schambach, Jo" userId="e1d2a009-674c-404b-bec1-6e3441cce374" providerId="ADAL" clId="{FD566109-CFE6-499E-A455-81275BFA1235}" dt="2022-11-29T13:24:42.872" v="2335" actId="478"/>
          <ac:spMkLst>
            <pc:docMk/>
            <pc:sldMk cId="2272073457" sldId="324"/>
            <ac:spMk id="9" creationId="{655A6BD9-D9FB-22C1-8673-D315C5B0C593}"/>
          </ac:spMkLst>
        </pc:spChg>
        <pc:spChg chg="add del mod">
          <ac:chgData name="Schambach, Jo" userId="e1d2a009-674c-404b-bec1-6e3441cce374" providerId="ADAL" clId="{FD566109-CFE6-499E-A455-81275BFA1235}" dt="2022-11-29T13:24:42.872" v="2335" actId="478"/>
          <ac:spMkLst>
            <pc:docMk/>
            <pc:sldMk cId="2272073457" sldId="324"/>
            <ac:spMk id="10" creationId="{34858C3C-3254-9160-8D5C-F631ECEA24D0}"/>
          </ac:spMkLst>
        </pc:spChg>
        <pc:spChg chg="add del mod">
          <ac:chgData name="Schambach, Jo" userId="e1d2a009-674c-404b-bec1-6e3441cce374" providerId="ADAL" clId="{FD566109-CFE6-499E-A455-81275BFA1235}" dt="2022-11-29T13:24:42.872" v="2335" actId="478"/>
          <ac:spMkLst>
            <pc:docMk/>
            <pc:sldMk cId="2272073457" sldId="324"/>
            <ac:spMk id="11" creationId="{27A25944-88C3-3371-DF95-3D484CBBDE74}"/>
          </ac:spMkLst>
        </pc:spChg>
        <pc:spChg chg="add del mod">
          <ac:chgData name="Schambach, Jo" userId="e1d2a009-674c-404b-bec1-6e3441cce374" providerId="ADAL" clId="{FD566109-CFE6-499E-A455-81275BFA1235}" dt="2022-11-29T13:24:42.872" v="2335" actId="478"/>
          <ac:spMkLst>
            <pc:docMk/>
            <pc:sldMk cId="2272073457" sldId="324"/>
            <ac:spMk id="12" creationId="{D48F26C9-BB86-E8E1-82E2-4FAF6025D937}"/>
          </ac:spMkLst>
        </pc:spChg>
        <pc:spChg chg="add mod">
          <ac:chgData name="Schambach, Jo" userId="e1d2a009-674c-404b-bec1-6e3441cce374" providerId="ADAL" clId="{FD566109-CFE6-499E-A455-81275BFA1235}" dt="2022-11-29T13:24:56.312" v="2370" actId="1037"/>
          <ac:spMkLst>
            <pc:docMk/>
            <pc:sldMk cId="2272073457" sldId="324"/>
            <ac:spMk id="16" creationId="{A12C2F3D-EF2B-E5F1-583D-8DC855A5FAC4}"/>
          </ac:spMkLst>
        </pc:spChg>
        <pc:spChg chg="add mod">
          <ac:chgData name="Schambach, Jo" userId="e1d2a009-674c-404b-bec1-6e3441cce374" providerId="ADAL" clId="{FD566109-CFE6-499E-A455-81275BFA1235}" dt="2022-11-29T13:24:56.312" v="2370" actId="1037"/>
          <ac:spMkLst>
            <pc:docMk/>
            <pc:sldMk cId="2272073457" sldId="324"/>
            <ac:spMk id="17" creationId="{BF32E7AF-9788-3884-138C-80C45B843572}"/>
          </ac:spMkLst>
        </pc:spChg>
        <pc:spChg chg="add mod">
          <ac:chgData name="Schambach, Jo" userId="e1d2a009-674c-404b-bec1-6e3441cce374" providerId="ADAL" clId="{FD566109-CFE6-499E-A455-81275BFA1235}" dt="2022-11-29T13:24:56.312" v="2370" actId="1037"/>
          <ac:spMkLst>
            <pc:docMk/>
            <pc:sldMk cId="2272073457" sldId="324"/>
            <ac:spMk id="18" creationId="{44102909-C805-F90A-97DE-532674342924}"/>
          </ac:spMkLst>
        </pc:spChg>
        <pc:spChg chg="add mod">
          <ac:chgData name="Schambach, Jo" userId="e1d2a009-674c-404b-bec1-6e3441cce374" providerId="ADAL" clId="{FD566109-CFE6-499E-A455-81275BFA1235}" dt="2022-11-29T13:24:56.312" v="2370" actId="1037"/>
          <ac:spMkLst>
            <pc:docMk/>
            <pc:sldMk cId="2272073457" sldId="324"/>
            <ac:spMk id="19" creationId="{31BC4511-129C-1245-FFCD-5990D4257A94}"/>
          </ac:spMkLst>
        </pc:spChg>
        <pc:spChg chg="add mod">
          <ac:chgData name="Schambach, Jo" userId="e1d2a009-674c-404b-bec1-6e3441cce374" providerId="ADAL" clId="{FD566109-CFE6-499E-A455-81275BFA1235}" dt="2022-11-29T13:25:03.255" v="2371" actId="1076"/>
          <ac:spMkLst>
            <pc:docMk/>
            <pc:sldMk cId="2272073457" sldId="324"/>
            <ac:spMk id="20" creationId="{848D5C69-EE2E-B98C-05B7-6D3AFD3949F6}"/>
          </ac:spMkLst>
        </pc:spChg>
        <pc:picChg chg="add del mod">
          <ac:chgData name="Schambach, Jo" userId="e1d2a009-674c-404b-bec1-6e3441cce374" providerId="ADAL" clId="{FD566109-CFE6-499E-A455-81275BFA1235}" dt="2022-11-29T13:24:42.872" v="2335" actId="478"/>
          <ac:picMkLst>
            <pc:docMk/>
            <pc:sldMk cId="2272073457" sldId="324"/>
            <ac:picMk id="6" creationId="{AF7BFF5A-852C-D064-8396-2EC19CF8FCB9}"/>
          </ac:picMkLst>
        </pc:picChg>
        <pc:picChg chg="add del mod">
          <ac:chgData name="Schambach, Jo" userId="e1d2a009-674c-404b-bec1-6e3441cce374" providerId="ADAL" clId="{FD566109-CFE6-499E-A455-81275BFA1235}" dt="2022-11-29T13:24:42.872" v="2335" actId="478"/>
          <ac:picMkLst>
            <pc:docMk/>
            <pc:sldMk cId="2272073457" sldId="324"/>
            <ac:picMk id="7" creationId="{DFDC0398-01A7-D1C1-57AC-447F21BDE6BB}"/>
          </ac:picMkLst>
        </pc:picChg>
        <pc:picChg chg="add del mod">
          <ac:chgData name="Schambach, Jo" userId="e1d2a009-674c-404b-bec1-6e3441cce374" providerId="ADAL" clId="{FD566109-CFE6-499E-A455-81275BFA1235}" dt="2022-11-29T13:24:42.872" v="2335" actId="478"/>
          <ac:picMkLst>
            <pc:docMk/>
            <pc:sldMk cId="2272073457" sldId="324"/>
            <ac:picMk id="8" creationId="{338090B1-ADE2-7231-055E-6F05998F38D1}"/>
          </ac:picMkLst>
        </pc:picChg>
        <pc:picChg chg="add mod">
          <ac:chgData name="Schambach, Jo" userId="e1d2a009-674c-404b-bec1-6e3441cce374" providerId="ADAL" clId="{FD566109-CFE6-499E-A455-81275BFA1235}" dt="2022-11-29T13:24:56.312" v="2370" actId="1037"/>
          <ac:picMkLst>
            <pc:docMk/>
            <pc:sldMk cId="2272073457" sldId="324"/>
            <ac:picMk id="13" creationId="{EB68D8F4-3D84-8FCF-FEA6-185676722F2D}"/>
          </ac:picMkLst>
        </pc:picChg>
        <pc:picChg chg="add mod">
          <ac:chgData name="Schambach, Jo" userId="e1d2a009-674c-404b-bec1-6e3441cce374" providerId="ADAL" clId="{FD566109-CFE6-499E-A455-81275BFA1235}" dt="2022-11-29T13:24:56.312" v="2370" actId="1037"/>
          <ac:picMkLst>
            <pc:docMk/>
            <pc:sldMk cId="2272073457" sldId="324"/>
            <ac:picMk id="14" creationId="{BD0E48E4-7DCB-A7B2-8D24-62C8CCD999F4}"/>
          </ac:picMkLst>
        </pc:picChg>
        <pc:picChg chg="add mod">
          <ac:chgData name="Schambach, Jo" userId="e1d2a009-674c-404b-bec1-6e3441cce374" providerId="ADAL" clId="{FD566109-CFE6-499E-A455-81275BFA1235}" dt="2022-11-29T13:24:56.312" v="2370" actId="1037"/>
          <ac:picMkLst>
            <pc:docMk/>
            <pc:sldMk cId="2272073457" sldId="324"/>
            <ac:picMk id="15" creationId="{EBE6DFA4-ABF8-47F1-680E-333FF102F29A}"/>
          </ac:picMkLst>
        </pc:picChg>
      </pc:sldChg>
      <pc:sldChg chg="addSp delSp modSp new mod">
        <pc:chgData name="Schambach, Jo" userId="e1d2a009-674c-404b-bec1-6e3441cce374" providerId="ADAL" clId="{FD566109-CFE6-499E-A455-81275BFA1235}" dt="2022-11-29T13:46:21.620" v="2519" actId="20577"/>
        <pc:sldMkLst>
          <pc:docMk/>
          <pc:sldMk cId="960612894" sldId="325"/>
        </pc:sldMkLst>
        <pc:spChg chg="mod">
          <ac:chgData name="Schambach, Jo" userId="e1d2a009-674c-404b-bec1-6e3441cce374" providerId="ADAL" clId="{FD566109-CFE6-499E-A455-81275BFA1235}" dt="2022-11-29T13:27:28.685" v="2407" actId="20577"/>
          <ac:spMkLst>
            <pc:docMk/>
            <pc:sldMk cId="960612894" sldId="325"/>
            <ac:spMk id="2" creationId="{439E0008-9291-C3D6-412E-00922CFE93AF}"/>
          </ac:spMkLst>
        </pc:spChg>
        <pc:spChg chg="add del mod">
          <ac:chgData name="Schambach, Jo" userId="e1d2a009-674c-404b-bec1-6e3441cce374" providerId="ADAL" clId="{FD566109-CFE6-499E-A455-81275BFA1235}" dt="2022-11-29T13:26:58.550" v="2380"/>
          <ac:spMkLst>
            <pc:docMk/>
            <pc:sldMk cId="960612894" sldId="325"/>
            <ac:spMk id="9" creationId="{342AF8E9-2CC9-80C5-50AE-1F57054C4BD7}"/>
          </ac:spMkLst>
        </pc:spChg>
        <pc:spChg chg="add del mod">
          <ac:chgData name="Schambach, Jo" userId="e1d2a009-674c-404b-bec1-6e3441cce374" providerId="ADAL" clId="{FD566109-CFE6-499E-A455-81275BFA1235}" dt="2022-11-29T13:26:58.550" v="2380"/>
          <ac:spMkLst>
            <pc:docMk/>
            <pc:sldMk cId="960612894" sldId="325"/>
            <ac:spMk id="10" creationId="{80F33B12-760A-A995-E22E-7E88EF8DB17B}"/>
          </ac:spMkLst>
        </pc:spChg>
        <pc:spChg chg="add del mod">
          <ac:chgData name="Schambach, Jo" userId="e1d2a009-674c-404b-bec1-6e3441cce374" providerId="ADAL" clId="{FD566109-CFE6-499E-A455-81275BFA1235}" dt="2022-11-29T13:26:58.550" v="2380"/>
          <ac:spMkLst>
            <pc:docMk/>
            <pc:sldMk cId="960612894" sldId="325"/>
            <ac:spMk id="11" creationId="{887D227C-9782-970E-F8E1-7C5499D89A0F}"/>
          </ac:spMkLst>
        </pc:spChg>
        <pc:spChg chg="add del mod">
          <ac:chgData name="Schambach, Jo" userId="e1d2a009-674c-404b-bec1-6e3441cce374" providerId="ADAL" clId="{FD566109-CFE6-499E-A455-81275BFA1235}" dt="2022-11-29T13:26:58.550" v="2380"/>
          <ac:spMkLst>
            <pc:docMk/>
            <pc:sldMk cId="960612894" sldId="325"/>
            <ac:spMk id="12" creationId="{1DBB6452-D459-D68B-3F7B-6E869428F62F}"/>
          </ac:spMkLst>
        </pc:spChg>
        <pc:spChg chg="add del mod">
          <ac:chgData name="Schambach, Jo" userId="e1d2a009-674c-404b-bec1-6e3441cce374" providerId="ADAL" clId="{FD566109-CFE6-499E-A455-81275BFA1235}" dt="2022-11-29T13:26:58.550" v="2380"/>
          <ac:spMkLst>
            <pc:docMk/>
            <pc:sldMk cId="960612894" sldId="325"/>
            <ac:spMk id="13" creationId="{256741BA-49B5-5BF6-9560-071E6BF256FA}"/>
          </ac:spMkLst>
        </pc:spChg>
        <pc:spChg chg="add del mod">
          <ac:chgData name="Schambach, Jo" userId="e1d2a009-674c-404b-bec1-6e3441cce374" providerId="ADAL" clId="{FD566109-CFE6-499E-A455-81275BFA1235}" dt="2022-11-29T13:27:05.620" v="2382"/>
          <ac:spMkLst>
            <pc:docMk/>
            <pc:sldMk cId="960612894" sldId="325"/>
            <ac:spMk id="17" creationId="{C52F48F6-B090-7E90-897A-63CE5C735EC7}"/>
          </ac:spMkLst>
        </pc:spChg>
        <pc:spChg chg="add del mod">
          <ac:chgData name="Schambach, Jo" userId="e1d2a009-674c-404b-bec1-6e3441cce374" providerId="ADAL" clId="{FD566109-CFE6-499E-A455-81275BFA1235}" dt="2022-11-29T13:27:05.620" v="2382"/>
          <ac:spMkLst>
            <pc:docMk/>
            <pc:sldMk cId="960612894" sldId="325"/>
            <ac:spMk id="18" creationId="{50574244-D730-719F-5CF0-C5843EE2A4CF}"/>
          </ac:spMkLst>
        </pc:spChg>
        <pc:spChg chg="add del mod">
          <ac:chgData name="Schambach, Jo" userId="e1d2a009-674c-404b-bec1-6e3441cce374" providerId="ADAL" clId="{FD566109-CFE6-499E-A455-81275BFA1235}" dt="2022-11-29T13:27:05.620" v="2382"/>
          <ac:spMkLst>
            <pc:docMk/>
            <pc:sldMk cId="960612894" sldId="325"/>
            <ac:spMk id="19" creationId="{D8EAB580-937C-D972-D931-D5C4E37C998A}"/>
          </ac:spMkLst>
        </pc:spChg>
        <pc:spChg chg="add del mod">
          <ac:chgData name="Schambach, Jo" userId="e1d2a009-674c-404b-bec1-6e3441cce374" providerId="ADAL" clId="{FD566109-CFE6-499E-A455-81275BFA1235}" dt="2022-11-29T13:27:05.620" v="2382"/>
          <ac:spMkLst>
            <pc:docMk/>
            <pc:sldMk cId="960612894" sldId="325"/>
            <ac:spMk id="20" creationId="{E856F146-BFC3-C75D-D337-519EA5BE3D08}"/>
          </ac:spMkLst>
        </pc:spChg>
        <pc:spChg chg="add del mod">
          <ac:chgData name="Schambach, Jo" userId="e1d2a009-674c-404b-bec1-6e3441cce374" providerId="ADAL" clId="{FD566109-CFE6-499E-A455-81275BFA1235}" dt="2022-11-29T13:27:05.620" v="2382"/>
          <ac:spMkLst>
            <pc:docMk/>
            <pc:sldMk cId="960612894" sldId="325"/>
            <ac:spMk id="21" creationId="{3B5FD0FE-ABEA-5345-6047-7EAACE8ADE08}"/>
          </ac:spMkLst>
        </pc:spChg>
        <pc:spChg chg="add mod">
          <ac:chgData name="Schambach, Jo" userId="e1d2a009-674c-404b-bec1-6e3441cce374" providerId="ADAL" clId="{FD566109-CFE6-499E-A455-81275BFA1235}" dt="2022-11-29T13:46:21.620" v="2519" actId="20577"/>
          <ac:spMkLst>
            <pc:docMk/>
            <pc:sldMk cId="960612894" sldId="325"/>
            <ac:spMk id="22" creationId="{3E63ACB5-3491-3C46-3022-9FE861860F41}"/>
          </ac:spMkLst>
        </pc:spChg>
        <pc:spChg chg="add del mod">
          <ac:chgData name="Schambach, Jo" userId="e1d2a009-674c-404b-bec1-6e3441cce374" providerId="ADAL" clId="{FD566109-CFE6-499E-A455-81275BFA1235}" dt="2022-11-29T13:28:21.053" v="2409"/>
          <ac:spMkLst>
            <pc:docMk/>
            <pc:sldMk cId="960612894" sldId="325"/>
            <ac:spMk id="23" creationId="{51BF7A67-A151-B417-5B43-41E4577193DE}"/>
          </ac:spMkLst>
        </pc:spChg>
        <pc:spChg chg="add del mod">
          <ac:chgData name="Schambach, Jo" userId="e1d2a009-674c-404b-bec1-6e3441cce374" providerId="ADAL" clId="{FD566109-CFE6-499E-A455-81275BFA1235}" dt="2022-11-29T13:28:51.274" v="2413" actId="478"/>
          <ac:spMkLst>
            <pc:docMk/>
            <pc:sldMk cId="960612894" sldId="325"/>
            <ac:spMk id="24" creationId="{EE077BCC-FB90-44F7-D722-4F89A4911BA2}"/>
          </ac:spMkLst>
        </pc:spChg>
        <pc:spChg chg="add del mod">
          <ac:chgData name="Schambach, Jo" userId="e1d2a009-674c-404b-bec1-6e3441cce374" providerId="ADAL" clId="{FD566109-CFE6-499E-A455-81275BFA1235}" dt="2022-11-29T13:29:06.088" v="2415" actId="478"/>
          <ac:spMkLst>
            <pc:docMk/>
            <pc:sldMk cId="960612894" sldId="325"/>
            <ac:spMk id="25" creationId="{B7A89B59-F8B9-E4A1-8F95-B526A7A60F12}"/>
          </ac:spMkLst>
        </pc:spChg>
        <pc:spChg chg="add mod">
          <ac:chgData name="Schambach, Jo" userId="e1d2a009-674c-404b-bec1-6e3441cce374" providerId="ADAL" clId="{FD566109-CFE6-499E-A455-81275BFA1235}" dt="2022-11-29T13:30:08.589" v="2459" actId="1076"/>
          <ac:spMkLst>
            <pc:docMk/>
            <pc:sldMk cId="960612894" sldId="325"/>
            <ac:spMk id="28" creationId="{ADB1BDCA-D252-A368-01F9-9DFDCA336C18}"/>
          </ac:spMkLst>
        </pc:spChg>
        <pc:spChg chg="add mod">
          <ac:chgData name="Schambach, Jo" userId="e1d2a009-674c-404b-bec1-6e3441cce374" providerId="ADAL" clId="{FD566109-CFE6-499E-A455-81275BFA1235}" dt="2022-11-29T13:30:04.341" v="2458" actId="1076"/>
          <ac:spMkLst>
            <pc:docMk/>
            <pc:sldMk cId="960612894" sldId="325"/>
            <ac:spMk id="29" creationId="{13556A74-076A-4C19-1075-E4B4CF6F58FA}"/>
          </ac:spMkLst>
        </pc:spChg>
        <pc:graphicFrameChg chg="add del mod modGraphic">
          <ac:chgData name="Schambach, Jo" userId="e1d2a009-674c-404b-bec1-6e3441cce374" providerId="ADAL" clId="{FD566109-CFE6-499E-A455-81275BFA1235}" dt="2022-11-29T13:29:01.604" v="2414" actId="1076"/>
          <ac:graphicFrameMkLst>
            <pc:docMk/>
            <pc:sldMk cId="960612894" sldId="325"/>
            <ac:graphicFrameMk id="26" creationId="{243AEAF8-E711-9D71-FE0E-E41A0ECFF01D}"/>
          </ac:graphicFrameMkLst>
        </pc:graphicFrameChg>
        <pc:graphicFrameChg chg="add del mod modGraphic">
          <ac:chgData name="Schambach, Jo" userId="e1d2a009-674c-404b-bec1-6e3441cce374" providerId="ADAL" clId="{FD566109-CFE6-499E-A455-81275BFA1235}" dt="2022-11-29T13:28:51.274" v="2413" actId="478"/>
          <ac:graphicFrameMkLst>
            <pc:docMk/>
            <pc:sldMk cId="960612894" sldId="325"/>
            <ac:graphicFrameMk id="27" creationId="{5BD52BE6-D909-CA59-A7F2-83D9AB1DCA06}"/>
          </ac:graphicFrameMkLst>
        </pc:graphicFrameChg>
        <pc:picChg chg="add del mod">
          <ac:chgData name="Schambach, Jo" userId="e1d2a009-674c-404b-bec1-6e3441cce374" providerId="ADAL" clId="{FD566109-CFE6-499E-A455-81275BFA1235}" dt="2022-11-29T13:26:58.550" v="2380"/>
          <ac:picMkLst>
            <pc:docMk/>
            <pc:sldMk cId="960612894" sldId="325"/>
            <ac:picMk id="6" creationId="{DFE117B5-1279-6F4D-5390-AE4824DF96B2}"/>
          </ac:picMkLst>
        </pc:picChg>
        <pc:picChg chg="add del mod">
          <ac:chgData name="Schambach, Jo" userId="e1d2a009-674c-404b-bec1-6e3441cce374" providerId="ADAL" clId="{FD566109-CFE6-499E-A455-81275BFA1235}" dt="2022-11-29T13:26:58.550" v="2380"/>
          <ac:picMkLst>
            <pc:docMk/>
            <pc:sldMk cId="960612894" sldId="325"/>
            <ac:picMk id="7" creationId="{E859DB5B-9771-AA2C-BA07-98B857305D33}"/>
          </ac:picMkLst>
        </pc:picChg>
        <pc:picChg chg="add del mod">
          <ac:chgData name="Schambach, Jo" userId="e1d2a009-674c-404b-bec1-6e3441cce374" providerId="ADAL" clId="{FD566109-CFE6-499E-A455-81275BFA1235}" dt="2022-11-29T13:26:58.550" v="2380"/>
          <ac:picMkLst>
            <pc:docMk/>
            <pc:sldMk cId="960612894" sldId="325"/>
            <ac:picMk id="8" creationId="{E3BD66ED-0197-DE9F-3F24-26B1EEF8A65C}"/>
          </ac:picMkLst>
        </pc:picChg>
        <pc:picChg chg="add del mod">
          <ac:chgData name="Schambach, Jo" userId="e1d2a009-674c-404b-bec1-6e3441cce374" providerId="ADAL" clId="{FD566109-CFE6-499E-A455-81275BFA1235}" dt="2022-11-29T13:27:05.620" v="2382"/>
          <ac:picMkLst>
            <pc:docMk/>
            <pc:sldMk cId="960612894" sldId="325"/>
            <ac:picMk id="14" creationId="{26B2091B-549C-1425-E416-F9B74D90C9CE}"/>
          </ac:picMkLst>
        </pc:picChg>
        <pc:picChg chg="add del mod">
          <ac:chgData name="Schambach, Jo" userId="e1d2a009-674c-404b-bec1-6e3441cce374" providerId="ADAL" clId="{FD566109-CFE6-499E-A455-81275BFA1235}" dt="2022-11-29T13:27:05.620" v="2382"/>
          <ac:picMkLst>
            <pc:docMk/>
            <pc:sldMk cId="960612894" sldId="325"/>
            <ac:picMk id="15" creationId="{D4FA77D8-1C0B-F9DF-F7F4-C32EFC23AB3C}"/>
          </ac:picMkLst>
        </pc:picChg>
        <pc:picChg chg="add del mod">
          <ac:chgData name="Schambach, Jo" userId="e1d2a009-674c-404b-bec1-6e3441cce374" providerId="ADAL" clId="{FD566109-CFE6-499E-A455-81275BFA1235}" dt="2022-11-29T13:27:05.620" v="2382"/>
          <ac:picMkLst>
            <pc:docMk/>
            <pc:sldMk cId="960612894" sldId="325"/>
            <ac:picMk id="16" creationId="{C55CE500-B143-BC24-02CB-D96E20ECD249}"/>
          </ac:picMkLst>
        </pc:picChg>
      </pc:sldChg>
      <pc:sldChg chg="addSp delSp modSp new mod">
        <pc:chgData name="Schambach, Jo" userId="e1d2a009-674c-404b-bec1-6e3441cce374" providerId="ADAL" clId="{FD566109-CFE6-499E-A455-81275BFA1235}" dt="2022-11-29T13:37:32.916" v="2479" actId="14100"/>
        <pc:sldMkLst>
          <pc:docMk/>
          <pc:sldMk cId="1540004681" sldId="326"/>
        </pc:sldMkLst>
        <pc:spChg chg="mod">
          <ac:chgData name="Schambach, Jo" userId="e1d2a009-674c-404b-bec1-6e3441cce374" providerId="ADAL" clId="{FD566109-CFE6-499E-A455-81275BFA1235}" dt="2022-11-29T13:36:21.571" v="2473" actId="20577"/>
          <ac:spMkLst>
            <pc:docMk/>
            <pc:sldMk cId="1540004681" sldId="326"/>
            <ac:spMk id="2" creationId="{D1037A96-B4D8-E696-E57F-F89B601010AB}"/>
          </ac:spMkLst>
        </pc:spChg>
        <pc:picChg chg="add del mod">
          <ac:chgData name="Schambach, Jo" userId="e1d2a009-674c-404b-bec1-6e3441cce374" providerId="ADAL" clId="{FD566109-CFE6-499E-A455-81275BFA1235}" dt="2022-11-29T13:37:10.618" v="2474" actId="478"/>
          <ac:picMkLst>
            <pc:docMk/>
            <pc:sldMk cId="1540004681" sldId="326"/>
            <ac:picMk id="7" creationId="{90E1F507-7544-A2EE-6713-A1868B987E27}"/>
          </ac:picMkLst>
        </pc:picChg>
        <pc:picChg chg="add mod">
          <ac:chgData name="Schambach, Jo" userId="e1d2a009-674c-404b-bec1-6e3441cce374" providerId="ADAL" clId="{FD566109-CFE6-499E-A455-81275BFA1235}" dt="2022-11-29T13:37:32.916" v="2479" actId="14100"/>
          <ac:picMkLst>
            <pc:docMk/>
            <pc:sldMk cId="1540004681" sldId="326"/>
            <ac:picMk id="9" creationId="{DAF592F5-477C-0757-8D90-7FD134DAD453}"/>
          </ac:picMkLst>
        </pc:picChg>
      </pc:sldChg>
      <pc:sldChg chg="addSp delSp modSp new mod modClrScheme chgLayout">
        <pc:chgData name="Schambach, Jo" userId="e1d2a009-674c-404b-bec1-6e3441cce374" providerId="ADAL" clId="{FD566109-CFE6-499E-A455-81275BFA1235}" dt="2022-11-29T13:38:24.262" v="2504" actId="478"/>
        <pc:sldMkLst>
          <pc:docMk/>
          <pc:sldMk cId="2901472894" sldId="327"/>
        </pc:sldMkLst>
        <pc:spChg chg="del mod ord">
          <ac:chgData name="Schambach, Jo" userId="e1d2a009-674c-404b-bec1-6e3441cce374" providerId="ADAL" clId="{FD566109-CFE6-499E-A455-81275BFA1235}" dt="2022-11-29T13:38:10.410" v="2481" actId="700"/>
          <ac:spMkLst>
            <pc:docMk/>
            <pc:sldMk cId="2901472894" sldId="327"/>
            <ac:spMk id="2" creationId="{A610B7EE-C52E-938A-2354-1340FF3AB456}"/>
          </ac:spMkLst>
        </pc:spChg>
        <pc:spChg chg="mod ord">
          <ac:chgData name="Schambach, Jo" userId="e1d2a009-674c-404b-bec1-6e3441cce374" providerId="ADAL" clId="{FD566109-CFE6-499E-A455-81275BFA1235}" dt="2022-11-29T13:38:10.410" v="2481" actId="700"/>
          <ac:spMkLst>
            <pc:docMk/>
            <pc:sldMk cId="2901472894" sldId="327"/>
            <ac:spMk id="3" creationId="{157481CB-2582-D0CD-6D61-0B5BC1E14E04}"/>
          </ac:spMkLst>
        </pc:spChg>
        <pc:spChg chg="mod ord">
          <ac:chgData name="Schambach, Jo" userId="e1d2a009-674c-404b-bec1-6e3441cce374" providerId="ADAL" clId="{FD566109-CFE6-499E-A455-81275BFA1235}" dt="2022-11-29T13:38:10.410" v="2481" actId="700"/>
          <ac:spMkLst>
            <pc:docMk/>
            <pc:sldMk cId="2901472894" sldId="327"/>
            <ac:spMk id="4" creationId="{0905883F-5DEF-B2C2-9648-3BB67068C0DB}"/>
          </ac:spMkLst>
        </pc:spChg>
        <pc:spChg chg="mod ord">
          <ac:chgData name="Schambach, Jo" userId="e1d2a009-674c-404b-bec1-6e3441cce374" providerId="ADAL" clId="{FD566109-CFE6-499E-A455-81275BFA1235}" dt="2022-11-29T13:38:10.410" v="2481" actId="700"/>
          <ac:spMkLst>
            <pc:docMk/>
            <pc:sldMk cId="2901472894" sldId="327"/>
            <ac:spMk id="5" creationId="{3BC0DFDF-5382-42B6-1029-ECE9AE2FC8DF}"/>
          </ac:spMkLst>
        </pc:spChg>
        <pc:spChg chg="add mod ord">
          <ac:chgData name="Schambach, Jo" userId="e1d2a009-674c-404b-bec1-6e3441cce374" providerId="ADAL" clId="{FD566109-CFE6-499E-A455-81275BFA1235}" dt="2022-11-29T13:38:19.224" v="2503" actId="20577"/>
          <ac:spMkLst>
            <pc:docMk/>
            <pc:sldMk cId="2901472894" sldId="327"/>
            <ac:spMk id="6" creationId="{06455F26-82BC-577B-D25D-A82AE6C7DB46}"/>
          </ac:spMkLst>
        </pc:spChg>
        <pc:spChg chg="add del mod ord">
          <ac:chgData name="Schambach, Jo" userId="e1d2a009-674c-404b-bec1-6e3441cce374" providerId="ADAL" clId="{FD566109-CFE6-499E-A455-81275BFA1235}" dt="2022-11-29T13:38:24.262" v="2504" actId="478"/>
          <ac:spMkLst>
            <pc:docMk/>
            <pc:sldMk cId="2901472894" sldId="327"/>
            <ac:spMk id="7" creationId="{7840844B-B19E-D26A-265F-15A1BEB798FC}"/>
          </ac:spMkLst>
        </pc:spChg>
      </pc:sldChg>
      <pc:sldMasterChg chg="modSp mod">
        <pc:chgData name="Schambach, Jo" userId="e1d2a009-674c-404b-bec1-6e3441cce374" providerId="ADAL" clId="{FD566109-CFE6-499E-A455-81275BFA1235}" dt="2022-11-29T14:55:50.959" v="2714" actId="20577"/>
        <pc:sldMasterMkLst>
          <pc:docMk/>
          <pc:sldMasterMk cId="1733627885" sldId="2147483683"/>
        </pc:sldMasterMkLst>
        <pc:spChg chg="mod">
          <ac:chgData name="Schambach, Jo" userId="e1d2a009-674c-404b-bec1-6e3441cce374" providerId="ADAL" clId="{FD566109-CFE6-499E-A455-81275BFA1235}" dt="2022-11-29T14:55:50.959" v="2714" actId="20577"/>
          <ac:spMkLst>
            <pc:docMk/>
            <pc:sldMasterMk cId="1733627885" sldId="2147483683"/>
            <ac:spMk id="4" creationId="{00000000-0000-0000-0000-000000000000}"/>
          </ac:spMkLst>
        </pc:spChg>
        <pc:spChg chg="mod">
          <ac:chgData name="Schambach, Jo" userId="e1d2a009-674c-404b-bec1-6e3441cce374" providerId="ADAL" clId="{FD566109-CFE6-499E-A455-81275BFA1235}" dt="2022-11-29T14:55:39.151" v="2683" actId="20577"/>
          <ac:spMkLst>
            <pc:docMk/>
            <pc:sldMasterMk cId="1733627885" sldId="2147483683"/>
            <ac:spMk id="5" creationId="{00000000-0000-0000-0000-000000000000}"/>
          </ac:spMkLst>
        </pc:spChg>
        <pc:spChg chg="mod">
          <ac:chgData name="Schambach, Jo" userId="e1d2a009-674c-404b-bec1-6e3441cce374" providerId="ADAL" clId="{FD566109-CFE6-499E-A455-81275BFA1235}" dt="2022-11-28T20:39:52.756" v="33" actId="20577"/>
          <ac:spMkLst>
            <pc:docMk/>
            <pc:sldMasterMk cId="1733627885" sldId="2147483683"/>
            <ac:spMk id="10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EE058-8DF0-4136-8F1D-3D0C1927ADD6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736A1-90BE-4E9C-8F78-47EC5B171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33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3388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December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schambachjj@ornl.gov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3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December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schambachjj@ornl.gov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49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00" y="2709200"/>
            <a:ext cx="1440000" cy="1440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943840" y="1989200"/>
            <a:ext cx="2304320" cy="72000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ALICE</a:t>
            </a:r>
          </a:p>
        </p:txBody>
      </p:sp>
    </p:spTree>
    <p:extLst>
      <p:ext uri="{BB962C8B-B14F-4D97-AF65-F5344CB8AC3E}">
        <p14:creationId xmlns:p14="http://schemas.microsoft.com/office/powerpoint/2010/main" val="4931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December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schambachjj@ornl.gov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1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December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schambachjj@ornl.gov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1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December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schambachjj@ornl.gov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45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December 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schambachjj@ornl.gov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2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December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schambachjj@ornl.gov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8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December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schambachjj@ornl.gov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7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December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schambachjj@ornl.gov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7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December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schambachjj@ornl.gov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7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9" y="55182"/>
            <a:ext cx="10087293" cy="425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9" y="676894"/>
            <a:ext cx="11201391" cy="5712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9" y="6580286"/>
            <a:ext cx="2743200" cy="2560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 December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76289"/>
            <a:ext cx="4114800" cy="2560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schambachjj@ornl.gov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9684" y="6579621"/>
            <a:ext cx="1385329" cy="252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D5E2F-32C2-4B66-8809-D23D0226154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3934" y="490509"/>
            <a:ext cx="10095769" cy="15027"/>
          </a:xfrm>
          <a:prstGeom prst="line">
            <a:avLst/>
          </a:prstGeom>
          <a:ln w="28575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152409" y="6558664"/>
            <a:ext cx="11813619" cy="1762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247" y="245586"/>
            <a:ext cx="411208" cy="3611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57945" y="361347"/>
            <a:ext cx="1306121" cy="17338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ALICE UPGRADE</a:t>
            </a:r>
          </a:p>
        </p:txBody>
      </p:sp>
    </p:spTree>
    <p:extLst>
      <p:ext uri="{BB962C8B-B14F-4D97-AF65-F5344CB8AC3E}">
        <p14:creationId xmlns:p14="http://schemas.microsoft.com/office/powerpoint/2010/main" val="173362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space.cern.ch/HighPrecisionTiming" TargetMode="External"/><Relationship Id="rId2" Type="http://schemas.openxmlformats.org/officeDocument/2006/relationships/hyperlink" Target="https://espace.cern.ch/Project-TTC-PON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indico.cern.ch/event/465344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emf"/><Relationship Id="rId4" Type="http://schemas.openxmlformats.org/officeDocument/2006/relationships/hyperlink" Target="https://gitlab.cern.ch/gbt-fpg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95500" y="4149200"/>
            <a:ext cx="7201000" cy="194380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ALICE Data Format</a:t>
            </a:r>
          </a:p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J. Schambach, ORNL</a:t>
            </a:r>
          </a:p>
        </p:txBody>
      </p:sp>
    </p:spTree>
    <p:extLst>
      <p:ext uri="{BB962C8B-B14F-4D97-AF65-F5344CB8AC3E}">
        <p14:creationId xmlns:p14="http://schemas.microsoft.com/office/powerpoint/2010/main" val="3466577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A5CC8-0048-1767-6D62-0D37016C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ALICE Timing and Trigger Distribution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F56221-F3CA-F82B-3301-440143AAB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December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FA9ED8-41C6-4C6C-59AA-E0DA7AFDB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schambachjj@ornl.gov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22B0BF-B1F1-3C68-B933-C6211A986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A1B7C807-B853-7AB5-5EBE-4A5DB0720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0" y="549000"/>
            <a:ext cx="5785832" cy="4090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E6EE29-D1F2-2A9F-B7A3-BBFB92CF9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000" y="1131493"/>
            <a:ext cx="3356298" cy="4250826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6AC1147-09B9-9F7C-6DF1-2926D3F0C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717153"/>
              </p:ext>
            </p:extLst>
          </p:nvPr>
        </p:nvGraphicFramePr>
        <p:xfrm>
          <a:off x="5159478" y="4403058"/>
          <a:ext cx="2781307" cy="16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391">
                  <a:extLst>
                    <a:ext uri="{9D8B030D-6E8A-4147-A177-3AD203B41FA5}">
                      <a16:colId xmlns:a16="http://schemas.microsoft.com/office/drawing/2014/main" val="3626015770"/>
                    </a:ext>
                  </a:extLst>
                </a:gridCol>
                <a:gridCol w="1884916">
                  <a:extLst>
                    <a:ext uri="{9D8B030D-6E8A-4147-A177-3AD203B41FA5}">
                      <a16:colId xmlns:a16="http://schemas.microsoft.com/office/drawing/2014/main" val="2931911272"/>
                    </a:ext>
                  </a:extLst>
                </a:gridCol>
              </a:tblGrid>
              <a:tr h="331200">
                <a:tc>
                  <a:txBody>
                    <a:bodyPr/>
                    <a:lstStyle/>
                    <a:p>
                      <a:r>
                        <a:rPr lang="en-US" sz="1400" dirty="0"/>
                        <a:t>GBT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547165"/>
                  </a:ext>
                </a:extLst>
              </a:tr>
              <a:tr h="331200">
                <a:tc>
                  <a:txBody>
                    <a:bodyPr/>
                    <a:lstStyle/>
                    <a:p>
                      <a:r>
                        <a:rPr lang="en-US" sz="1400" dirty="0"/>
                        <a:t>&lt;31:0&gt;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Trigger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571576"/>
                  </a:ext>
                </a:extLst>
              </a:tr>
              <a:tr h="331200">
                <a:tc>
                  <a:txBody>
                    <a:bodyPr/>
                    <a:lstStyle/>
                    <a:p>
                      <a:r>
                        <a:rPr lang="en-US" sz="1400" dirty="0"/>
                        <a:t>&lt;43:32&gt;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Bunch Crossing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052667"/>
                  </a:ext>
                </a:extLst>
              </a:tr>
              <a:tr h="331200">
                <a:tc>
                  <a:txBody>
                    <a:bodyPr/>
                    <a:lstStyle/>
                    <a:p>
                      <a:r>
                        <a:rPr lang="en-US" sz="1400" dirty="0"/>
                        <a:t>&lt;47:44&gt;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868716"/>
                  </a:ext>
                </a:extLst>
              </a:tr>
              <a:tr h="331200">
                <a:tc>
                  <a:txBody>
                    <a:bodyPr/>
                    <a:lstStyle/>
                    <a:p>
                      <a:r>
                        <a:rPr lang="en-US" sz="1400" dirty="0"/>
                        <a:t>&lt;79:48&gt;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ORBIT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9805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873C68B-A241-76A8-C4C2-26D4F802C142}"/>
              </a:ext>
            </a:extLst>
          </p:cNvPr>
          <p:cNvSpPr txBox="1"/>
          <p:nvPr/>
        </p:nvSpPr>
        <p:spPr>
          <a:xfrm>
            <a:off x="5578131" y="6124334"/>
            <a:ext cx="19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GBT Trigger 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EEECB0-07E8-5FE8-3A1C-CF945B01E49A}"/>
              </a:ext>
            </a:extLst>
          </p:cNvPr>
          <p:cNvSpPr txBox="1"/>
          <p:nvPr/>
        </p:nvSpPr>
        <p:spPr>
          <a:xfrm>
            <a:off x="8832000" y="5670230"/>
            <a:ext cx="18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Trigger Type Bits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3C0787-0281-4ED4-87CB-07976FC5A485}"/>
              </a:ext>
            </a:extLst>
          </p:cNvPr>
          <p:cNvSpPr txBox="1"/>
          <p:nvPr/>
        </p:nvSpPr>
        <p:spPr>
          <a:xfrm>
            <a:off x="192000" y="4869000"/>
            <a:ext cx="35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CTP:	Central Trigger Processor</a:t>
            </a:r>
          </a:p>
          <a:p>
            <a:r>
              <a:rPr lang="en-US" dirty="0"/>
              <a:t>LTU:	Local Trigger Unit</a:t>
            </a:r>
          </a:p>
          <a:p>
            <a:r>
              <a:rPr lang="en-US" dirty="0"/>
              <a:t>CRU:	Common Readout Unit</a:t>
            </a:r>
          </a:p>
        </p:txBody>
      </p:sp>
    </p:spTree>
    <p:extLst>
      <p:ext uri="{BB962C8B-B14F-4D97-AF65-F5344CB8AC3E}">
        <p14:creationId xmlns:p14="http://schemas.microsoft.com/office/powerpoint/2010/main" val="406174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554CD-D7C3-34D7-4513-61AF7F4F2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Throttling (“Heart Beat reject”)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C73BA4-BCF9-B5C2-C87F-85D82238F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December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B102F9-78D1-285E-5CBA-9598E8DF2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schambachjj@ornl.gov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F8264-863C-A604-5670-79F5384B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619A1F-C0A5-00C5-DCC3-F7256BDE3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00" y="1118770"/>
            <a:ext cx="6431778" cy="4679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40648B-77BB-97D2-C8FD-C2EF10A39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345" y="1845000"/>
            <a:ext cx="5238886" cy="29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20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6455F26-82BC-577B-D25D-A82AE6C7D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PON for Trigger/Timing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7481CB-2582-D0CD-6D61-0B5BC1E14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December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5883F-5DEF-B2C2-9648-3BB67068C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schambachjj@ornl.gov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0DFDF-5382-42B6-1029-ECE9AE2FC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72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37A96-B4D8-E696-E57F-F89B6010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PON Basics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1C6259-C013-3D99-5737-B7D991E9B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December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A6B2CF-449F-A7E2-ECA2-9FD208604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schambachjj@ornl.gov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EA17A-1532-2C74-5959-DBBBDA7A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F592F5-477C-0757-8D90-7FD134DAD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00" y="621000"/>
            <a:ext cx="9720000" cy="58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04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A09C4-44EF-5A2A-129C-6A274A3AF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CERN TTC-PON for Trigger and Timing distribution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8E7722-2320-6764-8918-565695CD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December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5FBCC-7DF4-E410-DBB9-CCA61CFC7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schambachjj@ornl.gov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85598-AA60-ADCE-A4F4-2A1358364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14</a:t>
            </a:fld>
            <a:endParaRPr lang="en-US"/>
          </a:p>
        </p:txBody>
      </p:sp>
      <p:sp>
        <p:nvSpPr>
          <p:cNvPr id="7" name="Rounded Rectangle 42">
            <a:extLst>
              <a:ext uri="{FF2B5EF4-FFF2-40B4-BE49-F238E27FC236}">
                <a16:creationId xmlns:a16="http://schemas.microsoft.com/office/drawing/2014/main" id="{124091AF-5680-6B2F-3A1F-EB1B8DA1AB1D}"/>
              </a:ext>
            </a:extLst>
          </p:cNvPr>
          <p:cNvSpPr/>
          <p:nvPr/>
        </p:nvSpPr>
        <p:spPr>
          <a:xfrm>
            <a:off x="6337268" y="3460906"/>
            <a:ext cx="1312800" cy="139629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fr-CH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fr-CH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CH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Local Trigger Unit</a:t>
            </a:r>
          </a:p>
          <a:p>
            <a:pPr algn="ctr"/>
            <a:r>
              <a:rPr lang="fr-CH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Read Out Unit</a:t>
            </a:r>
          </a:p>
          <a:p>
            <a:pPr algn="ctr"/>
            <a:endParaRPr lang="fr-CH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ounded Rectangle 101">
            <a:extLst>
              <a:ext uri="{FF2B5EF4-FFF2-40B4-BE49-F238E27FC236}">
                <a16:creationId xmlns:a16="http://schemas.microsoft.com/office/drawing/2014/main" id="{25A29CEF-CEF0-86B8-3F0C-EB05129F0F62}"/>
              </a:ext>
            </a:extLst>
          </p:cNvPr>
          <p:cNvSpPr/>
          <p:nvPr/>
        </p:nvSpPr>
        <p:spPr>
          <a:xfrm>
            <a:off x="6257926" y="767283"/>
            <a:ext cx="1584422" cy="939856"/>
          </a:xfrm>
          <a:prstGeom prst="round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Central Trigger </a:t>
            </a:r>
          </a:p>
          <a:p>
            <a:pPr algn="ctr"/>
            <a:r>
              <a:rPr lang="fr-CH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Unit</a:t>
            </a:r>
          </a:p>
          <a:p>
            <a:pPr algn="ctr"/>
            <a:endParaRPr lang="fr-CH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fr-CH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7F0D7F-38F8-F96B-6134-61893081C0BE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7009714" y="1591084"/>
            <a:ext cx="579" cy="51833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60FA2A-E242-A76B-761A-2ABB27DC850A}"/>
              </a:ext>
            </a:extLst>
          </p:cNvPr>
          <p:cNvSpPr txBox="1">
            <a:spLocks/>
          </p:cNvSpPr>
          <p:nvPr/>
        </p:nvSpPr>
        <p:spPr>
          <a:xfrm>
            <a:off x="0" y="954088"/>
            <a:ext cx="8753475" cy="5553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  <a:p>
            <a:r>
              <a:rPr lang="en-GB"/>
              <a:t>PON (Passive Optical Networks)</a:t>
            </a:r>
          </a:p>
          <a:p>
            <a:pPr lvl="1"/>
            <a:r>
              <a:rPr lang="en-GB" sz="1800"/>
              <a:t>FTTH worldwide access Network</a:t>
            </a:r>
          </a:p>
          <a:p>
            <a:pPr lvl="1"/>
            <a:r>
              <a:rPr lang="en-GB" sz="1800"/>
              <a:t>Point-to-Multipoint</a:t>
            </a:r>
          </a:p>
          <a:p>
            <a:pPr lvl="1"/>
            <a:r>
              <a:rPr lang="en-GB" sz="1800" u="sng"/>
              <a:t>High bandwidth</a:t>
            </a:r>
          </a:p>
          <a:p>
            <a:pPr lvl="1"/>
            <a:r>
              <a:rPr lang="en-GB" sz="1800" u="sng"/>
              <a:t>Bidirectional</a:t>
            </a:r>
          </a:p>
          <a:p>
            <a:pPr lvl="2"/>
            <a:r>
              <a:rPr lang="en-GB"/>
              <a:t>Downstream (OLT → ONUs)</a:t>
            </a:r>
          </a:p>
          <a:p>
            <a:pPr lvl="2"/>
            <a:r>
              <a:rPr lang="en-GB"/>
              <a:t>Upstream (ONUs → OLT) </a:t>
            </a:r>
            <a:endParaRPr lang="en-GB" sz="2000"/>
          </a:p>
          <a:p>
            <a:pPr lvl="1"/>
            <a:r>
              <a:rPr lang="en-GB" sz="1800"/>
              <a:t>XG-PON technology (SFP+ PON transceivers)</a:t>
            </a:r>
          </a:p>
          <a:p>
            <a:pPr lvl="1"/>
            <a:r>
              <a:rPr lang="en-GB" sz="1800"/>
              <a:t>Custom protocol</a:t>
            </a:r>
            <a:endParaRPr lang="en-GB" sz="1400"/>
          </a:p>
          <a:p>
            <a:pPr marL="914400" lvl="2" indent="0">
              <a:buFont typeface="Arial" panose="020B0604020202020204" pitchFamily="34" charset="0"/>
              <a:buNone/>
            </a:pPr>
            <a:endParaRPr lang="en-GB" sz="1400"/>
          </a:p>
          <a:p>
            <a:endParaRPr lang="en-GB"/>
          </a:p>
          <a:p>
            <a:r>
              <a:rPr lang="en-GB"/>
              <a:t>CERN common-project</a:t>
            </a:r>
          </a:p>
          <a:p>
            <a:pPr lvl="1"/>
            <a:r>
              <a:rPr lang="en-GB" sz="1800"/>
              <a:t>Target: phase-1/2 upgrades</a:t>
            </a:r>
          </a:p>
          <a:p>
            <a:pPr lvl="1"/>
            <a:r>
              <a:rPr lang="en-GB" sz="1800"/>
              <a:t>Ready for ALICE phase-1 upgrade</a:t>
            </a:r>
          </a:p>
          <a:p>
            <a:pPr lvl="1"/>
            <a:r>
              <a:rPr lang="en-GB" sz="1800"/>
              <a:t>LHCb is planning to use the harware</a:t>
            </a:r>
          </a:p>
          <a:p>
            <a:pPr lvl="2"/>
            <a:endParaRPr lang="en-GB"/>
          </a:p>
          <a:p>
            <a:endParaRPr lang="en-GB" sz="2400"/>
          </a:p>
          <a:p>
            <a:pPr lvl="2"/>
            <a:endParaRPr lang="en-GB"/>
          </a:p>
          <a:p>
            <a:pPr lvl="2"/>
            <a:endParaRPr lang="en-GB"/>
          </a:p>
          <a:p>
            <a:pPr lvl="2"/>
            <a:endParaRPr lang="en-GB"/>
          </a:p>
          <a:p>
            <a:pPr lvl="2"/>
            <a:endParaRPr lang="en-GB" dirty="0"/>
          </a:p>
        </p:txBody>
      </p:sp>
      <p:sp>
        <p:nvSpPr>
          <p:cNvPr id="12" name="CustomShape 5">
            <a:extLst>
              <a:ext uri="{FF2B5EF4-FFF2-40B4-BE49-F238E27FC236}">
                <a16:creationId xmlns:a16="http://schemas.microsoft.com/office/drawing/2014/main" id="{CB0AB71B-C911-E474-BB3E-C70887705BA0}"/>
              </a:ext>
            </a:extLst>
          </p:cNvPr>
          <p:cNvSpPr/>
          <p:nvPr/>
        </p:nvSpPr>
        <p:spPr>
          <a:xfrm>
            <a:off x="576000" y="1211129"/>
            <a:ext cx="8481960" cy="170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D6EE72-D86C-3B35-852F-774D8242D19F}"/>
              </a:ext>
            </a:extLst>
          </p:cNvPr>
          <p:cNvSpPr txBox="1"/>
          <p:nvPr/>
        </p:nvSpPr>
        <p:spPr>
          <a:xfrm>
            <a:off x="4735341" y="6297611"/>
            <a:ext cx="4291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 OLT: Optical Line Terminal / ONU: Optical Network Unit</a:t>
            </a:r>
          </a:p>
        </p:txBody>
      </p:sp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FFDEB0A0-90F1-B56D-8129-E9E86A2CC531}"/>
              </a:ext>
            </a:extLst>
          </p:cNvPr>
          <p:cNvSpPr/>
          <p:nvPr/>
        </p:nvSpPr>
        <p:spPr>
          <a:xfrm>
            <a:off x="6736144" y="1252463"/>
            <a:ext cx="555171" cy="3570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b="1" dirty="0">
                <a:solidFill>
                  <a:schemeClr val="tx1"/>
                </a:solidFill>
              </a:rPr>
              <a:t>OLT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6E19502-8C87-5E82-FBCD-89B0473AB18B}"/>
              </a:ext>
            </a:extLst>
          </p:cNvPr>
          <p:cNvSpPr/>
          <p:nvPr/>
        </p:nvSpPr>
        <p:spPr>
          <a:xfrm>
            <a:off x="6775785" y="2109423"/>
            <a:ext cx="469016" cy="479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A21284F5-0F26-DB1B-919B-636F870F2557}"/>
              </a:ext>
            </a:extLst>
          </p:cNvPr>
          <p:cNvSpPr/>
          <p:nvPr/>
        </p:nvSpPr>
        <p:spPr>
          <a:xfrm>
            <a:off x="5166286" y="3535334"/>
            <a:ext cx="555171" cy="3570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b="1" dirty="0">
                <a:solidFill>
                  <a:schemeClr val="tx1"/>
                </a:solidFill>
              </a:rPr>
              <a:t>ONU</a:t>
            </a: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D91451DA-5C12-F244-C99F-1AC9C42BA40E}"/>
              </a:ext>
            </a:extLst>
          </p:cNvPr>
          <p:cNvSpPr/>
          <p:nvPr/>
        </p:nvSpPr>
        <p:spPr>
          <a:xfrm>
            <a:off x="6732129" y="3535334"/>
            <a:ext cx="555171" cy="3570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b="1" dirty="0">
                <a:solidFill>
                  <a:schemeClr val="tx1"/>
                </a:solidFill>
              </a:rPr>
              <a:t>ONU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833DB9-2C6A-2212-51E6-49B143C79C25}"/>
              </a:ext>
            </a:extLst>
          </p:cNvPr>
          <p:cNvCxnSpPr>
            <a:cxnSpLocks/>
            <a:stCxn id="15" idx="3"/>
            <a:endCxn id="16" idx="0"/>
          </p:cNvCxnSpPr>
          <p:nvPr/>
        </p:nvCxnSpPr>
        <p:spPr>
          <a:xfrm flipH="1">
            <a:off x="5443872" y="2518585"/>
            <a:ext cx="1400599" cy="101674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BE3A73-E62B-AAD7-671B-632FAA43CC91}"/>
              </a:ext>
            </a:extLst>
          </p:cNvPr>
          <p:cNvCxnSpPr>
            <a:cxnSpLocks/>
            <a:stCxn id="15" idx="4"/>
            <a:endCxn id="17" idx="0"/>
          </p:cNvCxnSpPr>
          <p:nvPr/>
        </p:nvCxnSpPr>
        <p:spPr>
          <a:xfrm flipH="1">
            <a:off x="7009715" y="2588786"/>
            <a:ext cx="578" cy="94654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6C89C40-E339-E5FC-F208-81CBD75E23E7}"/>
              </a:ext>
            </a:extLst>
          </p:cNvPr>
          <p:cNvCxnSpPr>
            <a:cxnSpLocks/>
          </p:cNvCxnSpPr>
          <p:nvPr/>
        </p:nvCxnSpPr>
        <p:spPr>
          <a:xfrm>
            <a:off x="7208829" y="2497766"/>
            <a:ext cx="1181222" cy="118168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92A1B26-2775-C230-1CAA-A233286F8ECE}"/>
              </a:ext>
            </a:extLst>
          </p:cNvPr>
          <p:cNvSpPr txBox="1"/>
          <p:nvPr/>
        </p:nvSpPr>
        <p:spPr>
          <a:xfrm>
            <a:off x="5812325" y="3391086"/>
            <a:ext cx="433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/>
              <a:t>…</a:t>
            </a:r>
            <a:endParaRPr lang="en-GB" sz="2800" dirty="0"/>
          </a:p>
        </p:txBody>
      </p:sp>
      <p:sp>
        <p:nvSpPr>
          <p:cNvPr id="22" name="Rounded Rectangle 43">
            <a:extLst>
              <a:ext uri="{FF2B5EF4-FFF2-40B4-BE49-F238E27FC236}">
                <a16:creationId xmlns:a16="http://schemas.microsoft.com/office/drawing/2014/main" id="{E9D03D57-5758-9633-1BEB-4DB76D635C89}"/>
              </a:ext>
            </a:extLst>
          </p:cNvPr>
          <p:cNvSpPr/>
          <p:nvPr/>
        </p:nvSpPr>
        <p:spPr>
          <a:xfrm>
            <a:off x="6710650" y="4355441"/>
            <a:ext cx="555171" cy="44009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b="1" dirty="0">
                <a:solidFill>
                  <a:schemeClr val="bg1">
                    <a:lumMod val="75000"/>
                  </a:schemeClr>
                </a:solidFill>
              </a:rPr>
              <a:t>GBT FPGA</a:t>
            </a:r>
            <a:endParaRPr lang="en-GB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ounded Rectangle 44">
            <a:extLst>
              <a:ext uri="{FF2B5EF4-FFF2-40B4-BE49-F238E27FC236}">
                <a16:creationId xmlns:a16="http://schemas.microsoft.com/office/drawing/2014/main" id="{5A4E6004-7AD3-5904-CC96-0F3F8A0DFD50}"/>
              </a:ext>
            </a:extLst>
          </p:cNvPr>
          <p:cNvSpPr/>
          <p:nvPr/>
        </p:nvSpPr>
        <p:spPr>
          <a:xfrm>
            <a:off x="6864362" y="5144296"/>
            <a:ext cx="533371" cy="35192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b="1" dirty="0">
                <a:solidFill>
                  <a:schemeClr val="bg1">
                    <a:lumMod val="75000"/>
                  </a:schemeClr>
                </a:solidFill>
              </a:rPr>
              <a:t>GBTx</a:t>
            </a:r>
            <a:endParaRPr lang="en-GB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7836D6-2F48-B7F5-3F98-D8B186894577}"/>
              </a:ext>
            </a:extLst>
          </p:cNvPr>
          <p:cNvCxnSpPr/>
          <p:nvPr/>
        </p:nvCxnSpPr>
        <p:spPr>
          <a:xfrm flipH="1">
            <a:off x="6115347" y="4785830"/>
            <a:ext cx="633517" cy="353704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F7D7A85-7786-6A1E-1C4C-39331EF15E59}"/>
              </a:ext>
            </a:extLst>
          </p:cNvPr>
          <p:cNvCxnSpPr/>
          <p:nvPr/>
        </p:nvCxnSpPr>
        <p:spPr>
          <a:xfrm flipH="1">
            <a:off x="6215493" y="4803835"/>
            <a:ext cx="615033" cy="348758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5775D2CE-FD6C-B12B-ADD6-A3D9D0FD8A14}"/>
              </a:ext>
            </a:extLst>
          </p:cNvPr>
          <p:cNvSpPr/>
          <p:nvPr/>
        </p:nvSpPr>
        <p:spPr>
          <a:xfrm>
            <a:off x="6245457" y="4917604"/>
            <a:ext cx="113582" cy="108162"/>
          </a:xfrm>
          <a:prstGeom prst="ellipse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34DCDE2-8CA0-C5B5-9AB0-B0CCC99A1AC1}"/>
              </a:ext>
            </a:extLst>
          </p:cNvPr>
          <p:cNvSpPr/>
          <p:nvPr/>
        </p:nvSpPr>
        <p:spPr>
          <a:xfrm>
            <a:off x="6512143" y="4965155"/>
            <a:ext cx="113582" cy="108162"/>
          </a:xfrm>
          <a:prstGeom prst="ellipse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2FD12DB-B5B8-AA29-176A-543631F28A4E}"/>
              </a:ext>
            </a:extLst>
          </p:cNvPr>
          <p:cNvCxnSpPr/>
          <p:nvPr/>
        </p:nvCxnSpPr>
        <p:spPr>
          <a:xfrm>
            <a:off x="7000142" y="4795538"/>
            <a:ext cx="3222" cy="343996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CE9F5A7-617B-E643-1A30-2403F9867593}"/>
              </a:ext>
            </a:extLst>
          </p:cNvPr>
          <p:cNvCxnSpPr/>
          <p:nvPr/>
        </p:nvCxnSpPr>
        <p:spPr>
          <a:xfrm flipH="1">
            <a:off x="7062193" y="4797919"/>
            <a:ext cx="1" cy="343996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C9DF365-A13B-B230-7EA3-4773DC9CBB84}"/>
              </a:ext>
            </a:extLst>
          </p:cNvPr>
          <p:cNvSpPr/>
          <p:nvPr/>
        </p:nvSpPr>
        <p:spPr>
          <a:xfrm>
            <a:off x="6886494" y="4946777"/>
            <a:ext cx="113582" cy="108162"/>
          </a:xfrm>
          <a:prstGeom prst="ellipse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71CF933-C6C7-4CAA-21AD-C0B205AA3579}"/>
              </a:ext>
            </a:extLst>
          </p:cNvPr>
          <p:cNvSpPr/>
          <p:nvPr/>
        </p:nvSpPr>
        <p:spPr>
          <a:xfrm>
            <a:off x="7061552" y="4942290"/>
            <a:ext cx="113582" cy="108162"/>
          </a:xfrm>
          <a:prstGeom prst="ellipse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C1B291-B679-F8EF-01FD-F75DEE1C3490}"/>
              </a:ext>
            </a:extLst>
          </p:cNvPr>
          <p:cNvCxnSpPr/>
          <p:nvPr/>
        </p:nvCxnSpPr>
        <p:spPr>
          <a:xfrm>
            <a:off x="7265821" y="4779480"/>
            <a:ext cx="977529" cy="353704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36663E7-947A-0293-E12C-692707BECF94}"/>
              </a:ext>
            </a:extLst>
          </p:cNvPr>
          <p:cNvCxnSpPr/>
          <p:nvPr/>
        </p:nvCxnSpPr>
        <p:spPr>
          <a:xfrm>
            <a:off x="7273305" y="4732763"/>
            <a:ext cx="1125364" cy="411533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A42F057A-7A85-1A09-D6EE-D9B6954ACF8C}"/>
              </a:ext>
            </a:extLst>
          </p:cNvPr>
          <p:cNvSpPr/>
          <p:nvPr/>
        </p:nvSpPr>
        <p:spPr>
          <a:xfrm>
            <a:off x="7656165" y="4949283"/>
            <a:ext cx="113582" cy="108162"/>
          </a:xfrm>
          <a:prstGeom prst="ellipse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EC4D0BF-A8C0-8094-1D23-C0B98A164260}"/>
              </a:ext>
            </a:extLst>
          </p:cNvPr>
          <p:cNvSpPr/>
          <p:nvPr/>
        </p:nvSpPr>
        <p:spPr>
          <a:xfrm>
            <a:off x="7888533" y="4861755"/>
            <a:ext cx="113582" cy="108162"/>
          </a:xfrm>
          <a:prstGeom prst="ellipse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9D993AB-176D-BD91-EDEF-DAEDB71400AF}"/>
              </a:ext>
            </a:extLst>
          </p:cNvPr>
          <p:cNvGrpSpPr/>
          <p:nvPr/>
        </p:nvGrpSpPr>
        <p:grpSpPr>
          <a:xfrm>
            <a:off x="5409470" y="5437020"/>
            <a:ext cx="525447" cy="436694"/>
            <a:chOff x="1671819" y="5405437"/>
            <a:chExt cx="437584" cy="398595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BF1B1E0-5CAC-EB64-3F0A-5EFFB4E416E8}"/>
                </a:ext>
              </a:extLst>
            </p:cNvPr>
            <p:cNvCxnSpPr/>
            <p:nvPr/>
          </p:nvCxnSpPr>
          <p:spPr>
            <a:xfrm flipH="1">
              <a:off x="1693657" y="5405438"/>
              <a:ext cx="393908" cy="39838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9229902-D3C0-3564-6E65-E6E3FD789220}"/>
                </a:ext>
              </a:extLst>
            </p:cNvPr>
            <p:cNvCxnSpPr/>
            <p:nvPr/>
          </p:nvCxnSpPr>
          <p:spPr>
            <a:xfrm flipH="1">
              <a:off x="1671819" y="5405437"/>
              <a:ext cx="393908" cy="39838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11A0795-7ED6-FD6B-CF2A-405A783EEADF}"/>
                </a:ext>
              </a:extLst>
            </p:cNvPr>
            <p:cNvCxnSpPr/>
            <p:nvPr/>
          </p:nvCxnSpPr>
          <p:spPr>
            <a:xfrm flipH="1">
              <a:off x="1715495" y="5405645"/>
              <a:ext cx="393908" cy="39838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A6C4FD8-BEF5-0E06-F6CA-67933D048B1B}"/>
              </a:ext>
            </a:extLst>
          </p:cNvPr>
          <p:cNvGrpSpPr/>
          <p:nvPr/>
        </p:nvGrpSpPr>
        <p:grpSpPr>
          <a:xfrm>
            <a:off x="5729003" y="5428581"/>
            <a:ext cx="365891" cy="436507"/>
            <a:chOff x="1671819" y="5405437"/>
            <a:chExt cx="437584" cy="398595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4E0ADBF-31AA-041D-C855-2D096E93AA1F}"/>
                </a:ext>
              </a:extLst>
            </p:cNvPr>
            <p:cNvCxnSpPr/>
            <p:nvPr/>
          </p:nvCxnSpPr>
          <p:spPr>
            <a:xfrm flipH="1">
              <a:off x="1693657" y="5405438"/>
              <a:ext cx="393908" cy="39838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AFF29F7-3FF1-734C-E587-C1F84CD385C0}"/>
                </a:ext>
              </a:extLst>
            </p:cNvPr>
            <p:cNvCxnSpPr/>
            <p:nvPr/>
          </p:nvCxnSpPr>
          <p:spPr>
            <a:xfrm flipH="1">
              <a:off x="1671819" y="5405437"/>
              <a:ext cx="393908" cy="39838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48BAEC9-596F-37EF-C047-4FEC7411E792}"/>
                </a:ext>
              </a:extLst>
            </p:cNvPr>
            <p:cNvCxnSpPr/>
            <p:nvPr/>
          </p:nvCxnSpPr>
          <p:spPr>
            <a:xfrm flipH="1">
              <a:off x="1715495" y="5405645"/>
              <a:ext cx="393908" cy="39838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5813833-B8CA-8774-DDE0-6D85194017F7}"/>
              </a:ext>
            </a:extLst>
          </p:cNvPr>
          <p:cNvGrpSpPr/>
          <p:nvPr/>
        </p:nvGrpSpPr>
        <p:grpSpPr>
          <a:xfrm rot="8188573">
            <a:off x="5924851" y="5459956"/>
            <a:ext cx="437584" cy="398595"/>
            <a:chOff x="1671819" y="5405437"/>
            <a:chExt cx="437584" cy="39859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C03BBF0-2D38-67D7-4BE5-BEE4C84CD1FE}"/>
                </a:ext>
              </a:extLst>
            </p:cNvPr>
            <p:cNvCxnSpPr/>
            <p:nvPr/>
          </p:nvCxnSpPr>
          <p:spPr>
            <a:xfrm flipH="1">
              <a:off x="1693657" y="5405438"/>
              <a:ext cx="393908" cy="39838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58A752D-8FA8-43FA-DF7D-2A888A12BAB4}"/>
                </a:ext>
              </a:extLst>
            </p:cNvPr>
            <p:cNvCxnSpPr/>
            <p:nvPr/>
          </p:nvCxnSpPr>
          <p:spPr>
            <a:xfrm flipH="1">
              <a:off x="1671819" y="5405437"/>
              <a:ext cx="393908" cy="39838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BB35330-B91D-9E6F-7F6C-0E7A9319C89A}"/>
                </a:ext>
              </a:extLst>
            </p:cNvPr>
            <p:cNvCxnSpPr/>
            <p:nvPr/>
          </p:nvCxnSpPr>
          <p:spPr>
            <a:xfrm flipH="1">
              <a:off x="1715495" y="5405645"/>
              <a:ext cx="393908" cy="39838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6934922-57F1-E71C-FDDA-348325CE1434}"/>
              </a:ext>
            </a:extLst>
          </p:cNvPr>
          <p:cNvGrpSpPr/>
          <p:nvPr/>
        </p:nvGrpSpPr>
        <p:grpSpPr>
          <a:xfrm rot="6959430">
            <a:off x="6216836" y="5460000"/>
            <a:ext cx="437584" cy="398595"/>
            <a:chOff x="1671819" y="5405437"/>
            <a:chExt cx="437584" cy="39859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0203F13-D28B-C7F2-4C29-88B73F368928}"/>
                </a:ext>
              </a:extLst>
            </p:cNvPr>
            <p:cNvCxnSpPr/>
            <p:nvPr/>
          </p:nvCxnSpPr>
          <p:spPr>
            <a:xfrm flipH="1">
              <a:off x="1693657" y="5405438"/>
              <a:ext cx="393908" cy="39838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510DCA5-3A31-5F21-59B6-3C217B7B7433}"/>
                </a:ext>
              </a:extLst>
            </p:cNvPr>
            <p:cNvCxnSpPr/>
            <p:nvPr/>
          </p:nvCxnSpPr>
          <p:spPr>
            <a:xfrm flipH="1">
              <a:off x="1671819" y="5405437"/>
              <a:ext cx="393908" cy="39838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5C1EE7A-6AC2-96D9-44ED-EC7F212E9276}"/>
                </a:ext>
              </a:extLst>
            </p:cNvPr>
            <p:cNvCxnSpPr/>
            <p:nvPr/>
          </p:nvCxnSpPr>
          <p:spPr>
            <a:xfrm flipH="1">
              <a:off x="1715495" y="5405645"/>
              <a:ext cx="393908" cy="39838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ounded Rectangle 61">
            <a:extLst>
              <a:ext uri="{FF2B5EF4-FFF2-40B4-BE49-F238E27FC236}">
                <a16:creationId xmlns:a16="http://schemas.microsoft.com/office/drawing/2014/main" id="{AF0AB151-5CFB-6DB5-83A5-044D63634676}"/>
              </a:ext>
            </a:extLst>
          </p:cNvPr>
          <p:cNvSpPr/>
          <p:nvPr/>
        </p:nvSpPr>
        <p:spPr>
          <a:xfrm>
            <a:off x="5846280" y="5144296"/>
            <a:ext cx="533371" cy="35192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b="1" dirty="0">
                <a:solidFill>
                  <a:schemeClr val="bg1">
                    <a:lumMod val="75000"/>
                  </a:schemeClr>
                </a:solidFill>
              </a:rPr>
              <a:t>GBTx</a:t>
            </a:r>
            <a:endParaRPr lang="en-GB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3" name="Rounded Rectangle 62">
            <a:extLst>
              <a:ext uri="{FF2B5EF4-FFF2-40B4-BE49-F238E27FC236}">
                <a16:creationId xmlns:a16="http://schemas.microsoft.com/office/drawing/2014/main" id="{BE28E103-D4D6-E01E-1F93-2091B1D4CBA9}"/>
              </a:ext>
            </a:extLst>
          </p:cNvPr>
          <p:cNvSpPr/>
          <p:nvPr/>
        </p:nvSpPr>
        <p:spPr>
          <a:xfrm>
            <a:off x="5295721" y="5847759"/>
            <a:ext cx="313302" cy="35192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b="1">
                <a:solidFill>
                  <a:schemeClr val="tx1">
                    <a:lumMod val="50000"/>
                    <a:lumOff val="50000"/>
                  </a:schemeClr>
                </a:solidFill>
              </a:rPr>
              <a:t>FE</a:t>
            </a:r>
            <a:endParaRPr lang="en-GB" sz="14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Rounded Rectangle 63">
            <a:extLst>
              <a:ext uri="{FF2B5EF4-FFF2-40B4-BE49-F238E27FC236}">
                <a16:creationId xmlns:a16="http://schemas.microsoft.com/office/drawing/2014/main" id="{3B25D2F9-3BD9-A205-7FA1-E01F959342A7}"/>
              </a:ext>
            </a:extLst>
          </p:cNvPr>
          <p:cNvSpPr/>
          <p:nvPr/>
        </p:nvSpPr>
        <p:spPr>
          <a:xfrm>
            <a:off x="5665832" y="5847759"/>
            <a:ext cx="313302" cy="35192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b="1">
                <a:solidFill>
                  <a:schemeClr val="tx1">
                    <a:lumMod val="50000"/>
                    <a:lumOff val="50000"/>
                  </a:schemeClr>
                </a:solidFill>
              </a:rPr>
              <a:t>FE</a:t>
            </a:r>
            <a:endParaRPr lang="en-GB" sz="14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5" name="Rounded Rectangle 64">
            <a:extLst>
              <a:ext uri="{FF2B5EF4-FFF2-40B4-BE49-F238E27FC236}">
                <a16:creationId xmlns:a16="http://schemas.microsoft.com/office/drawing/2014/main" id="{C6EDF143-7EC4-CC5C-A6ED-7D01AD16DD8F}"/>
              </a:ext>
            </a:extLst>
          </p:cNvPr>
          <p:cNvSpPr/>
          <p:nvPr/>
        </p:nvSpPr>
        <p:spPr>
          <a:xfrm>
            <a:off x="6027242" y="5847759"/>
            <a:ext cx="313302" cy="35192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b="1">
                <a:solidFill>
                  <a:schemeClr val="tx1">
                    <a:lumMod val="50000"/>
                    <a:lumOff val="50000"/>
                  </a:schemeClr>
                </a:solidFill>
              </a:rPr>
              <a:t>FE</a:t>
            </a:r>
            <a:endParaRPr lang="en-GB" sz="14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6" name="Rounded Rectangle 65">
            <a:extLst>
              <a:ext uri="{FF2B5EF4-FFF2-40B4-BE49-F238E27FC236}">
                <a16:creationId xmlns:a16="http://schemas.microsoft.com/office/drawing/2014/main" id="{CCD06244-B255-9412-53D1-5F08C12B1811}"/>
              </a:ext>
            </a:extLst>
          </p:cNvPr>
          <p:cNvSpPr/>
          <p:nvPr/>
        </p:nvSpPr>
        <p:spPr>
          <a:xfrm>
            <a:off x="6397348" y="5847759"/>
            <a:ext cx="313302" cy="35192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b="1">
                <a:solidFill>
                  <a:schemeClr val="tx1">
                    <a:lumMod val="50000"/>
                    <a:lumOff val="50000"/>
                  </a:schemeClr>
                </a:solidFill>
              </a:rPr>
              <a:t>FE</a:t>
            </a:r>
            <a:endParaRPr lang="en-GB" sz="14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9B3157C-5ADC-BBCF-3FE4-6DAB2C751ADD}"/>
              </a:ext>
            </a:extLst>
          </p:cNvPr>
          <p:cNvGrpSpPr/>
          <p:nvPr/>
        </p:nvGrpSpPr>
        <p:grpSpPr>
          <a:xfrm>
            <a:off x="7642795" y="5433299"/>
            <a:ext cx="525447" cy="436694"/>
            <a:chOff x="1671819" y="5405437"/>
            <a:chExt cx="437584" cy="398595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95F0B7A-1DA9-7512-A883-914653C83EFD}"/>
                </a:ext>
              </a:extLst>
            </p:cNvPr>
            <p:cNvCxnSpPr/>
            <p:nvPr/>
          </p:nvCxnSpPr>
          <p:spPr>
            <a:xfrm flipH="1">
              <a:off x="1693657" y="5405438"/>
              <a:ext cx="393908" cy="39838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62D7344-83ED-C0F0-0727-1F2691BA50E8}"/>
                </a:ext>
              </a:extLst>
            </p:cNvPr>
            <p:cNvCxnSpPr/>
            <p:nvPr/>
          </p:nvCxnSpPr>
          <p:spPr>
            <a:xfrm flipH="1">
              <a:off x="1671819" y="5405437"/>
              <a:ext cx="393908" cy="39838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24F997D-AC22-760D-3D39-5420DDB32F6B}"/>
                </a:ext>
              </a:extLst>
            </p:cNvPr>
            <p:cNvCxnSpPr/>
            <p:nvPr/>
          </p:nvCxnSpPr>
          <p:spPr>
            <a:xfrm flipH="1">
              <a:off x="1715495" y="5405645"/>
              <a:ext cx="393908" cy="39838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1DB3B87-D488-391F-123D-D224D9D9BDDA}"/>
              </a:ext>
            </a:extLst>
          </p:cNvPr>
          <p:cNvGrpSpPr/>
          <p:nvPr/>
        </p:nvGrpSpPr>
        <p:grpSpPr>
          <a:xfrm>
            <a:off x="7962328" y="5424860"/>
            <a:ext cx="365891" cy="436507"/>
            <a:chOff x="1671819" y="5405437"/>
            <a:chExt cx="437584" cy="398595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B932BCE-1389-A813-26AC-F9A7337576D1}"/>
                </a:ext>
              </a:extLst>
            </p:cNvPr>
            <p:cNvCxnSpPr/>
            <p:nvPr/>
          </p:nvCxnSpPr>
          <p:spPr>
            <a:xfrm flipH="1">
              <a:off x="1693657" y="5405438"/>
              <a:ext cx="393908" cy="39838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312A3BB-0ECC-2864-17F5-E914DC780AEA}"/>
                </a:ext>
              </a:extLst>
            </p:cNvPr>
            <p:cNvCxnSpPr/>
            <p:nvPr/>
          </p:nvCxnSpPr>
          <p:spPr>
            <a:xfrm flipH="1">
              <a:off x="1671819" y="5405437"/>
              <a:ext cx="393908" cy="39838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452FC5E-DFA7-6951-362B-ED418B031DA5}"/>
                </a:ext>
              </a:extLst>
            </p:cNvPr>
            <p:cNvCxnSpPr/>
            <p:nvPr/>
          </p:nvCxnSpPr>
          <p:spPr>
            <a:xfrm flipH="1">
              <a:off x="1715495" y="5405645"/>
              <a:ext cx="393908" cy="39838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268E51E-287E-EEA6-0D85-42D4DB0E8657}"/>
              </a:ext>
            </a:extLst>
          </p:cNvPr>
          <p:cNvGrpSpPr/>
          <p:nvPr/>
        </p:nvGrpSpPr>
        <p:grpSpPr>
          <a:xfrm rot="8188573">
            <a:off x="8158176" y="5456235"/>
            <a:ext cx="437584" cy="398595"/>
            <a:chOff x="1671819" y="5405437"/>
            <a:chExt cx="437584" cy="398595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60CE452-A50F-66B1-809D-60612B16170A}"/>
                </a:ext>
              </a:extLst>
            </p:cNvPr>
            <p:cNvCxnSpPr/>
            <p:nvPr/>
          </p:nvCxnSpPr>
          <p:spPr>
            <a:xfrm flipH="1">
              <a:off x="1693657" y="5405438"/>
              <a:ext cx="393908" cy="39838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042F6D1-4D43-6FAB-DB4F-B9BAB68D463B}"/>
                </a:ext>
              </a:extLst>
            </p:cNvPr>
            <p:cNvCxnSpPr/>
            <p:nvPr/>
          </p:nvCxnSpPr>
          <p:spPr>
            <a:xfrm flipH="1">
              <a:off x="1671819" y="5405437"/>
              <a:ext cx="393908" cy="39838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2038DDF-EF48-1531-F0A7-2DF9221296A3}"/>
                </a:ext>
              </a:extLst>
            </p:cNvPr>
            <p:cNvCxnSpPr/>
            <p:nvPr/>
          </p:nvCxnSpPr>
          <p:spPr>
            <a:xfrm flipH="1">
              <a:off x="1715495" y="5405645"/>
              <a:ext cx="393908" cy="39838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7149AEB-FB4A-4392-3F8E-644C394EE373}"/>
              </a:ext>
            </a:extLst>
          </p:cNvPr>
          <p:cNvGrpSpPr/>
          <p:nvPr/>
        </p:nvGrpSpPr>
        <p:grpSpPr>
          <a:xfrm rot="6959430">
            <a:off x="8450161" y="5456279"/>
            <a:ext cx="437584" cy="398595"/>
            <a:chOff x="1671819" y="5405437"/>
            <a:chExt cx="437584" cy="398595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A77AEC1-07BB-E28D-B67A-C31BE35E9506}"/>
                </a:ext>
              </a:extLst>
            </p:cNvPr>
            <p:cNvCxnSpPr/>
            <p:nvPr/>
          </p:nvCxnSpPr>
          <p:spPr>
            <a:xfrm flipH="1">
              <a:off x="1693657" y="5405438"/>
              <a:ext cx="393908" cy="39838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D39941D-D170-9CE7-E532-5251A0C63485}"/>
                </a:ext>
              </a:extLst>
            </p:cNvPr>
            <p:cNvCxnSpPr/>
            <p:nvPr/>
          </p:nvCxnSpPr>
          <p:spPr>
            <a:xfrm flipH="1">
              <a:off x="1671819" y="5405437"/>
              <a:ext cx="393908" cy="39838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BCC8A0D-114F-4B08-0735-C7520ECF3528}"/>
                </a:ext>
              </a:extLst>
            </p:cNvPr>
            <p:cNvCxnSpPr/>
            <p:nvPr/>
          </p:nvCxnSpPr>
          <p:spPr>
            <a:xfrm flipH="1">
              <a:off x="1715495" y="5405645"/>
              <a:ext cx="393908" cy="39838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ounded Rectangle 70">
            <a:extLst>
              <a:ext uri="{FF2B5EF4-FFF2-40B4-BE49-F238E27FC236}">
                <a16:creationId xmlns:a16="http://schemas.microsoft.com/office/drawing/2014/main" id="{F4CEC8E8-FAE6-EFF6-D5B3-D10119AC0B16}"/>
              </a:ext>
            </a:extLst>
          </p:cNvPr>
          <p:cNvSpPr/>
          <p:nvPr/>
        </p:nvSpPr>
        <p:spPr>
          <a:xfrm>
            <a:off x="8079605" y="5140575"/>
            <a:ext cx="533371" cy="35192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b="1" dirty="0">
                <a:solidFill>
                  <a:schemeClr val="bg1">
                    <a:lumMod val="75000"/>
                  </a:schemeClr>
                </a:solidFill>
              </a:rPr>
              <a:t>GBTx</a:t>
            </a:r>
            <a:endParaRPr lang="en-GB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4" name="Rounded Rectangle 71">
            <a:extLst>
              <a:ext uri="{FF2B5EF4-FFF2-40B4-BE49-F238E27FC236}">
                <a16:creationId xmlns:a16="http://schemas.microsoft.com/office/drawing/2014/main" id="{07F8CAD5-FFCB-E04C-D30E-1A3D1A14BC78}"/>
              </a:ext>
            </a:extLst>
          </p:cNvPr>
          <p:cNvSpPr/>
          <p:nvPr/>
        </p:nvSpPr>
        <p:spPr>
          <a:xfrm>
            <a:off x="7529046" y="5844038"/>
            <a:ext cx="313302" cy="35192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b="1">
                <a:solidFill>
                  <a:schemeClr val="tx1">
                    <a:lumMod val="50000"/>
                    <a:lumOff val="50000"/>
                  </a:schemeClr>
                </a:solidFill>
              </a:rPr>
              <a:t>FE</a:t>
            </a:r>
            <a:endParaRPr lang="en-GB" sz="14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5" name="Rounded Rectangle 72">
            <a:extLst>
              <a:ext uri="{FF2B5EF4-FFF2-40B4-BE49-F238E27FC236}">
                <a16:creationId xmlns:a16="http://schemas.microsoft.com/office/drawing/2014/main" id="{383A2D28-6405-5F76-766A-B9E0526852DC}"/>
              </a:ext>
            </a:extLst>
          </p:cNvPr>
          <p:cNvSpPr/>
          <p:nvPr/>
        </p:nvSpPr>
        <p:spPr>
          <a:xfrm>
            <a:off x="7899157" y="5844038"/>
            <a:ext cx="313302" cy="35192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b="1">
                <a:solidFill>
                  <a:schemeClr val="tx1">
                    <a:lumMod val="50000"/>
                    <a:lumOff val="50000"/>
                  </a:schemeClr>
                </a:solidFill>
              </a:rPr>
              <a:t>FE</a:t>
            </a:r>
            <a:endParaRPr lang="en-GB" sz="14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6" name="Rounded Rectangle 73">
            <a:extLst>
              <a:ext uri="{FF2B5EF4-FFF2-40B4-BE49-F238E27FC236}">
                <a16:creationId xmlns:a16="http://schemas.microsoft.com/office/drawing/2014/main" id="{C8076820-2529-C640-3867-5BC9ECD334F1}"/>
              </a:ext>
            </a:extLst>
          </p:cNvPr>
          <p:cNvSpPr/>
          <p:nvPr/>
        </p:nvSpPr>
        <p:spPr>
          <a:xfrm>
            <a:off x="8260567" y="5844038"/>
            <a:ext cx="313302" cy="35192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b="1">
                <a:solidFill>
                  <a:schemeClr val="tx1">
                    <a:lumMod val="50000"/>
                    <a:lumOff val="50000"/>
                  </a:schemeClr>
                </a:solidFill>
              </a:rPr>
              <a:t>FE</a:t>
            </a:r>
            <a:endParaRPr lang="en-GB" sz="14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Rounded Rectangle 74">
            <a:extLst>
              <a:ext uri="{FF2B5EF4-FFF2-40B4-BE49-F238E27FC236}">
                <a16:creationId xmlns:a16="http://schemas.microsoft.com/office/drawing/2014/main" id="{C14734FB-C75D-9E1A-9381-20D36C03BB9F}"/>
              </a:ext>
            </a:extLst>
          </p:cNvPr>
          <p:cNvSpPr/>
          <p:nvPr/>
        </p:nvSpPr>
        <p:spPr>
          <a:xfrm>
            <a:off x="8630673" y="5844038"/>
            <a:ext cx="313302" cy="35192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b="1">
                <a:solidFill>
                  <a:schemeClr val="tx1">
                    <a:lumMod val="50000"/>
                    <a:lumOff val="50000"/>
                  </a:schemeClr>
                </a:solidFill>
              </a:rPr>
              <a:t>FE</a:t>
            </a:r>
            <a:endParaRPr lang="en-GB" sz="14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110EAED-3F78-C13A-80B1-3D48B4B7EABC}"/>
              </a:ext>
            </a:extLst>
          </p:cNvPr>
          <p:cNvSpPr txBox="1"/>
          <p:nvPr/>
        </p:nvSpPr>
        <p:spPr>
          <a:xfrm>
            <a:off x="7498042" y="4986086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en-GB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C00FCA3-C255-D550-3429-970DA309225E}"/>
              </a:ext>
            </a:extLst>
          </p:cNvPr>
          <p:cNvSpPr/>
          <p:nvPr/>
        </p:nvSpPr>
        <p:spPr>
          <a:xfrm>
            <a:off x="7010293" y="1800199"/>
            <a:ext cx="172216" cy="164268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DEAAC6BD-FFD1-1996-D266-AAADC410FCD3}"/>
              </a:ext>
            </a:extLst>
          </p:cNvPr>
          <p:cNvSpPr/>
          <p:nvPr/>
        </p:nvSpPr>
        <p:spPr>
          <a:xfrm>
            <a:off x="7010293" y="1851904"/>
            <a:ext cx="172216" cy="164268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A00B52D6-30FA-A823-D229-447F002C74BB}"/>
              </a:ext>
            </a:extLst>
          </p:cNvPr>
          <p:cNvSpPr/>
          <p:nvPr/>
        </p:nvSpPr>
        <p:spPr>
          <a:xfrm>
            <a:off x="5964457" y="2891240"/>
            <a:ext cx="172216" cy="164268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F4E2258F-185F-DF31-C8DA-70A97C22B0B4}"/>
              </a:ext>
            </a:extLst>
          </p:cNvPr>
          <p:cNvSpPr/>
          <p:nvPr/>
        </p:nvSpPr>
        <p:spPr>
          <a:xfrm>
            <a:off x="5924153" y="2929226"/>
            <a:ext cx="172216" cy="164268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F768F0A-617F-E9BC-9681-4405431E49C4}"/>
              </a:ext>
            </a:extLst>
          </p:cNvPr>
          <p:cNvSpPr/>
          <p:nvPr/>
        </p:nvSpPr>
        <p:spPr>
          <a:xfrm>
            <a:off x="6846717" y="2903024"/>
            <a:ext cx="172216" cy="164268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7246D3E7-570D-66E0-E19A-AAE665FB39AF}"/>
              </a:ext>
            </a:extLst>
          </p:cNvPr>
          <p:cNvSpPr/>
          <p:nvPr/>
        </p:nvSpPr>
        <p:spPr>
          <a:xfrm>
            <a:off x="6870791" y="2943023"/>
            <a:ext cx="172216" cy="164268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FE52F3A-BB87-EBB6-6897-034A18891DAB}"/>
              </a:ext>
            </a:extLst>
          </p:cNvPr>
          <p:cNvSpPr/>
          <p:nvPr/>
        </p:nvSpPr>
        <p:spPr>
          <a:xfrm>
            <a:off x="7545400" y="2707639"/>
            <a:ext cx="172216" cy="164268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D0585E36-F1FA-91C0-0B25-0C7366C205E4}"/>
              </a:ext>
            </a:extLst>
          </p:cNvPr>
          <p:cNvSpPr/>
          <p:nvPr/>
        </p:nvSpPr>
        <p:spPr>
          <a:xfrm>
            <a:off x="7589532" y="2731480"/>
            <a:ext cx="172216" cy="164268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ounded Rectangle 10">
            <a:extLst>
              <a:ext uri="{FF2B5EF4-FFF2-40B4-BE49-F238E27FC236}">
                <a16:creationId xmlns:a16="http://schemas.microsoft.com/office/drawing/2014/main" id="{536E9C67-FD15-0F9F-6D2B-E60F357012C8}"/>
              </a:ext>
            </a:extLst>
          </p:cNvPr>
          <p:cNvSpPr/>
          <p:nvPr/>
        </p:nvSpPr>
        <p:spPr>
          <a:xfrm>
            <a:off x="8009281" y="3530786"/>
            <a:ext cx="555171" cy="3570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b="1" dirty="0">
                <a:solidFill>
                  <a:schemeClr val="tx1"/>
                </a:solidFill>
              </a:rPr>
              <a:t>ONU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4C017D7F-5562-58A6-058A-9954BB5FF8FE}"/>
              </a:ext>
            </a:extLst>
          </p:cNvPr>
          <p:cNvCxnSpPr>
            <a:cxnSpLocks/>
          </p:cNvCxnSpPr>
          <p:nvPr/>
        </p:nvCxnSpPr>
        <p:spPr>
          <a:xfrm>
            <a:off x="4553142" y="4979393"/>
            <a:ext cx="445299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3D554ECB-4BD4-2C82-E14F-CD79D29C1687}"/>
              </a:ext>
            </a:extLst>
          </p:cNvPr>
          <p:cNvSpPr txBox="1"/>
          <p:nvPr/>
        </p:nvSpPr>
        <p:spPr>
          <a:xfrm>
            <a:off x="4687672" y="4956332"/>
            <a:ext cx="98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detectors</a:t>
            </a:r>
            <a:endParaRPr lang="en-GB" sz="1400" dirty="0"/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580B5A3-1801-07A1-B2CC-0E6C40EBC783}"/>
              </a:ext>
            </a:extLst>
          </p:cNvPr>
          <p:cNvCxnSpPr/>
          <p:nvPr/>
        </p:nvCxnSpPr>
        <p:spPr>
          <a:xfrm>
            <a:off x="7390740" y="1885036"/>
            <a:ext cx="0" cy="572349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ABB2E360-F4D7-C9BC-9BDB-D5D6D7A94E58}"/>
              </a:ext>
            </a:extLst>
          </p:cNvPr>
          <p:cNvCxnSpPr>
            <a:cxnSpLocks/>
          </p:cNvCxnSpPr>
          <p:nvPr/>
        </p:nvCxnSpPr>
        <p:spPr>
          <a:xfrm flipV="1">
            <a:off x="7698634" y="1853283"/>
            <a:ext cx="0" cy="57607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E9C4CD6B-375F-A472-738F-9E4B61869FCE}"/>
              </a:ext>
            </a:extLst>
          </p:cNvPr>
          <p:cNvSpPr txBox="1"/>
          <p:nvPr/>
        </p:nvSpPr>
        <p:spPr>
          <a:xfrm>
            <a:off x="4690749" y="4703314"/>
            <a:ext cx="1198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off-detector</a:t>
            </a:r>
            <a:endParaRPr lang="en-GB" sz="1400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3B4AC7E-3D11-71D6-0C42-33265FA4FC18}"/>
              </a:ext>
            </a:extLst>
          </p:cNvPr>
          <p:cNvSpPr/>
          <p:nvPr/>
        </p:nvSpPr>
        <p:spPr>
          <a:xfrm>
            <a:off x="7536621" y="1853056"/>
            <a:ext cx="361989" cy="64892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91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8AE0C-4077-DD1E-97AF-DFBA74FFB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Downstream Path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32436D-E680-12AF-D1AD-5615C2CF9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December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7A0B9-F4A2-8D85-73E1-BC4B49DD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schambachjj@ornl.gov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E0A9C-6D8B-B766-B2BE-2F0A17B4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15</a:t>
            </a:fld>
            <a:endParaRPr lang="en-US"/>
          </a:p>
        </p:txBody>
      </p: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id="{2588E803-1D25-38F4-6C09-255199C26D08}"/>
              </a:ext>
            </a:extLst>
          </p:cNvPr>
          <p:cNvSpPr txBox="1">
            <a:spLocks/>
          </p:cNvSpPr>
          <p:nvPr/>
        </p:nvSpPr>
        <p:spPr>
          <a:xfrm>
            <a:off x="1056000" y="722415"/>
            <a:ext cx="8577263" cy="5373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/>
              <a:t>OLT → ONUs (broadcast)</a:t>
            </a:r>
          </a:p>
          <a:p>
            <a:pPr>
              <a:spcAft>
                <a:spcPts val="600"/>
              </a:spcAft>
            </a:pPr>
            <a:r>
              <a:rPr lang="en-GB"/>
              <a:t>9.6Gb/s line-rate (1577nm)</a:t>
            </a:r>
          </a:p>
          <a:p>
            <a:pPr>
              <a:spcAft>
                <a:spcPts val="600"/>
              </a:spcAft>
            </a:pPr>
            <a:r>
              <a:rPr lang="en-GB"/>
              <a:t>Low and fixed latency</a:t>
            </a:r>
          </a:p>
          <a:p>
            <a:pPr>
              <a:spcAft>
                <a:spcPts val="600"/>
              </a:spcAft>
            </a:pPr>
            <a:r>
              <a:rPr lang="en-GB"/>
              <a:t>FEC (forward error correction)</a:t>
            </a:r>
          </a:p>
          <a:p>
            <a:pPr lvl="1">
              <a:spcAft>
                <a:spcPts val="600"/>
              </a:spcAft>
            </a:pPr>
            <a:r>
              <a:rPr lang="en-GB" sz="1800"/>
              <a:t>2x BCH(120,106) – double random error correcting code</a:t>
            </a:r>
          </a:p>
          <a:p>
            <a:pPr>
              <a:spcAft>
                <a:spcPts val="600"/>
              </a:spcAft>
            </a:pPr>
            <a:r>
              <a:rPr lang="en-GB"/>
              <a:t>SC (slow control)</a:t>
            </a:r>
          </a:p>
          <a:p>
            <a:pPr lvl="1">
              <a:spcAft>
                <a:spcPts val="600"/>
              </a:spcAft>
            </a:pPr>
            <a:r>
              <a:rPr lang="en-GB" sz="1800"/>
              <a:t>System control/monitoring (CRC-7 protected)</a:t>
            </a:r>
          </a:p>
          <a:p>
            <a:pPr>
              <a:spcAft>
                <a:spcPts val="600"/>
              </a:spcAft>
            </a:pPr>
            <a:r>
              <a:rPr lang="en-GB"/>
              <a:t>High User Bandwidth (200b per BC – 8Gb/s)</a:t>
            </a:r>
          </a:p>
          <a:p>
            <a:endParaRPr lang="en-GB" sz="2400" dirty="0"/>
          </a:p>
        </p:txBody>
      </p:sp>
      <p:sp>
        <p:nvSpPr>
          <p:cNvPr id="94" name="Hexagon 93">
            <a:extLst>
              <a:ext uri="{FF2B5EF4-FFF2-40B4-BE49-F238E27FC236}">
                <a16:creationId xmlns:a16="http://schemas.microsoft.com/office/drawing/2014/main" id="{B7FABEAC-94DC-7427-FA3F-242DDA6935F8}"/>
              </a:ext>
            </a:extLst>
          </p:cNvPr>
          <p:cNvSpPr/>
          <p:nvPr/>
        </p:nvSpPr>
        <p:spPr>
          <a:xfrm>
            <a:off x="1546937" y="4405420"/>
            <a:ext cx="911181" cy="465729"/>
          </a:xfrm>
          <a:prstGeom prst="hexago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HDR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8b</a:t>
            </a:r>
          </a:p>
        </p:txBody>
      </p:sp>
      <p:sp>
        <p:nvSpPr>
          <p:cNvPr id="95" name="Hexagon 94">
            <a:extLst>
              <a:ext uri="{FF2B5EF4-FFF2-40B4-BE49-F238E27FC236}">
                <a16:creationId xmlns:a16="http://schemas.microsoft.com/office/drawing/2014/main" id="{F24FF97A-519A-0998-7CAB-932CC7C05A85}"/>
              </a:ext>
            </a:extLst>
          </p:cNvPr>
          <p:cNvSpPr/>
          <p:nvPr/>
        </p:nvSpPr>
        <p:spPr>
          <a:xfrm>
            <a:off x="2458117" y="4405420"/>
            <a:ext cx="665748" cy="465729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SC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4b</a:t>
            </a:r>
          </a:p>
        </p:txBody>
      </p:sp>
      <p:sp>
        <p:nvSpPr>
          <p:cNvPr id="96" name="Hexagon 95">
            <a:extLst>
              <a:ext uri="{FF2B5EF4-FFF2-40B4-BE49-F238E27FC236}">
                <a16:creationId xmlns:a16="http://schemas.microsoft.com/office/drawing/2014/main" id="{9AB9917B-9F24-CE23-F9E5-39595B4E31B7}"/>
              </a:ext>
            </a:extLst>
          </p:cNvPr>
          <p:cNvSpPr/>
          <p:nvPr/>
        </p:nvSpPr>
        <p:spPr>
          <a:xfrm>
            <a:off x="3123866" y="4405420"/>
            <a:ext cx="5828396" cy="465729"/>
          </a:xfrm>
          <a:prstGeom prst="hexagon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u="sng" dirty="0">
                <a:solidFill>
                  <a:schemeClr val="tx1"/>
                </a:solidFill>
              </a:rPr>
              <a:t>USER PAYLOAD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200b</a:t>
            </a:r>
          </a:p>
        </p:txBody>
      </p:sp>
      <p:sp>
        <p:nvSpPr>
          <p:cNvPr id="97" name="Hexagon 96">
            <a:extLst>
              <a:ext uri="{FF2B5EF4-FFF2-40B4-BE49-F238E27FC236}">
                <a16:creationId xmlns:a16="http://schemas.microsoft.com/office/drawing/2014/main" id="{A1C35A81-1B77-8079-1565-AA81804679E3}"/>
              </a:ext>
            </a:extLst>
          </p:cNvPr>
          <p:cNvSpPr/>
          <p:nvPr/>
        </p:nvSpPr>
        <p:spPr>
          <a:xfrm>
            <a:off x="8952261" y="4405420"/>
            <a:ext cx="820627" cy="465729"/>
          </a:xfrm>
          <a:prstGeom prst="hexagon">
            <a:avLst/>
          </a:prstGeom>
          <a:solidFill>
            <a:srgbClr val="FF47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FEC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28b</a:t>
            </a:r>
            <a:endParaRPr lang="en-GB" sz="900" dirty="0">
              <a:solidFill>
                <a:schemeClr val="tx1"/>
              </a:solidFill>
            </a:endParaRP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56896557-DAFD-501C-DDFF-6B6516DBCBF7}"/>
              </a:ext>
            </a:extLst>
          </p:cNvPr>
          <p:cNvCxnSpPr/>
          <p:nvPr/>
        </p:nvCxnSpPr>
        <p:spPr>
          <a:xfrm>
            <a:off x="1571873" y="5896526"/>
            <a:ext cx="8132083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C0BE73D-5E36-96A3-14CC-D14993E6756E}"/>
              </a:ext>
            </a:extLst>
          </p:cNvPr>
          <p:cNvCxnSpPr/>
          <p:nvPr/>
        </p:nvCxnSpPr>
        <p:spPr>
          <a:xfrm>
            <a:off x="1544512" y="5217965"/>
            <a:ext cx="4069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F678480-0976-83CE-5B90-06A416623420}"/>
              </a:ext>
            </a:extLst>
          </p:cNvPr>
          <p:cNvCxnSpPr/>
          <p:nvPr/>
        </p:nvCxnSpPr>
        <p:spPr>
          <a:xfrm>
            <a:off x="5613592" y="5691421"/>
            <a:ext cx="4069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EB92844-19FC-B98C-E648-E51D58AD34B3}"/>
              </a:ext>
            </a:extLst>
          </p:cNvPr>
          <p:cNvGrpSpPr/>
          <p:nvPr/>
        </p:nvGrpSpPr>
        <p:grpSpPr>
          <a:xfrm>
            <a:off x="5612921" y="5217965"/>
            <a:ext cx="671" cy="473456"/>
            <a:chOff x="4614864" y="5566177"/>
            <a:chExt cx="671" cy="473456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0B034EC-F363-3EA2-F122-3C58C913C22C}"/>
                </a:ext>
              </a:extLst>
            </p:cNvPr>
            <p:cNvCxnSpPr>
              <a:cxnSpLocks/>
            </p:cNvCxnSpPr>
            <p:nvPr/>
          </p:nvCxnSpPr>
          <p:spPr>
            <a:xfrm>
              <a:off x="4615535" y="5566177"/>
              <a:ext cx="0" cy="3210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AAEAC8CA-4743-893B-43CD-E1111B86B897}"/>
                </a:ext>
              </a:extLst>
            </p:cNvPr>
            <p:cNvCxnSpPr>
              <a:cxnSpLocks/>
            </p:cNvCxnSpPr>
            <p:nvPr/>
          </p:nvCxnSpPr>
          <p:spPr>
            <a:xfrm>
              <a:off x="4614864" y="5699240"/>
              <a:ext cx="0" cy="340393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8ED916B-EFDF-24E4-908D-AC1446490E91}"/>
              </a:ext>
            </a:extLst>
          </p:cNvPr>
          <p:cNvGrpSpPr/>
          <p:nvPr/>
        </p:nvGrpSpPr>
        <p:grpSpPr>
          <a:xfrm rot="10800000">
            <a:off x="1546937" y="5229096"/>
            <a:ext cx="671" cy="473456"/>
            <a:chOff x="4614864" y="5566177"/>
            <a:chExt cx="671" cy="473456"/>
          </a:xfrm>
        </p:grpSpPr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3F0B8FE0-702F-C54E-3C7C-09E8D4CE1EF9}"/>
                </a:ext>
              </a:extLst>
            </p:cNvPr>
            <p:cNvCxnSpPr>
              <a:cxnSpLocks/>
            </p:cNvCxnSpPr>
            <p:nvPr/>
          </p:nvCxnSpPr>
          <p:spPr>
            <a:xfrm>
              <a:off x="4615535" y="5566177"/>
              <a:ext cx="0" cy="3210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2826D472-7362-D7C3-A002-3B853937FBAB}"/>
                </a:ext>
              </a:extLst>
            </p:cNvPr>
            <p:cNvCxnSpPr>
              <a:cxnSpLocks/>
            </p:cNvCxnSpPr>
            <p:nvPr/>
          </p:nvCxnSpPr>
          <p:spPr>
            <a:xfrm>
              <a:off x="4614864" y="5699240"/>
              <a:ext cx="0" cy="340393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59710AD-09AE-330E-062A-B73BE9E19EAB}"/>
              </a:ext>
            </a:extLst>
          </p:cNvPr>
          <p:cNvGrpSpPr/>
          <p:nvPr/>
        </p:nvGrpSpPr>
        <p:grpSpPr>
          <a:xfrm rot="10800000">
            <a:off x="9682002" y="5217965"/>
            <a:ext cx="671" cy="473456"/>
            <a:chOff x="4614864" y="5566177"/>
            <a:chExt cx="671" cy="473456"/>
          </a:xfrm>
        </p:grpSpPr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C8A767B2-9CAE-E64E-D2B1-E7F449226B77}"/>
                </a:ext>
              </a:extLst>
            </p:cNvPr>
            <p:cNvCxnSpPr>
              <a:cxnSpLocks/>
            </p:cNvCxnSpPr>
            <p:nvPr/>
          </p:nvCxnSpPr>
          <p:spPr>
            <a:xfrm>
              <a:off x="4615535" y="5566177"/>
              <a:ext cx="0" cy="3210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70495C36-2341-DC8A-12B2-9612AFC61269}"/>
                </a:ext>
              </a:extLst>
            </p:cNvPr>
            <p:cNvCxnSpPr>
              <a:cxnSpLocks/>
            </p:cNvCxnSpPr>
            <p:nvPr/>
          </p:nvCxnSpPr>
          <p:spPr>
            <a:xfrm>
              <a:off x="4614864" y="5699240"/>
              <a:ext cx="0" cy="340393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264D5439-66D8-EC34-23D1-6354B99BCF24}"/>
              </a:ext>
            </a:extLst>
          </p:cNvPr>
          <p:cNvCxnSpPr>
            <a:cxnSpLocks/>
          </p:cNvCxnSpPr>
          <p:nvPr/>
        </p:nvCxnSpPr>
        <p:spPr>
          <a:xfrm>
            <a:off x="1247256" y="5702552"/>
            <a:ext cx="297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9CA8D657-85A2-7A3E-D431-7FB94A859DBD}"/>
              </a:ext>
            </a:extLst>
          </p:cNvPr>
          <p:cNvCxnSpPr>
            <a:cxnSpLocks/>
          </p:cNvCxnSpPr>
          <p:nvPr/>
        </p:nvCxnSpPr>
        <p:spPr>
          <a:xfrm>
            <a:off x="9682002" y="5217965"/>
            <a:ext cx="297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DAD05F12-78D1-21B2-3C14-C9A7E6BBB7D3}"/>
              </a:ext>
            </a:extLst>
          </p:cNvPr>
          <p:cNvSpPr txBox="1"/>
          <p:nvPr/>
        </p:nvSpPr>
        <p:spPr>
          <a:xfrm>
            <a:off x="4855892" y="5851105"/>
            <a:ext cx="2364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BC period (25ns)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401F51A1-CACA-5331-AE36-12857052938E}"/>
              </a:ext>
            </a:extLst>
          </p:cNvPr>
          <p:cNvCxnSpPr/>
          <p:nvPr/>
        </p:nvCxnSpPr>
        <p:spPr>
          <a:xfrm>
            <a:off x="8605401" y="910072"/>
            <a:ext cx="0" cy="572349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Picture 113">
            <a:extLst>
              <a:ext uri="{FF2B5EF4-FFF2-40B4-BE49-F238E27FC236}">
                <a16:creationId xmlns:a16="http://schemas.microsoft.com/office/drawing/2014/main" id="{008FCB29-5383-7C95-20F8-7246375521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800" y="693000"/>
            <a:ext cx="2162740" cy="17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62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2FBB7-60BF-6959-2E6C-5CA6E38AE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Upstream Path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E39F67-608E-A994-7F8D-1881FE2A3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December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75BCB0-6FBF-7E70-6FCD-B4466D035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schambachjj@ornl.gov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F8FB2-C93D-B80B-6539-57DE7263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16</a:t>
            </a:fld>
            <a:endParaRPr lang="en-US"/>
          </a:p>
        </p:txBody>
      </p:sp>
      <p:sp>
        <p:nvSpPr>
          <p:cNvPr id="6" name="CustomShape 5">
            <a:extLst>
              <a:ext uri="{FF2B5EF4-FFF2-40B4-BE49-F238E27FC236}">
                <a16:creationId xmlns:a16="http://schemas.microsoft.com/office/drawing/2014/main" id="{F673BD32-C3F5-AA0A-1B6D-9BB647D55805}"/>
              </a:ext>
            </a:extLst>
          </p:cNvPr>
          <p:cNvSpPr/>
          <p:nvPr/>
        </p:nvSpPr>
        <p:spPr>
          <a:xfrm>
            <a:off x="1625275" y="1009859"/>
            <a:ext cx="8481960" cy="170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768F9B-ED51-CEE6-8D84-7E79C7162E89}"/>
              </a:ext>
            </a:extLst>
          </p:cNvPr>
          <p:cNvSpPr txBox="1">
            <a:spLocks/>
          </p:cNvSpPr>
          <p:nvPr/>
        </p:nvSpPr>
        <p:spPr>
          <a:xfrm>
            <a:off x="1085438" y="866415"/>
            <a:ext cx="8753475" cy="5373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/>
              <a:t>ONUs → OLT (TDMA)</a:t>
            </a:r>
          </a:p>
          <a:p>
            <a:pPr>
              <a:spcAft>
                <a:spcPts val="600"/>
              </a:spcAft>
            </a:pPr>
            <a:r>
              <a:rPr lang="en-GB"/>
              <a:t>2.4Gb/s line-rate (1270nm)</a:t>
            </a:r>
          </a:p>
          <a:p>
            <a:pPr>
              <a:spcAft>
                <a:spcPts val="600"/>
              </a:spcAft>
            </a:pPr>
            <a:r>
              <a:rPr lang="en-GB"/>
              <a:t>Synchronized to downstream</a:t>
            </a:r>
          </a:p>
          <a:p>
            <a:pPr>
              <a:spcAft>
                <a:spcPts val="600"/>
              </a:spcAft>
            </a:pPr>
            <a:r>
              <a:rPr lang="en-GB"/>
              <a:t>8b10b encoded</a:t>
            </a:r>
          </a:p>
          <a:p>
            <a:pPr>
              <a:spcAft>
                <a:spcPts val="600"/>
              </a:spcAft>
            </a:pPr>
            <a:r>
              <a:rPr lang="en-GB"/>
              <a:t>Total burst length: 125ns (100ns burst + 25ns gap)</a:t>
            </a:r>
          </a:p>
          <a:p>
            <a:pPr>
              <a:spcAft>
                <a:spcPts val="600"/>
              </a:spcAft>
            </a:pPr>
            <a:r>
              <a:rPr lang="en-GB"/>
              <a:t>Waiting time: 125ns x Number ONUs (8us for 64 ONUs)</a:t>
            </a:r>
          </a:p>
          <a:p>
            <a:pPr>
              <a:spcAft>
                <a:spcPts val="600"/>
              </a:spcAft>
            </a:pPr>
            <a:r>
              <a:rPr lang="en-GB"/>
              <a:t>User bandwidth: 448Mb/s x (1 / Number ONUs)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4588DF4C-7FCC-0D88-B3C4-BF1CD7223990}"/>
              </a:ext>
            </a:extLst>
          </p:cNvPr>
          <p:cNvSpPr/>
          <p:nvPr/>
        </p:nvSpPr>
        <p:spPr>
          <a:xfrm>
            <a:off x="2401090" y="4350412"/>
            <a:ext cx="3482020" cy="965625"/>
          </a:xfrm>
          <a:prstGeom prst="trapezoid">
            <a:avLst>
              <a:gd name="adj" fmla="val 3607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78063858-E0CB-2245-B77B-6386FC8DCC87}"/>
              </a:ext>
            </a:extLst>
          </p:cNvPr>
          <p:cNvSpPr/>
          <p:nvPr/>
        </p:nvSpPr>
        <p:spPr>
          <a:xfrm>
            <a:off x="6645980" y="4793377"/>
            <a:ext cx="3482020" cy="519242"/>
          </a:xfrm>
          <a:prstGeom prst="trapezoid">
            <a:avLst>
              <a:gd name="adj" fmla="val 4525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1A480D-6149-B765-411D-B0CD84162936}"/>
              </a:ext>
            </a:extLst>
          </p:cNvPr>
          <p:cNvGrpSpPr/>
          <p:nvPr/>
        </p:nvGrpSpPr>
        <p:grpSpPr>
          <a:xfrm>
            <a:off x="2083833" y="5683632"/>
            <a:ext cx="7629979" cy="504887"/>
            <a:chOff x="1655494" y="5068658"/>
            <a:chExt cx="6598767" cy="413502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6E486F15-B367-C923-A039-1B20298FC237}"/>
                </a:ext>
              </a:extLst>
            </p:cNvPr>
            <p:cNvSpPr/>
            <p:nvPr/>
          </p:nvSpPr>
          <p:spPr>
            <a:xfrm>
              <a:off x="1655494" y="5068658"/>
              <a:ext cx="1136457" cy="413502"/>
            </a:xfrm>
            <a:prstGeom prst="hexago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HDR</a:t>
              </a:r>
            </a:p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 8b</a:t>
              </a:r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A7AE38CE-7DCF-D0AC-8AD3-47AAEADBD794}"/>
                </a:ext>
              </a:extLst>
            </p:cNvPr>
            <p:cNvSpPr/>
            <p:nvPr/>
          </p:nvSpPr>
          <p:spPr>
            <a:xfrm>
              <a:off x="2791951" y="5068658"/>
              <a:ext cx="925712" cy="413502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ADDR 8b</a:t>
              </a:r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E4BC56A2-2E0E-FB63-2B26-569243917A47}"/>
                </a:ext>
              </a:extLst>
            </p:cNvPr>
            <p:cNvSpPr/>
            <p:nvPr/>
          </p:nvSpPr>
          <p:spPr>
            <a:xfrm>
              <a:off x="4660084" y="5068658"/>
              <a:ext cx="3594177" cy="413502"/>
            </a:xfrm>
            <a:prstGeom prst="hexagon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u="sng" dirty="0">
                  <a:solidFill>
                    <a:schemeClr val="tx1"/>
                  </a:solidFill>
                </a:rPr>
                <a:t>USER PAYLOAD</a:t>
              </a:r>
            </a:p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 56b</a:t>
              </a:r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8F37581A-6737-FD76-E614-891EC8B962D7}"/>
                </a:ext>
              </a:extLst>
            </p:cNvPr>
            <p:cNvSpPr/>
            <p:nvPr/>
          </p:nvSpPr>
          <p:spPr>
            <a:xfrm>
              <a:off x="3726017" y="5068658"/>
              <a:ext cx="925712" cy="413502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SC</a:t>
              </a:r>
            </a:p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 8b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E14A849-BFFD-6C27-BD38-51502F04A165}"/>
              </a:ext>
            </a:extLst>
          </p:cNvPr>
          <p:cNvCxnSpPr>
            <a:cxnSpLocks/>
          </p:cNvCxnSpPr>
          <p:nvPr/>
        </p:nvCxnSpPr>
        <p:spPr>
          <a:xfrm>
            <a:off x="1156946" y="5301934"/>
            <a:ext cx="89710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EEE3706-FE80-B2BF-E911-3AA61B5783E6}"/>
              </a:ext>
            </a:extLst>
          </p:cNvPr>
          <p:cNvCxnSpPr>
            <a:cxnSpLocks/>
          </p:cNvCxnSpPr>
          <p:nvPr/>
        </p:nvCxnSpPr>
        <p:spPr>
          <a:xfrm>
            <a:off x="3940941" y="4350412"/>
            <a:ext cx="0" cy="978595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B239F9-C81F-D00C-B6B6-CF02A0F524B9}"/>
              </a:ext>
            </a:extLst>
          </p:cNvPr>
          <p:cNvCxnSpPr>
            <a:cxnSpLocks/>
          </p:cNvCxnSpPr>
          <p:nvPr/>
        </p:nvCxnSpPr>
        <p:spPr>
          <a:xfrm>
            <a:off x="5401835" y="4350412"/>
            <a:ext cx="0" cy="978595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2DB36DD-6ADC-C1B6-C243-1C6551EC9B3E}"/>
              </a:ext>
            </a:extLst>
          </p:cNvPr>
          <p:cNvCxnSpPr>
            <a:cxnSpLocks/>
            <a:endCxn id="11" idx="4"/>
          </p:cNvCxnSpPr>
          <p:nvPr/>
        </p:nvCxnSpPr>
        <p:spPr>
          <a:xfrm flipH="1">
            <a:off x="2210055" y="5301934"/>
            <a:ext cx="1715909" cy="381698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CC84A0-52D0-F584-C659-52F47A777BF1}"/>
              </a:ext>
            </a:extLst>
          </p:cNvPr>
          <p:cNvCxnSpPr>
            <a:cxnSpLocks/>
            <a:endCxn id="13" idx="5"/>
          </p:cNvCxnSpPr>
          <p:nvPr/>
        </p:nvCxnSpPr>
        <p:spPr>
          <a:xfrm>
            <a:off x="5398357" y="5289408"/>
            <a:ext cx="4189233" cy="394224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485542B-D56A-A24D-A94E-9FDEB271C1F0}"/>
              </a:ext>
            </a:extLst>
          </p:cNvPr>
          <p:cNvSpPr txBox="1"/>
          <p:nvPr/>
        </p:nvSpPr>
        <p:spPr>
          <a:xfrm>
            <a:off x="3774444" y="4047704"/>
            <a:ext cx="82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ONU1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F2FBE6-7F04-FA96-D601-8132D5757F4F}"/>
              </a:ext>
            </a:extLst>
          </p:cNvPr>
          <p:cNvSpPr txBox="1"/>
          <p:nvPr/>
        </p:nvSpPr>
        <p:spPr>
          <a:xfrm>
            <a:off x="7946289" y="4519295"/>
            <a:ext cx="94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ONU2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4BF5FC-3914-FC13-82DE-02AFDA188199}"/>
              </a:ext>
            </a:extLst>
          </p:cNvPr>
          <p:cNvSpPr txBox="1"/>
          <p:nvPr/>
        </p:nvSpPr>
        <p:spPr>
          <a:xfrm>
            <a:off x="2741567" y="4519295"/>
            <a:ext cx="1187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preamble</a:t>
            </a:r>
          </a:p>
          <a:p>
            <a:pPr algn="ctr"/>
            <a:r>
              <a:rPr lang="en-GB" sz="1400" dirty="0"/>
              <a:t>58.3ns</a:t>
            </a:r>
          </a:p>
          <a:p>
            <a:pPr algn="ctr"/>
            <a:r>
              <a:rPr lang="en-GB" sz="1400" dirty="0"/>
              <a:t>140b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313179-B93A-79C8-CCB6-D0F9279D6CC2}"/>
              </a:ext>
            </a:extLst>
          </p:cNvPr>
          <p:cNvSpPr txBox="1"/>
          <p:nvPr/>
        </p:nvSpPr>
        <p:spPr>
          <a:xfrm>
            <a:off x="4483901" y="6217223"/>
            <a:ext cx="2282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Total: 80b (100b with 8b10b)</a:t>
            </a: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922CA7F7-D452-6183-FC14-58939487016D}"/>
              </a:ext>
            </a:extLst>
          </p:cNvPr>
          <p:cNvSpPr/>
          <p:nvPr/>
        </p:nvSpPr>
        <p:spPr>
          <a:xfrm>
            <a:off x="1389316" y="4793377"/>
            <a:ext cx="483698" cy="49827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388C89-082B-D033-F1FE-FD465DD0BE0E}"/>
              </a:ext>
            </a:extLst>
          </p:cNvPr>
          <p:cNvSpPr/>
          <p:nvPr/>
        </p:nvSpPr>
        <p:spPr>
          <a:xfrm>
            <a:off x="1156946" y="4799640"/>
            <a:ext cx="474219" cy="4897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665147-758B-334F-991B-78F51DB6C3FD}"/>
              </a:ext>
            </a:extLst>
          </p:cNvPr>
          <p:cNvSpPr txBox="1"/>
          <p:nvPr/>
        </p:nvSpPr>
        <p:spPr>
          <a:xfrm>
            <a:off x="4077819" y="4521534"/>
            <a:ext cx="1187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data</a:t>
            </a:r>
          </a:p>
          <a:p>
            <a:pPr algn="ctr"/>
            <a:r>
              <a:rPr lang="en-GB" sz="1400" dirty="0"/>
              <a:t>41.7ns</a:t>
            </a:r>
          </a:p>
          <a:p>
            <a:pPr algn="ctr"/>
            <a:r>
              <a:rPr lang="en-GB" sz="1400" dirty="0"/>
              <a:t>100b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1B051B-22F6-4B1B-5981-2FBF5DC070C0}"/>
              </a:ext>
            </a:extLst>
          </p:cNvPr>
          <p:cNvSpPr txBox="1"/>
          <p:nvPr/>
        </p:nvSpPr>
        <p:spPr>
          <a:xfrm>
            <a:off x="5625353" y="4525282"/>
            <a:ext cx="1187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gap</a:t>
            </a:r>
          </a:p>
          <a:p>
            <a:pPr algn="ctr"/>
            <a:r>
              <a:rPr lang="en-GB" sz="1400" dirty="0"/>
              <a:t>25.0ns</a:t>
            </a:r>
          </a:p>
          <a:p>
            <a:pPr algn="ctr"/>
            <a:r>
              <a:rPr lang="en-GB" sz="1400" dirty="0"/>
              <a:t>60b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C8C3A89-BDAD-3973-AA78-D67EBB7836B1}"/>
              </a:ext>
            </a:extLst>
          </p:cNvPr>
          <p:cNvCxnSpPr/>
          <p:nvPr/>
        </p:nvCxnSpPr>
        <p:spPr>
          <a:xfrm>
            <a:off x="8634839" y="1054072"/>
            <a:ext cx="0" cy="572349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B72E978C-C71A-DCA2-9DD4-1866C9F1BC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238" y="837000"/>
            <a:ext cx="2162740" cy="17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25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FA85-4E86-CCA3-789A-032DCBC70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Setup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68F778-4E98-58BD-4FAD-58D2A75CE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December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8D4505-0B9C-946A-D26B-5D802E14F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schambachjj@ornl.gov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DE8BC0-86AB-9459-DC0A-DE292751D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17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6E6C56D-AB3A-0C6F-C0B5-B90681935882}"/>
              </a:ext>
            </a:extLst>
          </p:cNvPr>
          <p:cNvSpPr/>
          <p:nvPr/>
        </p:nvSpPr>
        <p:spPr>
          <a:xfrm>
            <a:off x="6497262" y="4148744"/>
            <a:ext cx="1673381" cy="968146"/>
          </a:xfrm>
          <a:custGeom>
            <a:avLst/>
            <a:gdLst>
              <a:gd name="connsiteX0" fmla="*/ 2171700 w 2171700"/>
              <a:gd name="connsiteY0" fmla="*/ 0 h 2743200"/>
              <a:gd name="connsiteX1" fmla="*/ 411480 w 2171700"/>
              <a:gd name="connsiteY1" fmla="*/ 1028700 h 2743200"/>
              <a:gd name="connsiteX2" fmla="*/ 0 w 2171700"/>
              <a:gd name="connsiteY2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1700" h="2743200">
                <a:moveTo>
                  <a:pt x="2171700" y="0"/>
                </a:moveTo>
                <a:cubicBezTo>
                  <a:pt x="1472565" y="285750"/>
                  <a:pt x="773430" y="571500"/>
                  <a:pt x="411480" y="1028700"/>
                </a:cubicBezTo>
                <a:cubicBezTo>
                  <a:pt x="49530" y="1485900"/>
                  <a:pt x="24765" y="2114550"/>
                  <a:pt x="0" y="2743200"/>
                </a:cubicBezTo>
              </a:path>
            </a:pathLst>
          </a:custGeom>
          <a:noFill/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930EA2-CCC6-653E-567F-835AFDEBED67}"/>
              </a:ext>
            </a:extLst>
          </p:cNvPr>
          <p:cNvSpPr txBox="1">
            <a:spLocks/>
          </p:cNvSpPr>
          <p:nvPr/>
        </p:nvSpPr>
        <p:spPr>
          <a:xfrm>
            <a:off x="1488000" y="839778"/>
            <a:ext cx="8247063" cy="5373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/>
              <a:t>Software (system manager)</a:t>
            </a:r>
            <a:endParaRPr lang="en-GB" sz="1800" u="sng"/>
          </a:p>
          <a:p>
            <a:pPr lvl="1"/>
            <a:r>
              <a:rPr lang="en-GB" sz="1800"/>
              <a:t>PC (Python) or soft/hard processor</a:t>
            </a:r>
          </a:p>
          <a:p>
            <a:pPr lvl="1"/>
            <a:r>
              <a:rPr lang="en-GB" sz="1800"/>
              <a:t>Full system control and monitoring from OLT</a:t>
            </a:r>
          </a:p>
          <a:p>
            <a:pPr lvl="1"/>
            <a:endParaRPr lang="en-GB" sz="1800"/>
          </a:p>
          <a:p>
            <a:r>
              <a:rPr lang="en-GB" u="sng"/>
              <a:t>Firmware</a:t>
            </a:r>
          </a:p>
          <a:p>
            <a:pPr lvl="1"/>
            <a:r>
              <a:rPr lang="en-GB" sz="1800"/>
              <a:t>OLT core: Kintex Ultrascale</a:t>
            </a:r>
          </a:p>
          <a:p>
            <a:pPr lvl="1"/>
            <a:r>
              <a:rPr lang="en-GB" sz="1800"/>
              <a:t>ONU core: Kintex7, Kintex Ultrascale, Arria10</a:t>
            </a:r>
          </a:p>
          <a:p>
            <a:pPr lvl="1"/>
            <a:r>
              <a:rPr lang="en-GB" sz="1800"/>
              <a:t>Example design</a:t>
            </a:r>
          </a:p>
          <a:p>
            <a:pPr lvl="1"/>
            <a:endParaRPr lang="en-GB" sz="1800"/>
          </a:p>
          <a:p>
            <a:r>
              <a:rPr lang="en-GB" u="sng"/>
              <a:t>Hardware</a:t>
            </a:r>
            <a:endParaRPr lang="en-GB" sz="1800" u="sng"/>
          </a:p>
          <a:p>
            <a:pPr lvl="1"/>
            <a:r>
              <a:rPr lang="en-GB" sz="1800"/>
              <a:t>Various FPGA evaluation boards + TTC-PON FMC </a:t>
            </a:r>
          </a:p>
          <a:p>
            <a:pPr lvl="1"/>
            <a:r>
              <a:rPr lang="en-GB" sz="1800"/>
              <a:t>SFP+ PON components</a:t>
            </a:r>
          </a:p>
          <a:p>
            <a:pPr lvl="1"/>
            <a:endParaRPr lang="en-GB" sz="1800"/>
          </a:p>
          <a:p>
            <a:r>
              <a:rPr lang="en-GB" u="sng"/>
              <a:t>Support</a:t>
            </a:r>
          </a:p>
          <a:p>
            <a:endParaRPr lang="en-GB" sz="2400" u="sng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77F0036-2E97-EA92-FF9B-367E9D063FE8}"/>
              </a:ext>
            </a:extLst>
          </p:cNvPr>
          <p:cNvSpPr/>
          <p:nvPr/>
        </p:nvSpPr>
        <p:spPr>
          <a:xfrm>
            <a:off x="8095817" y="4139366"/>
            <a:ext cx="390459" cy="968146"/>
          </a:xfrm>
          <a:custGeom>
            <a:avLst/>
            <a:gdLst>
              <a:gd name="connsiteX0" fmla="*/ 2171700 w 2171700"/>
              <a:gd name="connsiteY0" fmla="*/ 0 h 2743200"/>
              <a:gd name="connsiteX1" fmla="*/ 411480 w 2171700"/>
              <a:gd name="connsiteY1" fmla="*/ 1028700 h 2743200"/>
              <a:gd name="connsiteX2" fmla="*/ 0 w 2171700"/>
              <a:gd name="connsiteY2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1700" h="2743200">
                <a:moveTo>
                  <a:pt x="2171700" y="0"/>
                </a:moveTo>
                <a:cubicBezTo>
                  <a:pt x="1472565" y="285750"/>
                  <a:pt x="773430" y="571500"/>
                  <a:pt x="411480" y="1028700"/>
                </a:cubicBezTo>
                <a:cubicBezTo>
                  <a:pt x="49530" y="1485900"/>
                  <a:pt x="24765" y="2114550"/>
                  <a:pt x="0" y="2743200"/>
                </a:cubicBezTo>
              </a:path>
            </a:pathLst>
          </a:custGeom>
          <a:noFill/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3D07A6A-E1A4-A00B-F5CD-AE0508A1654E}"/>
              </a:ext>
            </a:extLst>
          </p:cNvPr>
          <p:cNvSpPr/>
          <p:nvPr/>
        </p:nvSpPr>
        <p:spPr>
          <a:xfrm>
            <a:off x="7642958" y="2413851"/>
            <a:ext cx="1539433" cy="80255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B126A28-F045-48CF-BD29-0B69D47054D0}"/>
              </a:ext>
            </a:extLst>
          </p:cNvPr>
          <p:cNvSpPr/>
          <p:nvPr/>
        </p:nvSpPr>
        <p:spPr>
          <a:xfrm>
            <a:off x="8120801" y="2759526"/>
            <a:ext cx="616490" cy="374224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OLT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FPGA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F7F825-92AC-9989-AF19-6A9E077F1BA6}"/>
              </a:ext>
            </a:extLst>
          </p:cNvPr>
          <p:cNvSpPr/>
          <p:nvPr/>
        </p:nvSpPr>
        <p:spPr>
          <a:xfrm>
            <a:off x="8965362" y="5363488"/>
            <a:ext cx="1539433" cy="80255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0A7D5A-62BC-47ED-9C81-13E9CFFEA7C0}"/>
              </a:ext>
            </a:extLst>
          </p:cNvPr>
          <p:cNvCxnSpPr>
            <a:cxnSpLocks/>
            <a:stCxn id="15" idx="0"/>
            <a:endCxn id="9" idx="2"/>
          </p:cNvCxnSpPr>
          <p:nvPr/>
        </p:nvCxnSpPr>
        <p:spPr>
          <a:xfrm flipV="1">
            <a:off x="8412675" y="3216405"/>
            <a:ext cx="0" cy="620760"/>
          </a:xfrm>
          <a:prstGeom prst="line">
            <a:avLst/>
          </a:prstGeom>
          <a:ln w="254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F00EC1A-501B-D722-657D-48F27729F3E2}"/>
              </a:ext>
            </a:extLst>
          </p:cNvPr>
          <p:cNvSpPr/>
          <p:nvPr/>
        </p:nvSpPr>
        <p:spPr>
          <a:xfrm>
            <a:off x="8600605" y="4148744"/>
            <a:ext cx="1072144" cy="1085869"/>
          </a:xfrm>
          <a:custGeom>
            <a:avLst/>
            <a:gdLst>
              <a:gd name="connsiteX0" fmla="*/ 0 w 673608"/>
              <a:gd name="connsiteY0" fmla="*/ 0 h 1124712"/>
              <a:gd name="connsiteX1" fmla="*/ 545592 w 673608"/>
              <a:gd name="connsiteY1" fmla="*/ 484632 h 1124712"/>
              <a:gd name="connsiteX2" fmla="*/ 673608 w 673608"/>
              <a:gd name="connsiteY2" fmla="*/ 1124712 h 112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3608" h="1124712">
                <a:moveTo>
                  <a:pt x="0" y="0"/>
                </a:moveTo>
                <a:cubicBezTo>
                  <a:pt x="216662" y="148590"/>
                  <a:pt x="433324" y="297180"/>
                  <a:pt x="545592" y="484632"/>
                </a:cubicBezTo>
                <a:cubicBezTo>
                  <a:pt x="657860" y="672084"/>
                  <a:pt x="665734" y="898398"/>
                  <a:pt x="673608" y="1124712"/>
                </a:cubicBezTo>
              </a:path>
            </a:pathLst>
          </a:custGeom>
          <a:noFill/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0F359F-04F5-C2BF-E3C0-85DD2E1E0599}"/>
              </a:ext>
            </a:extLst>
          </p:cNvPr>
          <p:cNvSpPr txBox="1"/>
          <p:nvPr/>
        </p:nvSpPr>
        <p:spPr>
          <a:xfrm>
            <a:off x="8081408" y="4196730"/>
            <a:ext cx="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1F6FD1-5061-8787-CE99-3EDCA9CBBA7E}"/>
              </a:ext>
            </a:extLst>
          </p:cNvPr>
          <p:cNvSpPr/>
          <p:nvPr/>
        </p:nvSpPr>
        <p:spPr>
          <a:xfrm>
            <a:off x="8179351" y="3837165"/>
            <a:ext cx="466647" cy="4666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B31FD07-1F25-42B3-0141-6270A2A9D52F}"/>
              </a:ext>
            </a:extLst>
          </p:cNvPr>
          <p:cNvSpPr/>
          <p:nvPr/>
        </p:nvSpPr>
        <p:spPr>
          <a:xfrm>
            <a:off x="9443204" y="5728098"/>
            <a:ext cx="636868" cy="3742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ONU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FPGA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915736-0E01-6BC5-429B-FC5F3016EAF6}"/>
              </a:ext>
            </a:extLst>
          </p:cNvPr>
          <p:cNvSpPr txBox="1"/>
          <p:nvPr/>
        </p:nvSpPr>
        <p:spPr>
          <a:xfrm>
            <a:off x="8170643" y="3881423"/>
            <a:ext cx="171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1:N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F182B6-8600-A21D-4EF2-0F905C5C01C2}"/>
              </a:ext>
            </a:extLst>
          </p:cNvPr>
          <p:cNvGrpSpPr/>
          <p:nvPr/>
        </p:nvGrpSpPr>
        <p:grpSpPr>
          <a:xfrm>
            <a:off x="8022629" y="991947"/>
            <a:ext cx="777564" cy="890790"/>
            <a:chOff x="3112718" y="1226729"/>
            <a:chExt cx="1002082" cy="112878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3860850-06BD-A05F-C6B8-58C1A817EBE3}"/>
                </a:ext>
              </a:extLst>
            </p:cNvPr>
            <p:cNvSpPr/>
            <p:nvPr/>
          </p:nvSpPr>
          <p:spPr>
            <a:xfrm>
              <a:off x="3112718" y="1226729"/>
              <a:ext cx="1002082" cy="78914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5C1A70B-D057-9AF8-F0C5-FC76003D6E7D}"/>
                </a:ext>
              </a:extLst>
            </p:cNvPr>
            <p:cNvSpPr/>
            <p:nvPr/>
          </p:nvSpPr>
          <p:spPr>
            <a:xfrm>
              <a:off x="3207039" y="1317189"/>
              <a:ext cx="826697" cy="6024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08AE134-CB20-F2EE-AFB5-C97DF5E7A87D}"/>
                </a:ext>
              </a:extLst>
            </p:cNvPr>
            <p:cNvSpPr/>
            <p:nvPr/>
          </p:nvSpPr>
          <p:spPr>
            <a:xfrm>
              <a:off x="3250593" y="2191898"/>
              <a:ext cx="726332" cy="16361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B2B7279-42FD-1747-C933-6D6060BC27A1}"/>
                </a:ext>
              </a:extLst>
            </p:cNvPr>
            <p:cNvSpPr/>
            <p:nvPr/>
          </p:nvSpPr>
          <p:spPr>
            <a:xfrm>
              <a:off x="3511325" y="1960033"/>
              <a:ext cx="209773" cy="3528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6E32CA4-781C-EAB5-C93D-B84EEF4360EB}"/>
              </a:ext>
            </a:extLst>
          </p:cNvPr>
          <p:cNvCxnSpPr>
            <a:cxnSpLocks/>
            <a:endCxn id="21" idx="2"/>
          </p:cNvCxnSpPr>
          <p:nvPr/>
        </p:nvCxnSpPr>
        <p:spPr>
          <a:xfrm flipH="1" flipV="1">
            <a:off x="8411411" y="1882737"/>
            <a:ext cx="17635" cy="55406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DE18A05-F19F-3C88-EAF5-847CE0F7535E}"/>
              </a:ext>
            </a:extLst>
          </p:cNvPr>
          <p:cNvSpPr/>
          <p:nvPr/>
        </p:nvSpPr>
        <p:spPr>
          <a:xfrm>
            <a:off x="7331018" y="5363488"/>
            <a:ext cx="1539433" cy="80255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7B98D86-6007-8B50-B41A-9337B20AEAED}"/>
              </a:ext>
            </a:extLst>
          </p:cNvPr>
          <p:cNvSpPr/>
          <p:nvPr/>
        </p:nvSpPr>
        <p:spPr>
          <a:xfrm>
            <a:off x="5700443" y="5363488"/>
            <a:ext cx="1539433" cy="80255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6DA06AF-680E-5B43-A5C0-4F67447E2C48}"/>
              </a:ext>
            </a:extLst>
          </p:cNvPr>
          <p:cNvSpPr/>
          <p:nvPr/>
        </p:nvSpPr>
        <p:spPr>
          <a:xfrm>
            <a:off x="7785236" y="5714354"/>
            <a:ext cx="636868" cy="3742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ONU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FPGA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2ED376F-5413-56EA-A01B-A0624894C0C1}"/>
              </a:ext>
            </a:extLst>
          </p:cNvPr>
          <p:cNvSpPr/>
          <p:nvPr/>
        </p:nvSpPr>
        <p:spPr>
          <a:xfrm>
            <a:off x="6107286" y="5713942"/>
            <a:ext cx="636868" cy="3742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ONU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FPGA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D56520-7338-1525-E2D1-7D3FD163BCA9}"/>
              </a:ext>
            </a:extLst>
          </p:cNvPr>
          <p:cNvSpPr txBox="1"/>
          <p:nvPr/>
        </p:nvSpPr>
        <p:spPr>
          <a:xfrm>
            <a:off x="7642958" y="2416642"/>
            <a:ext cx="1539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KCU105 board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E02BEC-422B-8857-2BA9-192EB251624D}"/>
              </a:ext>
            </a:extLst>
          </p:cNvPr>
          <p:cNvSpPr txBox="1"/>
          <p:nvPr/>
        </p:nvSpPr>
        <p:spPr>
          <a:xfrm>
            <a:off x="5666952" y="5411308"/>
            <a:ext cx="1539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KCU105 board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F824CB-13D7-0DBE-BE0D-7E38F2DA6277}"/>
              </a:ext>
            </a:extLst>
          </p:cNvPr>
          <p:cNvSpPr txBox="1"/>
          <p:nvPr/>
        </p:nvSpPr>
        <p:spPr>
          <a:xfrm>
            <a:off x="7342295" y="5406371"/>
            <a:ext cx="1539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KC705 board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4BF3C58-E466-01E0-D753-E0B6528EA3C4}"/>
              </a:ext>
            </a:extLst>
          </p:cNvPr>
          <p:cNvSpPr txBox="1"/>
          <p:nvPr/>
        </p:nvSpPr>
        <p:spPr>
          <a:xfrm>
            <a:off x="8965361" y="5391300"/>
            <a:ext cx="1539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A10 GX board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CA40C8A-6B33-7393-874F-B6302C41C9E2}"/>
              </a:ext>
            </a:extLst>
          </p:cNvPr>
          <p:cNvSpPr/>
          <p:nvPr/>
        </p:nvSpPr>
        <p:spPr>
          <a:xfrm>
            <a:off x="8290081" y="3176356"/>
            <a:ext cx="252049" cy="25549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5B65642-B063-919E-7E63-0137E563CEB4}"/>
              </a:ext>
            </a:extLst>
          </p:cNvPr>
          <p:cNvSpPr/>
          <p:nvPr/>
        </p:nvSpPr>
        <p:spPr>
          <a:xfrm flipH="1">
            <a:off x="8381113" y="3330026"/>
            <a:ext cx="60595" cy="1844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8049CD-78D2-C1C0-E4EC-9BE38792D50E}"/>
              </a:ext>
            </a:extLst>
          </p:cNvPr>
          <p:cNvSpPr/>
          <p:nvPr/>
        </p:nvSpPr>
        <p:spPr>
          <a:xfrm>
            <a:off x="6338061" y="5188215"/>
            <a:ext cx="252049" cy="25549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A8AFEB-F6AC-17D0-96BD-A20A0ED9F954}"/>
              </a:ext>
            </a:extLst>
          </p:cNvPr>
          <p:cNvSpPr/>
          <p:nvPr/>
        </p:nvSpPr>
        <p:spPr>
          <a:xfrm flipH="1">
            <a:off x="6436668" y="5117095"/>
            <a:ext cx="60595" cy="1844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25C55C-F368-BE98-985F-8DF6ACB0439A}"/>
              </a:ext>
            </a:extLst>
          </p:cNvPr>
          <p:cNvSpPr/>
          <p:nvPr/>
        </p:nvSpPr>
        <p:spPr>
          <a:xfrm>
            <a:off x="7972357" y="5188215"/>
            <a:ext cx="252049" cy="25549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01448F7-68C6-555B-705B-E254EC6D00E0}"/>
              </a:ext>
            </a:extLst>
          </p:cNvPr>
          <p:cNvSpPr/>
          <p:nvPr/>
        </p:nvSpPr>
        <p:spPr>
          <a:xfrm flipH="1">
            <a:off x="8063389" y="5117095"/>
            <a:ext cx="60595" cy="1844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0C42E99-99B9-6F7E-8F56-5EE8F15AC55E}"/>
              </a:ext>
            </a:extLst>
          </p:cNvPr>
          <p:cNvSpPr/>
          <p:nvPr/>
        </p:nvSpPr>
        <p:spPr>
          <a:xfrm>
            <a:off x="9555057" y="5190701"/>
            <a:ext cx="252049" cy="25549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B522517-2238-EEC0-0935-08FAFEC0ACE4}"/>
              </a:ext>
            </a:extLst>
          </p:cNvPr>
          <p:cNvSpPr/>
          <p:nvPr/>
        </p:nvSpPr>
        <p:spPr>
          <a:xfrm flipH="1">
            <a:off x="9646089" y="5119581"/>
            <a:ext cx="60595" cy="1844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11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38A24-929A-4201-11C9-07A0265B7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Jitter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581EF1-8ED8-5C0F-32B9-256B7D02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December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99FCA0-AC1D-B5A3-E2C6-E33AF482C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schambachjj@ornl.gov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ABE0D-2750-B182-20E0-F23F96422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18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68D8F4-3D84-8FCF-FEA6-185676722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000" y="2983543"/>
            <a:ext cx="5265420" cy="3354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0E48E4-7DCB-A7B2-8D24-62C8CCD99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177" y="587561"/>
            <a:ext cx="7086600" cy="3534284"/>
          </a:xfrm>
          <a:prstGeom prst="snip1Rect">
            <a:avLst>
              <a:gd name="adj" fmla="val 50000"/>
            </a:avLst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E6DFA4-ABF8-47F1-680E-333FF102F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008" y="4000213"/>
            <a:ext cx="2777490" cy="660665"/>
          </a:xfrm>
          <a:prstGeom prst="rect">
            <a:avLst/>
          </a:prstGeom>
        </p:spPr>
      </p:pic>
      <p:sp>
        <p:nvSpPr>
          <p:cNvPr id="16" name="Freeform 9">
            <a:extLst>
              <a:ext uri="{FF2B5EF4-FFF2-40B4-BE49-F238E27FC236}">
                <a16:creationId xmlns:a16="http://schemas.microsoft.com/office/drawing/2014/main" id="{A12C2F3D-EF2B-E5F1-583D-8DC855A5FAC4}"/>
              </a:ext>
            </a:extLst>
          </p:cNvPr>
          <p:cNvSpPr/>
          <p:nvPr/>
        </p:nvSpPr>
        <p:spPr>
          <a:xfrm>
            <a:off x="1735841" y="1126595"/>
            <a:ext cx="2255520" cy="2480227"/>
          </a:xfrm>
          <a:custGeom>
            <a:avLst/>
            <a:gdLst>
              <a:gd name="connsiteX0" fmla="*/ 2255520 w 2255520"/>
              <a:gd name="connsiteY0" fmla="*/ 18967 h 2480227"/>
              <a:gd name="connsiteX1" fmla="*/ 1303020 w 2255520"/>
              <a:gd name="connsiteY1" fmla="*/ 102787 h 2480227"/>
              <a:gd name="connsiteX2" fmla="*/ 830580 w 2255520"/>
              <a:gd name="connsiteY2" fmla="*/ 811447 h 2480227"/>
              <a:gd name="connsiteX3" fmla="*/ 0 w 2255520"/>
              <a:gd name="connsiteY3" fmla="*/ 2480227 h 248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5520" h="2480227">
                <a:moveTo>
                  <a:pt x="2255520" y="18967"/>
                </a:moveTo>
                <a:cubicBezTo>
                  <a:pt x="1898015" y="-5163"/>
                  <a:pt x="1540510" y="-29293"/>
                  <a:pt x="1303020" y="102787"/>
                </a:cubicBezTo>
                <a:cubicBezTo>
                  <a:pt x="1065530" y="234867"/>
                  <a:pt x="1047750" y="415207"/>
                  <a:pt x="830580" y="811447"/>
                </a:cubicBezTo>
                <a:cubicBezTo>
                  <a:pt x="613410" y="1207687"/>
                  <a:pt x="306705" y="1843957"/>
                  <a:pt x="0" y="2480227"/>
                </a:cubicBez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BF32E7AF-9788-3884-138C-80C45B843572}"/>
              </a:ext>
            </a:extLst>
          </p:cNvPr>
          <p:cNvSpPr/>
          <p:nvPr/>
        </p:nvSpPr>
        <p:spPr>
          <a:xfrm>
            <a:off x="5736341" y="3484208"/>
            <a:ext cx="3421380" cy="2279074"/>
          </a:xfrm>
          <a:custGeom>
            <a:avLst/>
            <a:gdLst>
              <a:gd name="connsiteX0" fmla="*/ 3169920 w 3174319"/>
              <a:gd name="connsiteY0" fmla="*/ 0 h 2186940"/>
              <a:gd name="connsiteX1" fmla="*/ 3169920 w 3174319"/>
              <a:gd name="connsiteY1" fmla="*/ 411480 h 2186940"/>
              <a:gd name="connsiteX2" fmla="*/ 3124200 w 3174319"/>
              <a:gd name="connsiteY2" fmla="*/ 647700 h 2186940"/>
              <a:gd name="connsiteX3" fmla="*/ 2964180 w 3174319"/>
              <a:gd name="connsiteY3" fmla="*/ 906780 h 2186940"/>
              <a:gd name="connsiteX4" fmla="*/ 2712720 w 3174319"/>
              <a:gd name="connsiteY4" fmla="*/ 1074420 h 2186940"/>
              <a:gd name="connsiteX5" fmla="*/ 2225040 w 3174319"/>
              <a:gd name="connsiteY5" fmla="*/ 1165860 h 2186940"/>
              <a:gd name="connsiteX6" fmla="*/ 1188720 w 3174319"/>
              <a:gd name="connsiteY6" fmla="*/ 1242060 h 2186940"/>
              <a:gd name="connsiteX7" fmla="*/ 0 w 3174319"/>
              <a:gd name="connsiteY7" fmla="*/ 2186940 h 218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4319" h="2186940">
                <a:moveTo>
                  <a:pt x="3169920" y="0"/>
                </a:moveTo>
                <a:cubicBezTo>
                  <a:pt x="3173730" y="151765"/>
                  <a:pt x="3177540" y="303530"/>
                  <a:pt x="3169920" y="411480"/>
                </a:cubicBezTo>
                <a:cubicBezTo>
                  <a:pt x="3162300" y="519430"/>
                  <a:pt x="3158490" y="565150"/>
                  <a:pt x="3124200" y="647700"/>
                </a:cubicBezTo>
                <a:cubicBezTo>
                  <a:pt x="3089910" y="730250"/>
                  <a:pt x="3032760" y="835660"/>
                  <a:pt x="2964180" y="906780"/>
                </a:cubicBezTo>
                <a:cubicBezTo>
                  <a:pt x="2895600" y="977900"/>
                  <a:pt x="2835910" y="1031240"/>
                  <a:pt x="2712720" y="1074420"/>
                </a:cubicBezTo>
                <a:cubicBezTo>
                  <a:pt x="2589530" y="1117600"/>
                  <a:pt x="2479040" y="1137920"/>
                  <a:pt x="2225040" y="1165860"/>
                </a:cubicBezTo>
                <a:cubicBezTo>
                  <a:pt x="1971040" y="1193800"/>
                  <a:pt x="1559560" y="1071880"/>
                  <a:pt x="1188720" y="1242060"/>
                </a:cubicBezTo>
                <a:cubicBezTo>
                  <a:pt x="817880" y="1412240"/>
                  <a:pt x="408940" y="1799590"/>
                  <a:pt x="0" y="2186940"/>
                </a:cubicBezTo>
              </a:path>
            </a:pathLst>
          </a:custGeom>
          <a:noFill/>
          <a:ln>
            <a:solidFill>
              <a:schemeClr val="accent6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44102909-C805-F90A-97DE-532674342924}"/>
              </a:ext>
            </a:extLst>
          </p:cNvPr>
          <p:cNvSpPr/>
          <p:nvPr/>
        </p:nvSpPr>
        <p:spPr>
          <a:xfrm>
            <a:off x="3236981" y="1192353"/>
            <a:ext cx="4015740" cy="1791189"/>
          </a:xfrm>
          <a:prstGeom prst="roundRect">
            <a:avLst/>
          </a:prstGeom>
          <a:solidFill>
            <a:srgbClr val="B0DBEE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3">
            <a:extLst>
              <a:ext uri="{FF2B5EF4-FFF2-40B4-BE49-F238E27FC236}">
                <a16:creationId xmlns:a16="http://schemas.microsoft.com/office/drawing/2014/main" id="{31BC4511-129C-1245-FFCD-5990D4257A94}"/>
              </a:ext>
            </a:extLst>
          </p:cNvPr>
          <p:cNvSpPr/>
          <p:nvPr/>
        </p:nvSpPr>
        <p:spPr>
          <a:xfrm>
            <a:off x="4606013" y="2983542"/>
            <a:ext cx="5176548" cy="1016671"/>
          </a:xfrm>
          <a:prstGeom prst="roundRect">
            <a:avLst/>
          </a:prstGeom>
          <a:solidFill>
            <a:schemeClr val="accent6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8D5C69-EE2E-B98C-05B7-6D3AFD3949F6}"/>
              </a:ext>
            </a:extLst>
          </p:cNvPr>
          <p:cNvSpPr txBox="1"/>
          <p:nvPr/>
        </p:nvSpPr>
        <p:spPr>
          <a:xfrm>
            <a:off x="6960000" y="5384107"/>
            <a:ext cx="35592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Integrated jitter (10Hz – 10MHz, random, </a:t>
            </a:r>
            <a:r>
              <a:rPr lang="en-US" sz="1400" dirty="0" err="1"/>
              <a:t>rms</a:t>
            </a:r>
            <a:r>
              <a:rPr lang="en-US" sz="1400" dirty="0"/>
              <a:t>)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Reference: 0.967ps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</a:rPr>
              <a:t>rms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 Point Recovered Clock: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1.614ps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rms</a:t>
            </a:r>
            <a:endParaRPr lang="en-GB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72073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E0008-9291-C3D6-412E-00922CFE9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TTC-PON Project at CERN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C7C802-801E-3C5A-5D48-B225706D8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December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7F985-9173-E18A-C6FB-B3ADA578C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schambachjj@ornl.gov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AD1DAE-0F90-4446-7358-34A5A1D55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19</a:t>
            </a:fld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E63ACB5-3491-3C46-3022-9FE861860F41}"/>
              </a:ext>
            </a:extLst>
          </p:cNvPr>
          <p:cNvSpPr txBox="1">
            <a:spLocks/>
          </p:cNvSpPr>
          <p:nvPr/>
        </p:nvSpPr>
        <p:spPr>
          <a:xfrm>
            <a:off x="152409" y="909000"/>
            <a:ext cx="8753475" cy="2151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i="1" dirty="0">
                <a:hlinkClick r:id="rId2"/>
              </a:rPr>
              <a:t>https://espace.cern.ch/Project-TTC-PON</a:t>
            </a:r>
            <a:r>
              <a:rPr lang="en-GB" sz="1400" i="1" dirty="0"/>
              <a:t> </a:t>
            </a:r>
          </a:p>
          <a:p>
            <a:r>
              <a:rPr lang="en-GB" sz="1400" i="1" dirty="0">
                <a:hlinkClick r:id="rId3"/>
              </a:rPr>
              <a:t>https://espace.cern.ch/HighPrecisionTiming</a:t>
            </a:r>
            <a:r>
              <a:rPr lang="en-GB" sz="1400" i="1" dirty="0"/>
              <a:t> </a:t>
            </a:r>
          </a:p>
          <a:p>
            <a:endParaRPr lang="en-GB" sz="1400" i="1" dirty="0"/>
          </a:p>
          <a:p>
            <a:r>
              <a:rPr lang="en-GB" sz="1400" i="1" dirty="0"/>
              <a:t>[1] </a:t>
            </a:r>
            <a:r>
              <a:rPr lang="en-US" sz="1400" i="1" dirty="0"/>
              <a:t>S. Baron and E. Mendes, Recent Developments in the TTC-PON system, talk given at the EP-ESE Electronics Seminars, CERN, Geneva 23, Switzerland, 31 May 2016 </a:t>
            </a:r>
            <a:r>
              <a:rPr lang="en-US" sz="1400" i="1" dirty="0">
                <a:hlinkClick r:id="rId4"/>
              </a:rPr>
              <a:t>https://indico.cern.ch/event/465344/</a:t>
            </a:r>
            <a:endParaRPr lang="en-US" sz="1400" i="1" dirty="0"/>
          </a:p>
          <a:p>
            <a:endParaRPr lang="en-GB" sz="1800" i="1" dirty="0"/>
          </a:p>
          <a:p>
            <a:r>
              <a:rPr lang="en-GB" sz="1400" i="1" dirty="0"/>
              <a:t>[2] E. Mendes et al., 2017 The 10G TTC-PON system: challenges, solutions and performance, E. Mendes et al., </a:t>
            </a:r>
            <a:r>
              <a:rPr lang="en-US" sz="1400" i="1" dirty="0"/>
              <a:t>JINST </a:t>
            </a:r>
            <a:r>
              <a:rPr lang="en-US" sz="1400" b="1" i="1" dirty="0"/>
              <a:t>12</a:t>
            </a:r>
            <a:r>
              <a:rPr lang="en-US" sz="1400" i="1" dirty="0"/>
              <a:t> C02041</a:t>
            </a:r>
            <a:endParaRPr lang="en-GB" sz="1400" i="1" dirty="0"/>
          </a:p>
        </p:txBody>
      </p:sp>
      <p:sp>
        <p:nvSpPr>
          <p:cNvPr id="24" name="CustomShape 5">
            <a:extLst>
              <a:ext uri="{FF2B5EF4-FFF2-40B4-BE49-F238E27FC236}">
                <a16:creationId xmlns:a16="http://schemas.microsoft.com/office/drawing/2014/main" id="{EE077BCC-FB90-44F7-D722-4F89A4911BA2}"/>
              </a:ext>
            </a:extLst>
          </p:cNvPr>
          <p:cNvSpPr/>
          <p:nvPr/>
        </p:nvSpPr>
        <p:spPr>
          <a:xfrm>
            <a:off x="2436446" y="1714065"/>
            <a:ext cx="6621514" cy="12027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243AEAF8-E711-9D71-FE0E-E41A0ECFF0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507106"/>
              </p:ext>
            </p:extLst>
          </p:nvPr>
        </p:nvGraphicFramePr>
        <p:xfrm>
          <a:off x="7392000" y="4085250"/>
          <a:ext cx="3447184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796">
                  <a:extLst>
                    <a:ext uri="{9D8B030D-6E8A-4147-A177-3AD203B41FA5}">
                      <a16:colId xmlns:a16="http://schemas.microsoft.com/office/drawing/2014/main" val="3164249284"/>
                    </a:ext>
                  </a:extLst>
                </a:gridCol>
                <a:gridCol w="861796">
                  <a:extLst>
                    <a:ext uri="{9D8B030D-6E8A-4147-A177-3AD203B41FA5}">
                      <a16:colId xmlns:a16="http://schemas.microsoft.com/office/drawing/2014/main" val="1059177916"/>
                    </a:ext>
                  </a:extLst>
                </a:gridCol>
                <a:gridCol w="861796">
                  <a:extLst>
                    <a:ext uri="{9D8B030D-6E8A-4147-A177-3AD203B41FA5}">
                      <a16:colId xmlns:a16="http://schemas.microsoft.com/office/drawing/2014/main" val="1216876094"/>
                    </a:ext>
                  </a:extLst>
                </a:gridCol>
                <a:gridCol w="861796">
                  <a:extLst>
                    <a:ext uri="{9D8B030D-6E8A-4147-A177-3AD203B41FA5}">
                      <a16:colId xmlns:a16="http://schemas.microsoft.com/office/drawing/2014/main" val="1502136499"/>
                    </a:ext>
                  </a:extLst>
                </a:gridCol>
              </a:tblGrid>
              <a:tr h="214927">
                <a:tc>
                  <a:txBody>
                    <a:bodyPr/>
                    <a:lstStyle/>
                    <a:p>
                      <a:r>
                        <a:rPr lang="en-US" sz="1400" dirty="0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 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519087"/>
                  </a:ext>
                </a:extLst>
              </a:tr>
              <a:tr h="214927">
                <a:tc>
                  <a:txBody>
                    <a:bodyPr/>
                    <a:lstStyle/>
                    <a:p>
                      <a:r>
                        <a:rPr lang="en-US" sz="1400" dirty="0"/>
                        <a:t>ONU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3.3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 450 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 110 USD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21254"/>
                  </a:ext>
                </a:extLst>
              </a:tr>
              <a:tr h="214927">
                <a:tc>
                  <a:txBody>
                    <a:bodyPr/>
                    <a:lstStyle/>
                    <a:p>
                      <a:r>
                        <a:rPr lang="en-US" sz="1400" dirty="0"/>
                        <a:t>OLT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3.3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~ 750 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~ 670 USD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310203"/>
                  </a:ext>
                </a:extLst>
              </a:tr>
              <a:tr h="214927">
                <a:tc>
                  <a:txBody>
                    <a:bodyPr/>
                    <a:lstStyle/>
                    <a:p>
                      <a:r>
                        <a:rPr lang="en-US" sz="1400" dirty="0"/>
                        <a:t>Splitter 1:64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~ 500 USD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300722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BD52BE6-D909-CA59-A7F2-83D9AB1DC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781361"/>
              </p:ext>
            </p:extLst>
          </p:nvPr>
        </p:nvGraphicFramePr>
        <p:xfrm>
          <a:off x="1738831" y="3981166"/>
          <a:ext cx="3469777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673">
                  <a:extLst>
                    <a:ext uri="{9D8B030D-6E8A-4147-A177-3AD203B41FA5}">
                      <a16:colId xmlns:a16="http://schemas.microsoft.com/office/drawing/2014/main" val="3164249284"/>
                    </a:ext>
                  </a:extLst>
                </a:gridCol>
                <a:gridCol w="1789104">
                  <a:extLst>
                    <a:ext uri="{9D8B030D-6E8A-4147-A177-3AD203B41FA5}">
                      <a16:colId xmlns:a16="http://schemas.microsoft.com/office/drawing/2014/main" val="1059177916"/>
                    </a:ext>
                  </a:extLst>
                </a:gridCol>
              </a:tblGrid>
              <a:tr h="214927">
                <a:tc>
                  <a:txBody>
                    <a:bodyPr/>
                    <a:lstStyle/>
                    <a:p>
                      <a:r>
                        <a:rPr lang="en-US" sz="1400" dirty="0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Logic 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519087"/>
                  </a:ext>
                </a:extLst>
              </a:tr>
              <a:tr h="214927">
                <a:tc>
                  <a:txBody>
                    <a:bodyPr/>
                    <a:lstStyle/>
                    <a:p>
                      <a:r>
                        <a:rPr lang="en-US" sz="1400" dirty="0"/>
                        <a:t>ONU Kintex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~2.5k Slice LUTs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21254"/>
                  </a:ext>
                </a:extLst>
              </a:tr>
              <a:tr h="214927">
                <a:tc>
                  <a:txBody>
                    <a:bodyPr/>
                    <a:lstStyle/>
                    <a:p>
                      <a:r>
                        <a:rPr lang="en-US" sz="1400" dirty="0"/>
                        <a:t>ONU Kintex Ultrascale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~2.4k CLB LUTs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310203"/>
                  </a:ext>
                </a:extLst>
              </a:tr>
              <a:tr h="214927">
                <a:tc>
                  <a:txBody>
                    <a:bodyPr/>
                    <a:lstStyle/>
                    <a:p>
                      <a:r>
                        <a:rPr lang="en-US" sz="1400" dirty="0"/>
                        <a:t>ONU Arria10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 1.8k ALMs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567830"/>
                  </a:ext>
                </a:extLst>
              </a:tr>
              <a:tr h="214927">
                <a:tc>
                  <a:txBody>
                    <a:bodyPr/>
                    <a:lstStyle/>
                    <a:p>
                      <a:r>
                        <a:rPr lang="en-US" sz="1400" dirty="0"/>
                        <a:t>OLT Kintex Ultrascale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 3.0k CLB LUTs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013757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ADB1BDCA-D252-A368-01F9-9DFDCA336C18}"/>
              </a:ext>
            </a:extLst>
          </p:cNvPr>
          <p:cNvSpPr txBox="1"/>
          <p:nvPr/>
        </p:nvSpPr>
        <p:spPr>
          <a:xfrm>
            <a:off x="7392000" y="3728113"/>
            <a:ext cx="2096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Optical Components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556A74-076A-4C19-1075-E4B4CF6F58FA}"/>
              </a:ext>
            </a:extLst>
          </p:cNvPr>
          <p:cNvSpPr txBox="1"/>
          <p:nvPr/>
        </p:nvSpPr>
        <p:spPr>
          <a:xfrm>
            <a:off x="1763189" y="3611834"/>
            <a:ext cx="1693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FPGA Resources</a:t>
            </a:r>
          </a:p>
        </p:txBody>
      </p:sp>
    </p:spTree>
    <p:extLst>
      <p:ext uri="{BB962C8B-B14F-4D97-AF65-F5344CB8AC3E}">
        <p14:creationId xmlns:p14="http://schemas.microsoft.com/office/powerpoint/2010/main" val="960612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A32B2-89A6-6B22-99D7-2877BD439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ALICE DAQ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B6457EC-783F-E848-8234-CB138DB4693F}"/>
              </a:ext>
            </a:extLst>
          </p:cNvPr>
          <p:cNvGrpSpPr/>
          <p:nvPr/>
        </p:nvGrpSpPr>
        <p:grpSpPr>
          <a:xfrm>
            <a:off x="1488000" y="921665"/>
            <a:ext cx="8194725" cy="2395490"/>
            <a:chOff x="457200" y="1073574"/>
            <a:chExt cx="8194725" cy="239549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D9D7481-EE51-70B3-DABE-2EAC919DB399}"/>
                </a:ext>
              </a:extLst>
            </p:cNvPr>
            <p:cNvSpPr/>
            <p:nvPr/>
          </p:nvSpPr>
          <p:spPr>
            <a:xfrm>
              <a:off x="457200" y="1117076"/>
              <a:ext cx="941184" cy="2351988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7ADBA0E-C39A-5FE7-CBA9-7C1C41BC99B3}"/>
                </a:ext>
              </a:extLst>
            </p:cNvPr>
            <p:cNvSpPr/>
            <p:nvPr/>
          </p:nvSpPr>
          <p:spPr>
            <a:xfrm>
              <a:off x="2064469" y="1117076"/>
              <a:ext cx="6523349" cy="2351988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20D9393-7C67-E2E3-C691-05C516BE21DC}"/>
                </a:ext>
              </a:extLst>
            </p:cNvPr>
            <p:cNvSpPr txBox="1"/>
            <p:nvPr/>
          </p:nvSpPr>
          <p:spPr>
            <a:xfrm>
              <a:off x="461910" y="1107646"/>
              <a:ext cx="931986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Detectors 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Fee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A4401BF-6083-E9B3-EB4A-8039F9BBBA6F}"/>
                </a:ext>
              </a:extLst>
            </p:cNvPr>
            <p:cNvSpPr/>
            <p:nvPr/>
          </p:nvSpPr>
          <p:spPr>
            <a:xfrm>
              <a:off x="2300140" y="1211344"/>
              <a:ext cx="1145357" cy="655163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35FC4CB-F778-4E23-FBD1-9A37195AC2D7}"/>
                </a:ext>
              </a:extLst>
            </p:cNvPr>
            <p:cNvSpPr/>
            <p:nvPr/>
          </p:nvSpPr>
          <p:spPr>
            <a:xfrm>
              <a:off x="2300140" y="1970231"/>
              <a:ext cx="1145357" cy="655163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8BE4B8D-90E4-B9E9-04D8-435BE9DFA2A7}"/>
                </a:ext>
              </a:extLst>
            </p:cNvPr>
            <p:cNvSpPr/>
            <p:nvPr/>
          </p:nvSpPr>
          <p:spPr>
            <a:xfrm>
              <a:off x="2300140" y="2729118"/>
              <a:ext cx="1145357" cy="655163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F0E32D4-B0A3-50D5-D6E6-5420DAFCBF3C}"/>
                </a:ext>
              </a:extLst>
            </p:cNvPr>
            <p:cNvSpPr/>
            <p:nvPr/>
          </p:nvSpPr>
          <p:spPr>
            <a:xfrm>
              <a:off x="2342561" y="1352673"/>
              <a:ext cx="626883" cy="377131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CRU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(readout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card)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544CFF5-1F96-55A4-D280-14001DB1A1F9}"/>
                </a:ext>
              </a:extLst>
            </p:cNvPr>
            <p:cNvSpPr/>
            <p:nvPr/>
          </p:nvSpPr>
          <p:spPr>
            <a:xfrm>
              <a:off x="4364610" y="1211344"/>
              <a:ext cx="705243" cy="2172937"/>
            </a:xfrm>
            <a:prstGeom prst="rect">
              <a:avLst/>
            </a:prstGeom>
            <a:solidFill>
              <a:srgbClr val="EEECE1">
                <a:lumMod val="9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Network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A41ABA1-0E10-5C34-65DD-640C5052F4E9}"/>
                </a:ext>
              </a:extLst>
            </p:cNvPr>
            <p:cNvSpPr/>
            <p:nvPr/>
          </p:nvSpPr>
          <p:spPr>
            <a:xfrm>
              <a:off x="5973647" y="1211344"/>
              <a:ext cx="1145357" cy="655163"/>
            </a:xfrm>
            <a:prstGeom prst="rect">
              <a:avLst/>
            </a:prstGeom>
            <a:solidFill>
              <a:srgbClr val="9BBB59">
                <a:lumMod val="75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7E6F221-83A5-93D7-6FE5-0DF51CD74DED}"/>
                </a:ext>
              </a:extLst>
            </p:cNvPr>
            <p:cNvSpPr/>
            <p:nvPr/>
          </p:nvSpPr>
          <p:spPr>
            <a:xfrm>
              <a:off x="5973647" y="1970231"/>
              <a:ext cx="1145357" cy="655163"/>
            </a:xfrm>
            <a:prstGeom prst="rect">
              <a:avLst/>
            </a:prstGeom>
            <a:solidFill>
              <a:srgbClr val="9BBB59">
                <a:lumMod val="75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6297396-AFFD-0528-F878-D908AAE92511}"/>
                </a:ext>
              </a:extLst>
            </p:cNvPr>
            <p:cNvSpPr/>
            <p:nvPr/>
          </p:nvSpPr>
          <p:spPr>
            <a:xfrm>
              <a:off x="5973647" y="2729118"/>
              <a:ext cx="1145357" cy="655163"/>
            </a:xfrm>
            <a:prstGeom prst="rect">
              <a:avLst/>
            </a:prstGeom>
            <a:solidFill>
              <a:srgbClr val="9BBB59">
                <a:lumMod val="75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Cylinder 48">
              <a:extLst>
                <a:ext uri="{FF2B5EF4-FFF2-40B4-BE49-F238E27FC236}">
                  <a16:creationId xmlns:a16="http://schemas.microsoft.com/office/drawing/2014/main" id="{EF6FA195-15DE-538C-7DD9-CB600F9F6F75}"/>
                </a:ext>
              </a:extLst>
            </p:cNvPr>
            <p:cNvSpPr/>
            <p:nvPr/>
          </p:nvSpPr>
          <p:spPr>
            <a:xfrm>
              <a:off x="7566506" y="1684994"/>
              <a:ext cx="914400" cy="1216152"/>
            </a:xfrm>
            <a:prstGeom prst="can">
              <a:avLst/>
            </a:prstGeom>
            <a:solidFill>
              <a:srgbClr val="F79646">
                <a:lumMod val="75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EOS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E8AADF4A-0DA9-FD0E-6ED2-D212ECB24689}"/>
                </a:ext>
              </a:extLst>
            </p:cNvPr>
            <p:cNvCxnSpPr>
              <a:cxnSpLocks/>
            </p:cNvCxnSpPr>
            <p:nvPr/>
          </p:nvCxnSpPr>
          <p:spPr>
            <a:xfrm>
              <a:off x="1381884" y="1538924"/>
              <a:ext cx="897046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4B959AD1-6B9C-285C-E209-5094D536931D}"/>
                </a:ext>
              </a:extLst>
            </p:cNvPr>
            <p:cNvCxnSpPr>
              <a:cxnSpLocks/>
            </p:cNvCxnSpPr>
            <p:nvPr/>
          </p:nvCxnSpPr>
          <p:spPr>
            <a:xfrm>
              <a:off x="1381884" y="2293069"/>
              <a:ext cx="897046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52DCC53-6188-76D5-FE95-0A24CDE06455}"/>
                </a:ext>
              </a:extLst>
            </p:cNvPr>
            <p:cNvCxnSpPr>
              <a:cxnSpLocks/>
            </p:cNvCxnSpPr>
            <p:nvPr/>
          </p:nvCxnSpPr>
          <p:spPr>
            <a:xfrm>
              <a:off x="1381884" y="3056698"/>
              <a:ext cx="897046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53" name="Arrow: Left-Right 52">
              <a:extLst>
                <a:ext uri="{FF2B5EF4-FFF2-40B4-BE49-F238E27FC236}">
                  <a16:creationId xmlns:a16="http://schemas.microsoft.com/office/drawing/2014/main" id="{9C6E935F-8590-7125-F7DF-4911D07A4311}"/>
                </a:ext>
              </a:extLst>
            </p:cNvPr>
            <p:cNvSpPr/>
            <p:nvPr/>
          </p:nvSpPr>
          <p:spPr>
            <a:xfrm>
              <a:off x="3537997" y="2050754"/>
              <a:ext cx="740004" cy="484632"/>
            </a:xfrm>
            <a:prstGeom prst="leftRightArrow">
              <a:avLst/>
            </a:prstGeom>
            <a:solidFill>
              <a:srgbClr val="0070C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Arrow: Left-Right 53">
              <a:extLst>
                <a:ext uri="{FF2B5EF4-FFF2-40B4-BE49-F238E27FC236}">
                  <a16:creationId xmlns:a16="http://schemas.microsoft.com/office/drawing/2014/main" id="{EA766008-4464-6EB9-E079-4C70440E06C1}"/>
                </a:ext>
              </a:extLst>
            </p:cNvPr>
            <p:cNvSpPr/>
            <p:nvPr/>
          </p:nvSpPr>
          <p:spPr>
            <a:xfrm>
              <a:off x="5146581" y="2050754"/>
              <a:ext cx="740004" cy="484632"/>
            </a:xfrm>
            <a:prstGeom prst="leftRightArrow">
              <a:avLst/>
            </a:prstGeom>
            <a:solidFill>
              <a:srgbClr val="0070C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2B7D813-CBC5-0EFC-44E9-5EEEB8EC2042}"/>
                </a:ext>
              </a:extLst>
            </p:cNvPr>
            <p:cNvSpPr txBox="1"/>
            <p:nvPr/>
          </p:nvSpPr>
          <p:spPr>
            <a:xfrm>
              <a:off x="3104649" y="1144225"/>
              <a:ext cx="399468" cy="2769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FLP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0090E0D-D738-61F5-BF21-EC25DD450B96}"/>
                </a:ext>
              </a:extLst>
            </p:cNvPr>
            <p:cNvSpPr txBox="1"/>
            <p:nvPr/>
          </p:nvSpPr>
          <p:spPr>
            <a:xfrm>
              <a:off x="3104649" y="1917507"/>
              <a:ext cx="399468" cy="2769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FLP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27CF9DD-AC5E-328B-EA0F-1C7BC262B7E5}"/>
                </a:ext>
              </a:extLst>
            </p:cNvPr>
            <p:cNvSpPr txBox="1"/>
            <p:nvPr/>
          </p:nvSpPr>
          <p:spPr>
            <a:xfrm>
              <a:off x="3104649" y="2690789"/>
              <a:ext cx="399468" cy="2769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FLP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60BFFA1-96D2-E24C-0366-908FE4BBA9C8}"/>
                </a:ext>
              </a:extLst>
            </p:cNvPr>
            <p:cNvSpPr txBox="1"/>
            <p:nvPr/>
          </p:nvSpPr>
          <p:spPr>
            <a:xfrm>
              <a:off x="6752404" y="1144225"/>
              <a:ext cx="442750" cy="2769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EPN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2DDED72-FAF5-8EA9-7BD8-BB1F136F1240}"/>
                </a:ext>
              </a:extLst>
            </p:cNvPr>
            <p:cNvSpPr txBox="1"/>
            <p:nvPr/>
          </p:nvSpPr>
          <p:spPr>
            <a:xfrm>
              <a:off x="6757117" y="1917507"/>
              <a:ext cx="442750" cy="2769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EPN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6125A01-D6D1-BDF6-EEE6-D523CB8958DE}"/>
                </a:ext>
              </a:extLst>
            </p:cNvPr>
            <p:cNvSpPr txBox="1"/>
            <p:nvPr/>
          </p:nvSpPr>
          <p:spPr>
            <a:xfrm>
              <a:off x="6757117" y="2690789"/>
              <a:ext cx="442750" cy="2769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EPN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D23055C-F2F8-6D82-FA52-A3BAA5DDDFB2}"/>
                </a:ext>
              </a:extLst>
            </p:cNvPr>
            <p:cNvSpPr txBox="1"/>
            <p:nvPr/>
          </p:nvSpPr>
          <p:spPr>
            <a:xfrm>
              <a:off x="8207573" y="1073574"/>
              <a:ext cx="444352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</a:t>
              </a:r>
              <a:r>
                <a:rPr kumimoji="0" lang="en-US" sz="2000" b="1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2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42398164-1F5D-0F49-936B-7FAF02EDC10E}"/>
                </a:ext>
              </a:extLst>
            </p:cNvPr>
            <p:cNvCxnSpPr>
              <a:cxnSpLocks/>
              <a:endCxn id="49" idx="2"/>
            </p:cNvCxnSpPr>
            <p:nvPr/>
          </p:nvCxnSpPr>
          <p:spPr>
            <a:xfrm>
              <a:off x="7119004" y="1538924"/>
              <a:ext cx="447502" cy="754146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triangle"/>
            </a:ln>
            <a:effectLst/>
          </p:spPr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53ACCA88-6597-FD17-06F0-7FA067C97994}"/>
                </a:ext>
              </a:extLst>
            </p:cNvPr>
            <p:cNvCxnSpPr>
              <a:cxnSpLocks/>
              <a:stCxn id="47" idx="3"/>
              <a:endCxn id="49" idx="2"/>
            </p:cNvCxnSpPr>
            <p:nvPr/>
          </p:nvCxnSpPr>
          <p:spPr>
            <a:xfrm flipV="1">
              <a:off x="7119004" y="2293070"/>
              <a:ext cx="447502" cy="4743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triangle"/>
            </a:ln>
            <a:effectLst/>
          </p:spPr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A707B539-5D70-5A8A-8B7A-8E7AFA6B920D}"/>
                </a:ext>
              </a:extLst>
            </p:cNvPr>
            <p:cNvCxnSpPr>
              <a:cxnSpLocks/>
              <a:stCxn id="48" idx="3"/>
              <a:endCxn id="49" idx="2"/>
            </p:cNvCxnSpPr>
            <p:nvPr/>
          </p:nvCxnSpPr>
          <p:spPr>
            <a:xfrm flipV="1">
              <a:off x="7119004" y="2293070"/>
              <a:ext cx="447502" cy="76363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triangle"/>
            </a:ln>
            <a:effectLst/>
          </p:spPr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750B49A-941F-408F-00E3-477D5776448D}"/>
                </a:ext>
              </a:extLst>
            </p:cNvPr>
            <p:cNvSpPr/>
            <p:nvPr/>
          </p:nvSpPr>
          <p:spPr>
            <a:xfrm>
              <a:off x="2342561" y="2102089"/>
              <a:ext cx="626883" cy="377131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CRU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(readout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card)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EA8DC51-3183-D20D-999E-CAEED3E3068F}"/>
                </a:ext>
              </a:extLst>
            </p:cNvPr>
            <p:cNvSpPr/>
            <p:nvPr/>
          </p:nvSpPr>
          <p:spPr>
            <a:xfrm>
              <a:off x="2342561" y="2876844"/>
              <a:ext cx="626883" cy="377131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CRU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(readout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card)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45D8CC4C-82DF-DF1C-117B-5CA9FE5681C1}"/>
              </a:ext>
            </a:extLst>
          </p:cNvPr>
          <p:cNvSpPr txBox="1"/>
          <p:nvPr/>
        </p:nvSpPr>
        <p:spPr>
          <a:xfrm>
            <a:off x="1488000" y="4058941"/>
            <a:ext cx="8130618" cy="954107"/>
          </a:xfrm>
          <a:prstGeom prst="rect">
            <a:avLst/>
          </a:prstGeom>
          <a:noFill/>
          <a:ln w="12700">
            <a:solidFill>
              <a:srgbClr val="4F81BD">
                <a:shade val="95000"/>
                <a:satMod val="105000"/>
              </a:srgbClr>
            </a:solidFill>
          </a:ln>
        </p:spPr>
        <p:txBody>
          <a:bodyPr wrap="square" rtlCol="0">
            <a:spAutoFit/>
          </a:bodyPr>
          <a:lstStyle/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8000 links connect the detectors to O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farm.  	Total data rate &gt; 3 TB/s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200 FLPs receive data from the detectors FEE.	Total data rate ~100 GB/s</a:t>
            </a:r>
          </a:p>
          <a:p>
            <a:pPr marL="628650" marR="0" lvl="1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500 readout cards.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250 EPN collect and store data on EOS. 		Total data rate 90 GB/s</a:t>
            </a:r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50F8E670-09FF-7FFA-1847-9049DCF0EA69}"/>
              </a:ext>
            </a:extLst>
          </p:cNvPr>
          <p:cNvSpPr/>
          <p:nvPr/>
        </p:nvSpPr>
        <p:spPr>
          <a:xfrm>
            <a:off x="1761376" y="3453422"/>
            <a:ext cx="7327709" cy="484632"/>
          </a:xfrm>
          <a:prstGeom prst="right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 anchorCtr="1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3.4 TB/s                                               data compression                          90 GB/s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8B7ACB2-0707-65A0-E042-2B760BE853AB}"/>
              </a:ext>
            </a:extLst>
          </p:cNvPr>
          <p:cNvSpPr txBox="1"/>
          <p:nvPr/>
        </p:nvSpPr>
        <p:spPr>
          <a:xfrm>
            <a:off x="7649656" y="4091104"/>
            <a:ext cx="1930337" cy="738664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CRU	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Common Readout Unit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FLP	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First Level Processors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EPN	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Event Processing Nodes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EOS	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EOS Open Storage</a:t>
            </a:r>
          </a:p>
        </p:txBody>
      </p:sp>
      <p:sp>
        <p:nvSpPr>
          <p:cNvPr id="87" name="Cloud 86">
            <a:extLst>
              <a:ext uri="{FF2B5EF4-FFF2-40B4-BE49-F238E27FC236}">
                <a16:creationId xmlns:a16="http://schemas.microsoft.com/office/drawing/2014/main" id="{6472A463-66D9-273F-01F0-BBA3FD2D2FC2}"/>
              </a:ext>
            </a:extLst>
          </p:cNvPr>
          <p:cNvSpPr/>
          <p:nvPr/>
        </p:nvSpPr>
        <p:spPr>
          <a:xfrm>
            <a:off x="2874670" y="5432383"/>
            <a:ext cx="997381" cy="671986"/>
          </a:xfrm>
          <a:prstGeom prst="cloud">
            <a:avLst/>
          </a:prstGeom>
          <a:gradFill flip="none" rotWithShape="1">
            <a:gsLst>
              <a:gs pos="32000">
                <a:srgbClr val="B9CDE5"/>
              </a:gs>
              <a:gs pos="77000">
                <a:srgbClr val="FCD5B5"/>
              </a:gs>
            </a:gsLst>
            <a:lin ang="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data processing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63C87E36-417E-BADA-F638-CAB7337F7C62}"/>
              </a:ext>
            </a:extLst>
          </p:cNvPr>
          <p:cNvCxnSpPr>
            <a:cxnSpLocks/>
            <a:stCxn id="91" idx="6"/>
            <a:endCxn id="92" idx="2"/>
          </p:cNvCxnSpPr>
          <p:nvPr/>
        </p:nvCxnSpPr>
        <p:spPr>
          <a:xfrm>
            <a:off x="4880712" y="5768376"/>
            <a:ext cx="186425" cy="1133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34DDAE6B-83E3-B23F-37A7-9B388FD5BC1E}"/>
              </a:ext>
            </a:extLst>
          </p:cNvPr>
          <p:cNvSpPr/>
          <p:nvPr/>
        </p:nvSpPr>
        <p:spPr>
          <a:xfrm>
            <a:off x="1973125" y="5526040"/>
            <a:ext cx="645201" cy="4846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data</a:t>
            </a:r>
            <a:endParaRPr lang="en-GB" sz="1100" dirty="0">
              <a:solidFill>
                <a:schemeClr val="tx1"/>
              </a:solidFill>
            </a:endParaRP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98A001E1-F8A2-AACE-2514-6F07D468C12B}"/>
              </a:ext>
            </a:extLst>
          </p:cNvPr>
          <p:cNvCxnSpPr>
            <a:cxnSpLocks/>
            <a:stCxn id="89" idx="6"/>
            <a:endCxn id="87" idx="2"/>
          </p:cNvCxnSpPr>
          <p:nvPr/>
        </p:nvCxnSpPr>
        <p:spPr>
          <a:xfrm>
            <a:off x="2618326" y="5768376"/>
            <a:ext cx="259438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Oval 90">
            <a:extLst>
              <a:ext uri="{FF2B5EF4-FFF2-40B4-BE49-F238E27FC236}">
                <a16:creationId xmlns:a16="http://schemas.microsoft.com/office/drawing/2014/main" id="{7E443476-D117-67E4-98F4-20DAB7496522}"/>
              </a:ext>
            </a:extLst>
          </p:cNvPr>
          <p:cNvSpPr/>
          <p:nvPr/>
        </p:nvSpPr>
        <p:spPr>
          <a:xfrm>
            <a:off x="4235511" y="5526040"/>
            <a:ext cx="645201" cy="484672"/>
          </a:xfrm>
          <a:prstGeom prst="ellipse">
            <a:avLst/>
          </a:prstGeom>
          <a:solidFill>
            <a:srgbClr val="FCD5B5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data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92" name="Cloud 91">
            <a:extLst>
              <a:ext uri="{FF2B5EF4-FFF2-40B4-BE49-F238E27FC236}">
                <a16:creationId xmlns:a16="http://schemas.microsoft.com/office/drawing/2014/main" id="{8B489AA0-7DF7-4A7E-74D2-2904017A1B47}"/>
              </a:ext>
            </a:extLst>
          </p:cNvPr>
          <p:cNvSpPr/>
          <p:nvPr/>
        </p:nvSpPr>
        <p:spPr>
          <a:xfrm>
            <a:off x="5064043" y="5443721"/>
            <a:ext cx="997381" cy="671986"/>
          </a:xfrm>
          <a:prstGeom prst="cloud">
            <a:avLst/>
          </a:prstGeom>
          <a:gradFill flip="none" rotWithShape="1">
            <a:gsLst>
              <a:gs pos="27000">
                <a:srgbClr val="C3D69B"/>
              </a:gs>
              <a:gs pos="77000">
                <a:srgbClr val="FCD5B5"/>
              </a:gs>
            </a:gsLst>
            <a:lin ang="1080000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data processing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B8CD227-C311-83C0-D8DE-9B34985F3E11}"/>
              </a:ext>
            </a:extLst>
          </p:cNvPr>
          <p:cNvCxnSpPr>
            <a:cxnSpLocks/>
            <a:stCxn id="87" idx="0"/>
            <a:endCxn id="91" idx="2"/>
          </p:cNvCxnSpPr>
          <p:nvPr/>
        </p:nvCxnSpPr>
        <p:spPr>
          <a:xfrm>
            <a:off x="3871220" y="5768376"/>
            <a:ext cx="364291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476C79D5-D4A1-7DEC-D9B8-A815AFE88719}"/>
              </a:ext>
            </a:extLst>
          </p:cNvPr>
          <p:cNvCxnSpPr>
            <a:cxnSpLocks/>
            <a:stCxn id="95" idx="6"/>
            <a:endCxn id="96" idx="2"/>
          </p:cNvCxnSpPr>
          <p:nvPr/>
        </p:nvCxnSpPr>
        <p:spPr>
          <a:xfrm>
            <a:off x="7190868" y="5779714"/>
            <a:ext cx="340472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06263C55-AED1-1B10-4568-F013926DE0DD}"/>
              </a:ext>
            </a:extLst>
          </p:cNvPr>
          <p:cNvSpPr/>
          <p:nvPr/>
        </p:nvSpPr>
        <p:spPr>
          <a:xfrm>
            <a:off x="6545667" y="5537378"/>
            <a:ext cx="645201" cy="484672"/>
          </a:xfrm>
          <a:prstGeom prst="ellipse">
            <a:avLst/>
          </a:prstGeom>
          <a:solidFill>
            <a:srgbClr val="C3D69B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data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96" name="Cloud 95">
            <a:extLst>
              <a:ext uri="{FF2B5EF4-FFF2-40B4-BE49-F238E27FC236}">
                <a16:creationId xmlns:a16="http://schemas.microsoft.com/office/drawing/2014/main" id="{ADACC24F-4BB4-9198-FEEF-62771DEF3E41}"/>
              </a:ext>
            </a:extLst>
          </p:cNvPr>
          <p:cNvSpPr/>
          <p:nvPr/>
        </p:nvSpPr>
        <p:spPr>
          <a:xfrm>
            <a:off x="7528246" y="5443721"/>
            <a:ext cx="997381" cy="671986"/>
          </a:xfrm>
          <a:prstGeom prst="cloud">
            <a:avLst/>
          </a:prstGeom>
          <a:gradFill flip="none" rotWithShape="1">
            <a:gsLst>
              <a:gs pos="65000">
                <a:srgbClr val="C3D69B"/>
              </a:gs>
              <a:gs pos="24000">
                <a:srgbClr val="E46C0A"/>
              </a:gs>
            </a:gsLst>
            <a:lin ang="1080000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data processing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DA04E099-1EA7-019E-167D-EC10DF274E93}"/>
              </a:ext>
            </a:extLst>
          </p:cNvPr>
          <p:cNvCxnSpPr>
            <a:cxnSpLocks/>
            <a:stCxn id="92" idx="0"/>
            <a:endCxn id="95" idx="2"/>
          </p:cNvCxnSpPr>
          <p:nvPr/>
        </p:nvCxnSpPr>
        <p:spPr>
          <a:xfrm>
            <a:off x="6060593" y="5779714"/>
            <a:ext cx="485074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CB9A9B9-A3CB-11A6-4AD5-23A7F9C71460}"/>
              </a:ext>
            </a:extLst>
          </p:cNvPr>
          <p:cNvCxnSpPr>
            <a:cxnSpLocks/>
            <a:stCxn id="99" idx="6"/>
          </p:cNvCxnSpPr>
          <p:nvPr/>
        </p:nvCxnSpPr>
        <p:spPr>
          <a:xfrm>
            <a:off x="9450477" y="5776412"/>
            <a:ext cx="327282" cy="330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Oval 98">
            <a:extLst>
              <a:ext uri="{FF2B5EF4-FFF2-40B4-BE49-F238E27FC236}">
                <a16:creationId xmlns:a16="http://schemas.microsoft.com/office/drawing/2014/main" id="{618B0FB9-73A8-654B-F658-B426935785A4}"/>
              </a:ext>
            </a:extLst>
          </p:cNvPr>
          <p:cNvSpPr/>
          <p:nvPr/>
        </p:nvSpPr>
        <p:spPr>
          <a:xfrm>
            <a:off x="8805276" y="5534076"/>
            <a:ext cx="645201" cy="484672"/>
          </a:xfrm>
          <a:prstGeom prst="ellipse">
            <a:avLst/>
          </a:prstGeom>
          <a:solidFill>
            <a:srgbClr val="E46C0A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data</a:t>
            </a:r>
            <a:endParaRPr lang="en-GB" sz="1100" dirty="0">
              <a:solidFill>
                <a:schemeClr val="tx1"/>
              </a:solidFill>
            </a:endParaRP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55E36B6C-F0C8-A15F-522B-833039064FE9}"/>
              </a:ext>
            </a:extLst>
          </p:cNvPr>
          <p:cNvCxnSpPr>
            <a:cxnSpLocks/>
            <a:stCxn id="96" idx="0"/>
            <a:endCxn id="99" idx="2"/>
          </p:cNvCxnSpPr>
          <p:nvPr/>
        </p:nvCxnSpPr>
        <p:spPr>
          <a:xfrm flipV="1">
            <a:off x="8524796" y="5776412"/>
            <a:ext cx="280480" cy="330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Right Brace 100">
            <a:extLst>
              <a:ext uri="{FF2B5EF4-FFF2-40B4-BE49-F238E27FC236}">
                <a16:creationId xmlns:a16="http://schemas.microsoft.com/office/drawing/2014/main" id="{2805A2A6-8F76-94EB-1B5A-6BBDC6FD267B}"/>
              </a:ext>
            </a:extLst>
          </p:cNvPr>
          <p:cNvSpPr/>
          <p:nvPr/>
        </p:nvSpPr>
        <p:spPr>
          <a:xfrm rot="5400000">
            <a:off x="3110052" y="5024276"/>
            <a:ext cx="171653" cy="232493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BA4FFC2-B830-B56E-B138-5DF681FF3E1D}"/>
              </a:ext>
            </a:extLst>
          </p:cNvPr>
          <p:cNvSpPr txBox="1"/>
          <p:nvPr/>
        </p:nvSpPr>
        <p:spPr>
          <a:xfrm>
            <a:off x="2650120" y="6254780"/>
            <a:ext cx="13997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readout card (~DAM)</a:t>
            </a:r>
          </a:p>
        </p:txBody>
      </p:sp>
      <p:sp>
        <p:nvSpPr>
          <p:cNvPr id="103" name="Right Brace 102">
            <a:extLst>
              <a:ext uri="{FF2B5EF4-FFF2-40B4-BE49-F238E27FC236}">
                <a16:creationId xmlns:a16="http://schemas.microsoft.com/office/drawing/2014/main" id="{5840CE42-2EDA-E34A-1A24-1ED7C882757D}"/>
              </a:ext>
            </a:extLst>
          </p:cNvPr>
          <p:cNvSpPr/>
          <p:nvPr/>
        </p:nvSpPr>
        <p:spPr>
          <a:xfrm rot="5400000">
            <a:off x="5570179" y="5240824"/>
            <a:ext cx="171653" cy="189184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8B19429-FC71-AD26-19B0-525CF66698D5}"/>
              </a:ext>
            </a:extLst>
          </p:cNvPr>
          <p:cNvSpPr txBox="1"/>
          <p:nvPr/>
        </p:nvSpPr>
        <p:spPr>
          <a:xfrm>
            <a:off x="5450090" y="6254780"/>
            <a:ext cx="877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FLP (~EBDC)</a:t>
            </a:r>
          </a:p>
        </p:txBody>
      </p:sp>
      <p:sp>
        <p:nvSpPr>
          <p:cNvPr id="105" name="Right Brace 104">
            <a:extLst>
              <a:ext uri="{FF2B5EF4-FFF2-40B4-BE49-F238E27FC236}">
                <a16:creationId xmlns:a16="http://schemas.microsoft.com/office/drawing/2014/main" id="{785AFAE4-8CF9-3F6E-AD6F-D1E1E44EDDAD}"/>
              </a:ext>
            </a:extLst>
          </p:cNvPr>
          <p:cNvSpPr/>
          <p:nvPr/>
        </p:nvSpPr>
        <p:spPr>
          <a:xfrm rot="5400000">
            <a:off x="8168748" y="4990843"/>
            <a:ext cx="171653" cy="239180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5189345-7079-C0E2-4B59-E91980F17019}"/>
              </a:ext>
            </a:extLst>
          </p:cNvPr>
          <p:cNvSpPr txBox="1"/>
          <p:nvPr/>
        </p:nvSpPr>
        <p:spPr>
          <a:xfrm>
            <a:off x="8070603" y="6254780"/>
            <a:ext cx="4171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EPN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C24D2F-7E71-2DF4-9B74-89A67A116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December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91CE6-7712-D67F-F222-13E33364E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schambachjj@ornl.gov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6C5349-49D1-A875-F6F4-832FC81D8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93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932E5-6B40-AE88-C7AC-B656616E2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LHC “Versatile Link” Architecture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3F4803-E7E1-45F6-64D4-AD809BE8F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000" y="2144027"/>
            <a:ext cx="5861247" cy="39796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71C995-DFF5-7120-CA97-D3701444E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00" y="765000"/>
            <a:ext cx="5793093" cy="19265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CED469-B47D-4E48-6F2F-1179D05855D1}"/>
              </a:ext>
            </a:extLst>
          </p:cNvPr>
          <p:cNvSpPr txBox="1"/>
          <p:nvPr/>
        </p:nvSpPr>
        <p:spPr>
          <a:xfrm>
            <a:off x="8141247" y="662843"/>
            <a:ext cx="38880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CDR: 	Clock and Data Recovery</a:t>
            </a:r>
          </a:p>
          <a:p>
            <a:r>
              <a:rPr lang="en-US" sz="1200" dirty="0"/>
              <a:t>DEC: 	Decoder</a:t>
            </a:r>
          </a:p>
          <a:p>
            <a:r>
              <a:rPr lang="en-US" sz="1200" dirty="0"/>
              <a:t>DSCR:	De-Scrambler</a:t>
            </a:r>
          </a:p>
          <a:p>
            <a:r>
              <a:rPr lang="en-US" sz="1200" dirty="0"/>
              <a:t>SCR:	Scrambler</a:t>
            </a:r>
          </a:p>
          <a:p>
            <a:r>
              <a:rPr lang="en-US" sz="1200" dirty="0"/>
              <a:t>ENC:	Encoder (with Forward Error Correction, FEC)</a:t>
            </a:r>
          </a:p>
          <a:p>
            <a:r>
              <a:rPr lang="en-US" sz="1200" dirty="0"/>
              <a:t>SER:	Serializer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A731AC-1BDB-78E5-921B-78DE5C3F5F2B}"/>
              </a:ext>
            </a:extLst>
          </p:cNvPr>
          <p:cNvSpPr txBox="1"/>
          <p:nvPr/>
        </p:nvSpPr>
        <p:spPr>
          <a:xfrm>
            <a:off x="554063" y="2919939"/>
            <a:ext cx="4245938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Off-Detector GBT_FPGA: </a:t>
            </a:r>
            <a:r>
              <a:rPr lang="en-US" sz="1400" dirty="0">
                <a:hlinkClick r:id="rId4"/>
              </a:rPr>
              <a:t>https://gitlab.cern.ch/gbt-fpga</a:t>
            </a:r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498FEF-6B8B-6432-8CD4-4DF9BF087015}"/>
              </a:ext>
            </a:extLst>
          </p:cNvPr>
          <p:cNvSpPr txBox="1"/>
          <p:nvPr/>
        </p:nvSpPr>
        <p:spPr>
          <a:xfrm>
            <a:off x="8400000" y="6093000"/>
            <a:ext cx="12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GBTx</a:t>
            </a:r>
            <a:r>
              <a:rPr lang="en-US" dirty="0"/>
              <a:t> ASIC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06BC5E-3D88-447B-8FF1-0542058598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656" y="3861001"/>
            <a:ext cx="4708308" cy="26013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EFC698-8258-44E8-DE96-77494524C2EE}"/>
              </a:ext>
            </a:extLst>
          </p:cNvPr>
          <p:cNvSpPr txBox="1"/>
          <p:nvPr/>
        </p:nvSpPr>
        <p:spPr>
          <a:xfrm>
            <a:off x="6384000" y="4133853"/>
            <a:ext cx="12501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40, 20, or 10 E-Links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673662A-A8E7-CAA5-940B-2F4F25752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December 2022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FCFE903-E2FA-9875-1501-DA77BC6DF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schambachjj@ornl.gov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CAFD91B-D164-C3EA-A007-E686E480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8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B69CE-9EF2-A0F4-0B04-6AB47BCBE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GBT Data Format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E74F0D-0A35-DB86-3CFE-5E238BFF9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December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D0DBEB-9122-71AF-5A84-41BC2549E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schambachjj@ornl.gov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7D07E1-D8FD-78A2-DE35-7AC2B628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5C3345-D167-48B8-7774-A9E9A175B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000" y="981000"/>
            <a:ext cx="4553013" cy="19515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167799-971A-4A9B-0213-BB4A92B8CEAB}"/>
              </a:ext>
            </a:extLst>
          </p:cNvPr>
          <p:cNvSpPr txBox="1"/>
          <p:nvPr/>
        </p:nvSpPr>
        <p:spPr>
          <a:xfrm>
            <a:off x="696000" y="3709764"/>
            <a:ext cx="1008729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The 120-bit “GBT Frame format” is transmitted during a single LHC bunch crossing interval (25 ns), resulting in a line rate of 4.8 Gb/s (120 bit * 40 MHz)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b="1" dirty="0"/>
              <a:t>The DATA field is 80 bit =&gt; 3.2 Gb/s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The “Wide Bus” DATA field is 112 bit (no FEC) =&gt; 4.48 Gb/s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/>
              <a:t>These 2 are the data rates of the GBT we use in ALICE</a:t>
            </a:r>
          </a:p>
          <a:p>
            <a:pPr marL="100013" indent="-214313">
              <a:buFont typeface="Arial" panose="020B0604020202020204" pitchFamily="34" charset="0"/>
              <a:buChar char="•"/>
            </a:pPr>
            <a:r>
              <a:rPr lang="en-US" sz="1200" dirty="0"/>
              <a:t>EC field provides an additional 2bits (80 Mbps) for “Detector Control”, IC field (2 bits, 80 Mbps) for internal </a:t>
            </a:r>
            <a:r>
              <a:rPr lang="en-US" sz="1200" dirty="0" err="1"/>
              <a:t>GBTx</a:t>
            </a:r>
            <a:r>
              <a:rPr lang="en-US" sz="1200" dirty="0"/>
              <a:t> configuration</a:t>
            </a:r>
          </a:p>
          <a:p>
            <a:pPr marL="100013" indent="-214313">
              <a:buFont typeface="Arial" panose="020B0604020202020204" pitchFamily="34" charset="0"/>
              <a:buChar char="•"/>
            </a:pPr>
            <a:r>
              <a:rPr lang="en-US" sz="1200" dirty="0"/>
              <a:t>Header field (H) provides the alignment for the (DC balanced) frame alignment: either “0110” (“Control”) or “0101” (“Data”)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C951F8-D68D-FA23-651F-5D094664D58B}"/>
              </a:ext>
            </a:extLst>
          </p:cNvPr>
          <p:cNvSpPr txBox="1"/>
          <p:nvPr/>
        </p:nvSpPr>
        <p:spPr>
          <a:xfrm>
            <a:off x="682040" y="5048782"/>
            <a:ext cx="10087293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lpGBT</a:t>
            </a:r>
            <a:r>
              <a:rPr lang="en-US" sz="1200" b="1" dirty="0"/>
              <a:t>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Downlink – 64bit Frame (32bit Data, 24bit FEC, 4bit Header, 2bit IC, 2bit EC); data rate 2.56 Gbps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Uplink – either 128bit (5.12 Gbps) or 256bit (10.24  Gbps) frames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1200" dirty="0"/>
              <a:t>FEC5 (10/20 bits) or FEC12 (24/48bits)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1200" dirty="0"/>
              <a:t>Data field for 5.12 Gbps: 112bits (FEC5) or 96bits (FEC12)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1200" dirty="0"/>
              <a:t>Data field for 10.24 Gbps: 224bits (FEC5) or 192bits (FEC12)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53AB074-619A-0130-84EE-F4F3E2DBF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00" y="592103"/>
            <a:ext cx="5986462" cy="305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071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194F-BF3A-28F8-0572-F1243968C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Heartbeat Frame Concept in ALICE Streaming Readout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C87CD-81D1-A148-5B22-6B0C9CCD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December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BF6C4E-CA99-AD2B-54B4-1F19F6DEC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schambachjj@ornl.gov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4BAA5C-315B-7855-4C0A-2B1674438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1A7FE8-644D-3C6A-29BD-70F85D7AC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00" y="765000"/>
            <a:ext cx="9602472" cy="3669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ED9AF1-1AFE-10A4-0560-06294529FB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310" b="479"/>
          <a:stretch/>
        </p:blipFill>
        <p:spPr>
          <a:xfrm>
            <a:off x="480001" y="4509000"/>
            <a:ext cx="9602472" cy="1809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79E872-3288-D0D8-EB88-504704BE69FA}"/>
              </a:ext>
            </a:extLst>
          </p:cNvPr>
          <p:cNvSpPr txBox="1"/>
          <p:nvPr/>
        </p:nvSpPr>
        <p:spPr>
          <a:xfrm>
            <a:off x="6672000" y="790960"/>
            <a:ext cx="34560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LHC clock 40 MHz</a:t>
            </a:r>
          </a:p>
          <a:p>
            <a:r>
              <a:rPr lang="en-US" dirty="0"/>
              <a:t>3564 Bunch Crossing in 1 ORBIT</a:t>
            </a:r>
          </a:p>
          <a:p>
            <a:r>
              <a:rPr lang="en-US" dirty="0"/>
              <a:t>ORBIT rate ~10 </a:t>
            </a:r>
            <a:r>
              <a:rPr lang="en-US" dirty="0" err="1"/>
              <a:t>KHz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20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9353C-F71A-635C-941D-38398512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FEE – Same Data Format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DC82ED-953C-DBC7-8DBB-E52015F5E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December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916346-A90F-1FE5-16C5-F2FA195C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schambachjj@ornl.gov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17D2D-EF43-21ED-0F1F-F9D7A7CB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2E3F3B-D5EE-6EEA-D16A-48AAF7B8AFBC}"/>
              </a:ext>
            </a:extLst>
          </p:cNvPr>
          <p:cNvSpPr/>
          <p:nvPr/>
        </p:nvSpPr>
        <p:spPr>
          <a:xfrm>
            <a:off x="1446332" y="2859252"/>
            <a:ext cx="340928" cy="116402"/>
          </a:xfrm>
          <a:prstGeom prst="rect">
            <a:avLst/>
          </a:prstGeom>
          <a:solidFill>
            <a:srgbClr val="FFD966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5650B7-D520-B867-755A-F08D2382D611}"/>
              </a:ext>
            </a:extLst>
          </p:cNvPr>
          <p:cNvSpPr/>
          <p:nvPr/>
        </p:nvSpPr>
        <p:spPr>
          <a:xfrm>
            <a:off x="1446332" y="2975654"/>
            <a:ext cx="340928" cy="217643"/>
          </a:xfrm>
          <a:prstGeom prst="rect">
            <a:avLst/>
          </a:prstGeom>
          <a:solidFill>
            <a:srgbClr val="C5E0B4"/>
          </a:solidFill>
          <a:ln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7F05E0-3A36-DB16-B10F-DD402C552F8C}"/>
              </a:ext>
            </a:extLst>
          </p:cNvPr>
          <p:cNvSpPr/>
          <p:nvPr/>
        </p:nvSpPr>
        <p:spPr>
          <a:xfrm>
            <a:off x="1864718" y="2859252"/>
            <a:ext cx="340928" cy="116402"/>
          </a:xfrm>
          <a:prstGeom prst="rect">
            <a:avLst/>
          </a:prstGeom>
          <a:solidFill>
            <a:srgbClr val="FFD966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485405-25F8-E0C4-A812-7D75874D044E}"/>
              </a:ext>
            </a:extLst>
          </p:cNvPr>
          <p:cNvSpPr/>
          <p:nvPr/>
        </p:nvSpPr>
        <p:spPr>
          <a:xfrm>
            <a:off x="1864718" y="2975654"/>
            <a:ext cx="340928" cy="217643"/>
          </a:xfrm>
          <a:prstGeom prst="rect">
            <a:avLst/>
          </a:prstGeom>
          <a:solidFill>
            <a:srgbClr val="C5E0B4"/>
          </a:solidFill>
          <a:ln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D46D5F-FF39-4B5C-4791-139876C62447}"/>
              </a:ext>
            </a:extLst>
          </p:cNvPr>
          <p:cNvSpPr/>
          <p:nvPr/>
        </p:nvSpPr>
        <p:spPr>
          <a:xfrm>
            <a:off x="2290425" y="2859252"/>
            <a:ext cx="340928" cy="116402"/>
          </a:xfrm>
          <a:prstGeom prst="rect">
            <a:avLst/>
          </a:prstGeom>
          <a:solidFill>
            <a:srgbClr val="FFD966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4084E7-2D81-8444-B37B-B06FFE4B5306}"/>
              </a:ext>
            </a:extLst>
          </p:cNvPr>
          <p:cNvSpPr/>
          <p:nvPr/>
        </p:nvSpPr>
        <p:spPr>
          <a:xfrm>
            <a:off x="2695350" y="2859252"/>
            <a:ext cx="340928" cy="116402"/>
          </a:xfrm>
          <a:prstGeom prst="rect">
            <a:avLst/>
          </a:prstGeom>
          <a:solidFill>
            <a:srgbClr val="FFD966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2AF8DA-1688-7091-A734-30C49D29400F}"/>
              </a:ext>
            </a:extLst>
          </p:cNvPr>
          <p:cNvSpPr/>
          <p:nvPr/>
        </p:nvSpPr>
        <p:spPr>
          <a:xfrm>
            <a:off x="2695350" y="2975654"/>
            <a:ext cx="340928" cy="217643"/>
          </a:xfrm>
          <a:prstGeom prst="rect">
            <a:avLst/>
          </a:prstGeom>
          <a:solidFill>
            <a:srgbClr val="C5E0B4"/>
          </a:solidFill>
          <a:ln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A6E499-E504-89CB-22BE-F0C2C3F871D6}"/>
              </a:ext>
            </a:extLst>
          </p:cNvPr>
          <p:cNvSpPr/>
          <p:nvPr/>
        </p:nvSpPr>
        <p:spPr>
          <a:xfrm>
            <a:off x="1453021" y="964610"/>
            <a:ext cx="1844513" cy="334045"/>
          </a:xfrm>
          <a:prstGeom prst="rect">
            <a:avLst/>
          </a:prstGeom>
          <a:solidFill>
            <a:srgbClr val="C5E0B4"/>
          </a:solidFill>
          <a:ln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1251A7-747C-F564-5670-12C99EBEB553}"/>
              </a:ext>
            </a:extLst>
          </p:cNvPr>
          <p:cNvSpPr/>
          <p:nvPr/>
        </p:nvSpPr>
        <p:spPr>
          <a:xfrm>
            <a:off x="6800879" y="1001633"/>
            <a:ext cx="340928" cy="116402"/>
          </a:xfrm>
          <a:prstGeom prst="rect">
            <a:avLst/>
          </a:prstGeom>
          <a:solidFill>
            <a:srgbClr val="FFD966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916982-DE8E-5D98-2FB1-6378E3C4DC9F}"/>
              </a:ext>
            </a:extLst>
          </p:cNvPr>
          <p:cNvSpPr/>
          <p:nvPr/>
        </p:nvSpPr>
        <p:spPr>
          <a:xfrm>
            <a:off x="6800879" y="1118035"/>
            <a:ext cx="340928" cy="217643"/>
          </a:xfrm>
          <a:prstGeom prst="rect">
            <a:avLst/>
          </a:prstGeom>
          <a:solidFill>
            <a:srgbClr val="C5E0B4"/>
          </a:solidFill>
          <a:ln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51822B7-A1AC-32EE-506C-065C21087387}"/>
              </a:ext>
            </a:extLst>
          </p:cNvPr>
          <p:cNvCxnSpPr>
            <a:cxnSpLocks/>
          </p:cNvCxnSpPr>
          <p:nvPr/>
        </p:nvCxnSpPr>
        <p:spPr>
          <a:xfrm>
            <a:off x="1409169" y="1373410"/>
            <a:ext cx="2045842" cy="317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47EFAE8-D4B3-FB04-6BA7-1AC28AB26CFB}"/>
              </a:ext>
            </a:extLst>
          </p:cNvPr>
          <p:cNvCxnSpPr>
            <a:cxnSpLocks/>
          </p:cNvCxnSpPr>
          <p:nvPr/>
        </p:nvCxnSpPr>
        <p:spPr>
          <a:xfrm>
            <a:off x="1409169" y="963900"/>
            <a:ext cx="0" cy="4126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8A01B08-A754-1E53-1A7C-A23FAF1C4782}"/>
              </a:ext>
            </a:extLst>
          </p:cNvPr>
          <p:cNvCxnSpPr>
            <a:cxnSpLocks/>
          </p:cNvCxnSpPr>
          <p:nvPr/>
        </p:nvCxnSpPr>
        <p:spPr>
          <a:xfrm>
            <a:off x="1826511" y="963900"/>
            <a:ext cx="0" cy="4126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5245CE-6162-3BE9-F2FA-52E8AC94683A}"/>
              </a:ext>
            </a:extLst>
          </p:cNvPr>
          <p:cNvCxnSpPr>
            <a:cxnSpLocks/>
          </p:cNvCxnSpPr>
          <p:nvPr/>
        </p:nvCxnSpPr>
        <p:spPr>
          <a:xfrm>
            <a:off x="2243853" y="963900"/>
            <a:ext cx="0" cy="4126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43E683E-5D10-29CB-2EAA-71A9B35F5D56}"/>
              </a:ext>
            </a:extLst>
          </p:cNvPr>
          <p:cNvSpPr txBox="1"/>
          <p:nvPr/>
        </p:nvSpPr>
        <p:spPr>
          <a:xfrm>
            <a:off x="1265540" y="1436023"/>
            <a:ext cx="28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</a:t>
            </a:r>
          </a:p>
          <a:p>
            <a:r>
              <a:rPr lang="en-US" sz="800" dirty="0"/>
              <a:t>B </a:t>
            </a:r>
          </a:p>
          <a:p>
            <a:r>
              <a:rPr lang="en-US" sz="800" dirty="0"/>
              <a:t>#0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8D0574-6896-B182-518F-9D1D8CDBFE6E}"/>
              </a:ext>
            </a:extLst>
          </p:cNvPr>
          <p:cNvSpPr txBox="1"/>
          <p:nvPr/>
        </p:nvSpPr>
        <p:spPr>
          <a:xfrm>
            <a:off x="1682882" y="1436023"/>
            <a:ext cx="28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</a:t>
            </a:r>
          </a:p>
          <a:p>
            <a:r>
              <a:rPr lang="en-US" sz="800" dirty="0"/>
              <a:t>B </a:t>
            </a:r>
          </a:p>
          <a:p>
            <a:r>
              <a:rPr lang="en-US" sz="800" dirty="0"/>
              <a:t>#1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79F0A0-8ECA-3A58-7F15-B1328AEA8FC0}"/>
              </a:ext>
            </a:extLst>
          </p:cNvPr>
          <p:cNvSpPr txBox="1"/>
          <p:nvPr/>
        </p:nvSpPr>
        <p:spPr>
          <a:xfrm>
            <a:off x="2100224" y="1436023"/>
            <a:ext cx="28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</a:t>
            </a:r>
          </a:p>
          <a:p>
            <a:r>
              <a:rPr lang="en-US" sz="800" dirty="0"/>
              <a:t>B </a:t>
            </a:r>
          </a:p>
          <a:p>
            <a:r>
              <a:rPr lang="en-US" sz="800" dirty="0"/>
              <a:t>#2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26D096F-0550-EF77-579D-84A71554BFBA}"/>
              </a:ext>
            </a:extLst>
          </p:cNvPr>
          <p:cNvCxnSpPr>
            <a:cxnSpLocks/>
          </p:cNvCxnSpPr>
          <p:nvPr/>
        </p:nvCxnSpPr>
        <p:spPr>
          <a:xfrm>
            <a:off x="2661195" y="963900"/>
            <a:ext cx="0" cy="4126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CEDE41-2A99-D84F-01E9-A36F71E5520A}"/>
              </a:ext>
            </a:extLst>
          </p:cNvPr>
          <p:cNvCxnSpPr>
            <a:cxnSpLocks/>
          </p:cNvCxnSpPr>
          <p:nvPr/>
        </p:nvCxnSpPr>
        <p:spPr>
          <a:xfrm>
            <a:off x="3078537" y="963900"/>
            <a:ext cx="0" cy="4126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1F4C86B-7CA4-07B9-2F93-5D3F0565F7E9}"/>
              </a:ext>
            </a:extLst>
          </p:cNvPr>
          <p:cNvSpPr txBox="1"/>
          <p:nvPr/>
        </p:nvSpPr>
        <p:spPr>
          <a:xfrm>
            <a:off x="2517566" y="1436023"/>
            <a:ext cx="28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</a:t>
            </a:r>
          </a:p>
          <a:p>
            <a:r>
              <a:rPr lang="en-US" sz="800" dirty="0"/>
              <a:t>B </a:t>
            </a:r>
          </a:p>
          <a:p>
            <a:r>
              <a:rPr lang="en-US" sz="800" dirty="0"/>
              <a:t>#3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E9E48F-DB3A-87EA-52AC-7339E6284B13}"/>
              </a:ext>
            </a:extLst>
          </p:cNvPr>
          <p:cNvSpPr txBox="1"/>
          <p:nvPr/>
        </p:nvSpPr>
        <p:spPr>
          <a:xfrm>
            <a:off x="2934908" y="1436023"/>
            <a:ext cx="28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</a:t>
            </a:r>
          </a:p>
          <a:p>
            <a:r>
              <a:rPr lang="en-US" sz="800" dirty="0"/>
              <a:t>B </a:t>
            </a:r>
          </a:p>
          <a:p>
            <a:r>
              <a:rPr lang="en-US" sz="800" dirty="0"/>
              <a:t>#4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D356A0B-41B9-00C5-1C4A-4BA0B072741B}"/>
              </a:ext>
            </a:extLst>
          </p:cNvPr>
          <p:cNvCxnSpPr>
            <a:cxnSpLocks/>
          </p:cNvCxnSpPr>
          <p:nvPr/>
        </p:nvCxnSpPr>
        <p:spPr>
          <a:xfrm>
            <a:off x="6763643" y="1373410"/>
            <a:ext cx="2045842" cy="317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FE6FAD-C490-0197-C019-84BBB68D6D13}"/>
              </a:ext>
            </a:extLst>
          </p:cNvPr>
          <p:cNvCxnSpPr>
            <a:cxnSpLocks/>
          </p:cNvCxnSpPr>
          <p:nvPr/>
        </p:nvCxnSpPr>
        <p:spPr>
          <a:xfrm>
            <a:off x="6763643" y="963900"/>
            <a:ext cx="0" cy="4126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25DE2C5-A019-9AC7-4CFA-132AA4117934}"/>
              </a:ext>
            </a:extLst>
          </p:cNvPr>
          <p:cNvCxnSpPr>
            <a:cxnSpLocks/>
          </p:cNvCxnSpPr>
          <p:nvPr/>
        </p:nvCxnSpPr>
        <p:spPr>
          <a:xfrm>
            <a:off x="7180985" y="963900"/>
            <a:ext cx="0" cy="4126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0A0C5D3-88EF-24B4-3E2E-C04708159BAB}"/>
              </a:ext>
            </a:extLst>
          </p:cNvPr>
          <p:cNvCxnSpPr>
            <a:cxnSpLocks/>
          </p:cNvCxnSpPr>
          <p:nvPr/>
        </p:nvCxnSpPr>
        <p:spPr>
          <a:xfrm>
            <a:off x="7598327" y="963900"/>
            <a:ext cx="0" cy="4126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12CA7B4-6934-EFF4-6CAB-40E333A003D8}"/>
              </a:ext>
            </a:extLst>
          </p:cNvPr>
          <p:cNvSpPr txBox="1"/>
          <p:nvPr/>
        </p:nvSpPr>
        <p:spPr>
          <a:xfrm>
            <a:off x="6620014" y="1436023"/>
            <a:ext cx="28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</a:t>
            </a:r>
          </a:p>
          <a:p>
            <a:r>
              <a:rPr lang="en-US" sz="800" dirty="0"/>
              <a:t>B </a:t>
            </a:r>
          </a:p>
          <a:p>
            <a:r>
              <a:rPr lang="en-US" sz="800" dirty="0"/>
              <a:t>#0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AC81C5-B593-CA96-DD54-DE887AEBA51A}"/>
              </a:ext>
            </a:extLst>
          </p:cNvPr>
          <p:cNvSpPr txBox="1"/>
          <p:nvPr/>
        </p:nvSpPr>
        <p:spPr>
          <a:xfrm>
            <a:off x="7037356" y="1436023"/>
            <a:ext cx="28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</a:t>
            </a:r>
          </a:p>
          <a:p>
            <a:r>
              <a:rPr lang="en-US" sz="800" dirty="0"/>
              <a:t>B </a:t>
            </a:r>
          </a:p>
          <a:p>
            <a:r>
              <a:rPr lang="en-US" sz="800" dirty="0"/>
              <a:t>#1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684730-1E21-5119-81E7-A35CDCCFF310}"/>
              </a:ext>
            </a:extLst>
          </p:cNvPr>
          <p:cNvSpPr txBox="1"/>
          <p:nvPr/>
        </p:nvSpPr>
        <p:spPr>
          <a:xfrm>
            <a:off x="7454698" y="1436023"/>
            <a:ext cx="28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</a:t>
            </a:r>
          </a:p>
          <a:p>
            <a:r>
              <a:rPr lang="en-US" sz="800" dirty="0"/>
              <a:t>B </a:t>
            </a:r>
          </a:p>
          <a:p>
            <a:r>
              <a:rPr lang="en-US" sz="800" dirty="0"/>
              <a:t>#2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4082D3B-0E79-CAB6-8D78-1A3B6AF5FEF3}"/>
              </a:ext>
            </a:extLst>
          </p:cNvPr>
          <p:cNvCxnSpPr>
            <a:cxnSpLocks/>
          </p:cNvCxnSpPr>
          <p:nvPr/>
        </p:nvCxnSpPr>
        <p:spPr>
          <a:xfrm>
            <a:off x="8015669" y="963900"/>
            <a:ext cx="0" cy="4126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29A797B-001E-CE88-2616-DC221CBCA840}"/>
              </a:ext>
            </a:extLst>
          </p:cNvPr>
          <p:cNvCxnSpPr>
            <a:cxnSpLocks/>
          </p:cNvCxnSpPr>
          <p:nvPr/>
        </p:nvCxnSpPr>
        <p:spPr>
          <a:xfrm>
            <a:off x="8433011" y="963900"/>
            <a:ext cx="0" cy="4126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8D320B4-DD34-A0C2-E157-1B76E7F3AA58}"/>
              </a:ext>
            </a:extLst>
          </p:cNvPr>
          <p:cNvSpPr txBox="1"/>
          <p:nvPr/>
        </p:nvSpPr>
        <p:spPr>
          <a:xfrm>
            <a:off x="7872040" y="1436023"/>
            <a:ext cx="28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</a:t>
            </a:r>
          </a:p>
          <a:p>
            <a:r>
              <a:rPr lang="en-US" sz="800" dirty="0"/>
              <a:t>B </a:t>
            </a:r>
          </a:p>
          <a:p>
            <a:r>
              <a:rPr lang="en-US" sz="800" dirty="0"/>
              <a:t>#3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CBDB15-091A-2AB8-ABBF-DFCCBAF79D70}"/>
              </a:ext>
            </a:extLst>
          </p:cNvPr>
          <p:cNvSpPr txBox="1"/>
          <p:nvPr/>
        </p:nvSpPr>
        <p:spPr>
          <a:xfrm>
            <a:off x="8289382" y="1436023"/>
            <a:ext cx="28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</a:t>
            </a:r>
          </a:p>
          <a:p>
            <a:r>
              <a:rPr lang="en-US" sz="800" dirty="0"/>
              <a:t>B </a:t>
            </a:r>
          </a:p>
          <a:p>
            <a:r>
              <a:rPr lang="en-US" sz="800" dirty="0"/>
              <a:t>#4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F4EF843-A47A-2365-63C8-71C9497B454A}"/>
              </a:ext>
            </a:extLst>
          </p:cNvPr>
          <p:cNvSpPr/>
          <p:nvPr/>
        </p:nvSpPr>
        <p:spPr>
          <a:xfrm>
            <a:off x="7218220" y="1001633"/>
            <a:ext cx="340928" cy="116402"/>
          </a:xfrm>
          <a:prstGeom prst="rect">
            <a:avLst/>
          </a:prstGeom>
          <a:solidFill>
            <a:srgbClr val="FFD966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378B924-5B0D-7D96-F0D9-E83F9B05958C}"/>
              </a:ext>
            </a:extLst>
          </p:cNvPr>
          <p:cNvSpPr/>
          <p:nvPr/>
        </p:nvSpPr>
        <p:spPr>
          <a:xfrm>
            <a:off x="7218220" y="1118035"/>
            <a:ext cx="340928" cy="217643"/>
          </a:xfrm>
          <a:prstGeom prst="rect">
            <a:avLst/>
          </a:prstGeom>
          <a:solidFill>
            <a:srgbClr val="C5E0B4"/>
          </a:solidFill>
          <a:ln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4799410-1F9D-26F3-4AA0-79024C78E3AA}"/>
              </a:ext>
            </a:extLst>
          </p:cNvPr>
          <p:cNvSpPr/>
          <p:nvPr/>
        </p:nvSpPr>
        <p:spPr>
          <a:xfrm>
            <a:off x="7635561" y="1001633"/>
            <a:ext cx="340928" cy="116402"/>
          </a:xfrm>
          <a:prstGeom prst="rect">
            <a:avLst/>
          </a:prstGeom>
          <a:solidFill>
            <a:srgbClr val="FFD966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9701C34-CA70-2830-9B69-133338DD117C}"/>
              </a:ext>
            </a:extLst>
          </p:cNvPr>
          <p:cNvSpPr/>
          <p:nvPr/>
        </p:nvSpPr>
        <p:spPr>
          <a:xfrm>
            <a:off x="7635561" y="1118035"/>
            <a:ext cx="340928" cy="217643"/>
          </a:xfrm>
          <a:prstGeom prst="rect">
            <a:avLst/>
          </a:prstGeom>
          <a:solidFill>
            <a:srgbClr val="C5E0B4"/>
          </a:solidFill>
          <a:ln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81B243A-8586-B458-6940-D1FE2F33E5F9}"/>
              </a:ext>
            </a:extLst>
          </p:cNvPr>
          <p:cNvSpPr/>
          <p:nvPr/>
        </p:nvSpPr>
        <p:spPr>
          <a:xfrm>
            <a:off x="8052728" y="1001633"/>
            <a:ext cx="340928" cy="116402"/>
          </a:xfrm>
          <a:prstGeom prst="rect">
            <a:avLst/>
          </a:prstGeom>
          <a:solidFill>
            <a:srgbClr val="FFD966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10BB6AE-83C5-9E3D-30F8-AAF63CA9F6DD}"/>
              </a:ext>
            </a:extLst>
          </p:cNvPr>
          <p:cNvSpPr/>
          <p:nvPr/>
        </p:nvSpPr>
        <p:spPr>
          <a:xfrm>
            <a:off x="8052728" y="1118035"/>
            <a:ext cx="340928" cy="217643"/>
          </a:xfrm>
          <a:prstGeom prst="rect">
            <a:avLst/>
          </a:prstGeom>
          <a:solidFill>
            <a:srgbClr val="C5E0B4"/>
          </a:solidFill>
          <a:ln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5DCD63A-947E-F0F1-E4D3-1A72F7054280}"/>
              </a:ext>
            </a:extLst>
          </p:cNvPr>
          <p:cNvCxnSpPr>
            <a:cxnSpLocks/>
          </p:cNvCxnSpPr>
          <p:nvPr/>
        </p:nvCxnSpPr>
        <p:spPr>
          <a:xfrm>
            <a:off x="1409169" y="3268052"/>
            <a:ext cx="2045842" cy="317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D08C76C-4F2F-3E43-A680-282EA6750F1E}"/>
              </a:ext>
            </a:extLst>
          </p:cNvPr>
          <p:cNvCxnSpPr>
            <a:cxnSpLocks/>
          </p:cNvCxnSpPr>
          <p:nvPr/>
        </p:nvCxnSpPr>
        <p:spPr>
          <a:xfrm>
            <a:off x="1409169" y="2858542"/>
            <a:ext cx="0" cy="4126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9492429-96C7-5803-185E-56F0262B47B3}"/>
              </a:ext>
            </a:extLst>
          </p:cNvPr>
          <p:cNvCxnSpPr>
            <a:cxnSpLocks/>
          </p:cNvCxnSpPr>
          <p:nvPr/>
        </p:nvCxnSpPr>
        <p:spPr>
          <a:xfrm>
            <a:off x="1826511" y="2858542"/>
            <a:ext cx="0" cy="4126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65E5480-1B3B-A260-C738-BCE4E7F73842}"/>
              </a:ext>
            </a:extLst>
          </p:cNvPr>
          <p:cNvCxnSpPr>
            <a:cxnSpLocks/>
          </p:cNvCxnSpPr>
          <p:nvPr/>
        </p:nvCxnSpPr>
        <p:spPr>
          <a:xfrm>
            <a:off x="2243853" y="2858542"/>
            <a:ext cx="0" cy="4126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7E50268-7F25-FB36-C836-63B88935F850}"/>
              </a:ext>
            </a:extLst>
          </p:cNvPr>
          <p:cNvSpPr txBox="1"/>
          <p:nvPr/>
        </p:nvSpPr>
        <p:spPr>
          <a:xfrm>
            <a:off x="1265540" y="3330665"/>
            <a:ext cx="28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</a:t>
            </a:r>
          </a:p>
          <a:p>
            <a:r>
              <a:rPr lang="en-US" sz="800" dirty="0"/>
              <a:t>B </a:t>
            </a:r>
          </a:p>
          <a:p>
            <a:r>
              <a:rPr lang="en-US" sz="800" dirty="0"/>
              <a:t>#0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6CE2C6A-59BF-50B8-78E8-B4D1DE55C58A}"/>
              </a:ext>
            </a:extLst>
          </p:cNvPr>
          <p:cNvSpPr txBox="1"/>
          <p:nvPr/>
        </p:nvSpPr>
        <p:spPr>
          <a:xfrm>
            <a:off x="1682882" y="3330665"/>
            <a:ext cx="28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</a:t>
            </a:r>
          </a:p>
          <a:p>
            <a:r>
              <a:rPr lang="en-US" sz="800" dirty="0"/>
              <a:t>B </a:t>
            </a:r>
          </a:p>
          <a:p>
            <a:r>
              <a:rPr lang="en-US" sz="800" dirty="0"/>
              <a:t>#1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148E6CA-8E70-64C5-5B18-C79CD4A1A15F}"/>
              </a:ext>
            </a:extLst>
          </p:cNvPr>
          <p:cNvSpPr txBox="1"/>
          <p:nvPr/>
        </p:nvSpPr>
        <p:spPr>
          <a:xfrm>
            <a:off x="2100224" y="3330665"/>
            <a:ext cx="28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</a:t>
            </a:r>
          </a:p>
          <a:p>
            <a:r>
              <a:rPr lang="en-US" sz="800" dirty="0"/>
              <a:t>B </a:t>
            </a:r>
          </a:p>
          <a:p>
            <a:r>
              <a:rPr lang="en-US" sz="800" dirty="0"/>
              <a:t>#2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DB95FC6-3275-B720-C5F4-4861FCF4FF91}"/>
              </a:ext>
            </a:extLst>
          </p:cNvPr>
          <p:cNvCxnSpPr>
            <a:cxnSpLocks/>
          </p:cNvCxnSpPr>
          <p:nvPr/>
        </p:nvCxnSpPr>
        <p:spPr>
          <a:xfrm>
            <a:off x="2661195" y="2858542"/>
            <a:ext cx="0" cy="4126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CC3055F-73C2-857E-F66B-D77260908635}"/>
              </a:ext>
            </a:extLst>
          </p:cNvPr>
          <p:cNvCxnSpPr>
            <a:cxnSpLocks/>
          </p:cNvCxnSpPr>
          <p:nvPr/>
        </p:nvCxnSpPr>
        <p:spPr>
          <a:xfrm>
            <a:off x="3078537" y="2858542"/>
            <a:ext cx="0" cy="4126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2E65577-785B-1F73-346D-497BABAE1B64}"/>
              </a:ext>
            </a:extLst>
          </p:cNvPr>
          <p:cNvSpPr txBox="1"/>
          <p:nvPr/>
        </p:nvSpPr>
        <p:spPr>
          <a:xfrm>
            <a:off x="2517566" y="3330665"/>
            <a:ext cx="28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</a:t>
            </a:r>
          </a:p>
          <a:p>
            <a:r>
              <a:rPr lang="en-US" sz="800" dirty="0"/>
              <a:t>B </a:t>
            </a:r>
          </a:p>
          <a:p>
            <a:r>
              <a:rPr lang="en-US" sz="800" dirty="0"/>
              <a:t>#3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FED26E-DA19-6A59-E4FB-810DBADC0DE6}"/>
              </a:ext>
            </a:extLst>
          </p:cNvPr>
          <p:cNvSpPr txBox="1"/>
          <p:nvPr/>
        </p:nvSpPr>
        <p:spPr>
          <a:xfrm>
            <a:off x="2934908" y="3330665"/>
            <a:ext cx="28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</a:t>
            </a:r>
          </a:p>
          <a:p>
            <a:r>
              <a:rPr lang="en-US" sz="800" dirty="0"/>
              <a:t>B </a:t>
            </a:r>
          </a:p>
          <a:p>
            <a:r>
              <a:rPr lang="en-US" sz="800" dirty="0"/>
              <a:t>#4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F00479B-3890-DF57-DF6F-7263870E24CB}"/>
              </a:ext>
            </a:extLst>
          </p:cNvPr>
          <p:cNvCxnSpPr>
            <a:cxnSpLocks/>
          </p:cNvCxnSpPr>
          <p:nvPr/>
        </p:nvCxnSpPr>
        <p:spPr>
          <a:xfrm>
            <a:off x="1530972" y="3078934"/>
            <a:ext cx="0" cy="18911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D47B2EB-5C10-90D2-7B1C-36282730A1E4}"/>
              </a:ext>
            </a:extLst>
          </p:cNvPr>
          <p:cNvCxnSpPr>
            <a:cxnSpLocks/>
          </p:cNvCxnSpPr>
          <p:nvPr/>
        </p:nvCxnSpPr>
        <p:spPr>
          <a:xfrm>
            <a:off x="2114588" y="3078934"/>
            <a:ext cx="0" cy="18911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F699128-D7F1-015A-52C5-07AA56B94F2C}"/>
              </a:ext>
            </a:extLst>
          </p:cNvPr>
          <p:cNvCxnSpPr>
            <a:cxnSpLocks/>
          </p:cNvCxnSpPr>
          <p:nvPr/>
        </p:nvCxnSpPr>
        <p:spPr>
          <a:xfrm>
            <a:off x="1970139" y="3078934"/>
            <a:ext cx="0" cy="18911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A3E647E-5E06-18FE-FFE4-4DD6DBDD6403}"/>
              </a:ext>
            </a:extLst>
          </p:cNvPr>
          <p:cNvCxnSpPr>
            <a:cxnSpLocks/>
          </p:cNvCxnSpPr>
          <p:nvPr/>
        </p:nvCxnSpPr>
        <p:spPr>
          <a:xfrm>
            <a:off x="2802156" y="3078934"/>
            <a:ext cx="0" cy="18911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6E4AC471-5ADE-8BF3-E4A2-09E0A0828FC7}"/>
              </a:ext>
            </a:extLst>
          </p:cNvPr>
          <p:cNvSpPr/>
          <p:nvPr/>
        </p:nvSpPr>
        <p:spPr>
          <a:xfrm>
            <a:off x="6800879" y="2853710"/>
            <a:ext cx="340928" cy="116402"/>
          </a:xfrm>
          <a:prstGeom prst="rect">
            <a:avLst/>
          </a:prstGeom>
          <a:solidFill>
            <a:srgbClr val="FFD966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D443CA3-0C00-BE89-74FE-7F0FAE70AE30}"/>
              </a:ext>
            </a:extLst>
          </p:cNvPr>
          <p:cNvSpPr/>
          <p:nvPr/>
        </p:nvSpPr>
        <p:spPr>
          <a:xfrm>
            <a:off x="6800879" y="2970112"/>
            <a:ext cx="340928" cy="217643"/>
          </a:xfrm>
          <a:prstGeom prst="rect">
            <a:avLst/>
          </a:prstGeom>
          <a:solidFill>
            <a:srgbClr val="C5E0B4"/>
          </a:solidFill>
          <a:ln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390DEE0-D8D0-0AC0-2C05-35BA87355516}"/>
              </a:ext>
            </a:extLst>
          </p:cNvPr>
          <p:cNvSpPr/>
          <p:nvPr/>
        </p:nvSpPr>
        <p:spPr>
          <a:xfrm>
            <a:off x="7219265" y="2853710"/>
            <a:ext cx="340928" cy="116402"/>
          </a:xfrm>
          <a:prstGeom prst="rect">
            <a:avLst/>
          </a:prstGeom>
          <a:solidFill>
            <a:srgbClr val="FFD966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C5F2EE4-156A-651F-BF21-41A48442A459}"/>
              </a:ext>
            </a:extLst>
          </p:cNvPr>
          <p:cNvSpPr/>
          <p:nvPr/>
        </p:nvSpPr>
        <p:spPr>
          <a:xfrm>
            <a:off x="7219265" y="2970112"/>
            <a:ext cx="340928" cy="217643"/>
          </a:xfrm>
          <a:prstGeom prst="rect">
            <a:avLst/>
          </a:prstGeom>
          <a:solidFill>
            <a:srgbClr val="C5E0B4"/>
          </a:solidFill>
          <a:ln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0236467-2871-F174-2E56-438D0E178140}"/>
              </a:ext>
            </a:extLst>
          </p:cNvPr>
          <p:cNvSpPr/>
          <p:nvPr/>
        </p:nvSpPr>
        <p:spPr>
          <a:xfrm>
            <a:off x="7644972" y="2853710"/>
            <a:ext cx="340928" cy="116402"/>
          </a:xfrm>
          <a:prstGeom prst="rect">
            <a:avLst/>
          </a:prstGeom>
          <a:solidFill>
            <a:srgbClr val="FFD966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76422DD-B639-2F79-FA89-ED2E96ED06A7}"/>
              </a:ext>
            </a:extLst>
          </p:cNvPr>
          <p:cNvSpPr/>
          <p:nvPr/>
        </p:nvSpPr>
        <p:spPr>
          <a:xfrm>
            <a:off x="8049897" y="2853710"/>
            <a:ext cx="340928" cy="116402"/>
          </a:xfrm>
          <a:prstGeom prst="rect">
            <a:avLst/>
          </a:prstGeom>
          <a:solidFill>
            <a:srgbClr val="FFD966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81DAFFC-88A8-CE55-946A-B0661BD11894}"/>
              </a:ext>
            </a:extLst>
          </p:cNvPr>
          <p:cNvSpPr/>
          <p:nvPr/>
        </p:nvSpPr>
        <p:spPr>
          <a:xfrm>
            <a:off x="8049897" y="2970112"/>
            <a:ext cx="340928" cy="217643"/>
          </a:xfrm>
          <a:prstGeom prst="rect">
            <a:avLst/>
          </a:prstGeom>
          <a:solidFill>
            <a:srgbClr val="C5E0B4"/>
          </a:solidFill>
          <a:ln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89DF8E8-D33A-E8DD-BDB8-2430F6E166A3}"/>
              </a:ext>
            </a:extLst>
          </p:cNvPr>
          <p:cNvCxnSpPr>
            <a:cxnSpLocks/>
          </p:cNvCxnSpPr>
          <p:nvPr/>
        </p:nvCxnSpPr>
        <p:spPr>
          <a:xfrm>
            <a:off x="6763716" y="3262510"/>
            <a:ext cx="2045842" cy="317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0D045E0-13D1-A3DC-30D8-F5A7418E789E}"/>
              </a:ext>
            </a:extLst>
          </p:cNvPr>
          <p:cNvCxnSpPr>
            <a:cxnSpLocks/>
          </p:cNvCxnSpPr>
          <p:nvPr/>
        </p:nvCxnSpPr>
        <p:spPr>
          <a:xfrm>
            <a:off x="6763716" y="2853000"/>
            <a:ext cx="0" cy="4126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11D9E1C-0282-12C0-0E60-2247DE6DBD48}"/>
              </a:ext>
            </a:extLst>
          </p:cNvPr>
          <p:cNvCxnSpPr>
            <a:cxnSpLocks/>
          </p:cNvCxnSpPr>
          <p:nvPr/>
        </p:nvCxnSpPr>
        <p:spPr>
          <a:xfrm>
            <a:off x="7181058" y="2853000"/>
            <a:ext cx="0" cy="4126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3694059-F545-65D0-6D84-9582621D2C69}"/>
              </a:ext>
            </a:extLst>
          </p:cNvPr>
          <p:cNvCxnSpPr>
            <a:cxnSpLocks/>
          </p:cNvCxnSpPr>
          <p:nvPr/>
        </p:nvCxnSpPr>
        <p:spPr>
          <a:xfrm>
            <a:off x="7598400" y="2853000"/>
            <a:ext cx="0" cy="4126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5E445D7E-3F7D-3FB5-ECCC-451E4D179FBF}"/>
              </a:ext>
            </a:extLst>
          </p:cNvPr>
          <p:cNvSpPr txBox="1"/>
          <p:nvPr/>
        </p:nvSpPr>
        <p:spPr>
          <a:xfrm>
            <a:off x="6620087" y="3325123"/>
            <a:ext cx="28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</a:t>
            </a:r>
          </a:p>
          <a:p>
            <a:r>
              <a:rPr lang="en-US" sz="800" dirty="0"/>
              <a:t>B </a:t>
            </a:r>
          </a:p>
          <a:p>
            <a:r>
              <a:rPr lang="en-US" sz="800" dirty="0"/>
              <a:t>#0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46E2583-6F6C-9DB9-B9E9-684CBE959FF5}"/>
              </a:ext>
            </a:extLst>
          </p:cNvPr>
          <p:cNvSpPr txBox="1"/>
          <p:nvPr/>
        </p:nvSpPr>
        <p:spPr>
          <a:xfrm>
            <a:off x="7037429" y="3325123"/>
            <a:ext cx="28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</a:t>
            </a:r>
          </a:p>
          <a:p>
            <a:r>
              <a:rPr lang="en-US" sz="800" dirty="0"/>
              <a:t>B </a:t>
            </a:r>
          </a:p>
          <a:p>
            <a:r>
              <a:rPr lang="en-US" sz="800" dirty="0"/>
              <a:t>#1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F0BA3ED-565E-A5F7-7505-88EAA189FAFA}"/>
              </a:ext>
            </a:extLst>
          </p:cNvPr>
          <p:cNvSpPr txBox="1"/>
          <p:nvPr/>
        </p:nvSpPr>
        <p:spPr>
          <a:xfrm>
            <a:off x="7454771" y="3325123"/>
            <a:ext cx="28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</a:t>
            </a:r>
          </a:p>
          <a:p>
            <a:r>
              <a:rPr lang="en-US" sz="800" dirty="0"/>
              <a:t>B </a:t>
            </a:r>
          </a:p>
          <a:p>
            <a:r>
              <a:rPr lang="en-US" sz="800" dirty="0"/>
              <a:t>#2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CFC2BF9-BBB5-DC59-6864-8423BD1BB1AD}"/>
              </a:ext>
            </a:extLst>
          </p:cNvPr>
          <p:cNvCxnSpPr>
            <a:cxnSpLocks/>
          </p:cNvCxnSpPr>
          <p:nvPr/>
        </p:nvCxnSpPr>
        <p:spPr>
          <a:xfrm>
            <a:off x="8015742" y="2853000"/>
            <a:ext cx="0" cy="4126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9AAD596-CA37-88CD-95CF-AB4666503D81}"/>
              </a:ext>
            </a:extLst>
          </p:cNvPr>
          <p:cNvCxnSpPr>
            <a:cxnSpLocks/>
          </p:cNvCxnSpPr>
          <p:nvPr/>
        </p:nvCxnSpPr>
        <p:spPr>
          <a:xfrm>
            <a:off x="8433084" y="2853000"/>
            <a:ext cx="0" cy="4126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6806619B-045A-0DC3-A8D0-DF8A66DE6D60}"/>
              </a:ext>
            </a:extLst>
          </p:cNvPr>
          <p:cNvSpPr txBox="1"/>
          <p:nvPr/>
        </p:nvSpPr>
        <p:spPr>
          <a:xfrm>
            <a:off x="7872113" y="3325123"/>
            <a:ext cx="28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</a:t>
            </a:r>
          </a:p>
          <a:p>
            <a:r>
              <a:rPr lang="en-US" sz="800" dirty="0"/>
              <a:t>B </a:t>
            </a:r>
          </a:p>
          <a:p>
            <a:r>
              <a:rPr lang="en-US" sz="800" dirty="0"/>
              <a:t>#3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5677641-1D6B-405C-61B5-84952C0871F0}"/>
              </a:ext>
            </a:extLst>
          </p:cNvPr>
          <p:cNvSpPr txBox="1"/>
          <p:nvPr/>
        </p:nvSpPr>
        <p:spPr>
          <a:xfrm>
            <a:off x="8289455" y="3325123"/>
            <a:ext cx="28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</a:t>
            </a:r>
          </a:p>
          <a:p>
            <a:r>
              <a:rPr lang="en-US" sz="800" dirty="0"/>
              <a:t>B </a:t>
            </a:r>
          </a:p>
          <a:p>
            <a:r>
              <a:rPr lang="en-US" sz="800" dirty="0"/>
              <a:t>#4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BC286D1-0D73-A017-1732-7284F048195D}"/>
              </a:ext>
            </a:extLst>
          </p:cNvPr>
          <p:cNvCxnSpPr>
            <a:cxnSpLocks/>
          </p:cNvCxnSpPr>
          <p:nvPr/>
        </p:nvCxnSpPr>
        <p:spPr>
          <a:xfrm>
            <a:off x="6885519" y="3073392"/>
            <a:ext cx="0" cy="18911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93BF2C9-7E1C-E224-C5E6-A1878C5D99E9}"/>
              </a:ext>
            </a:extLst>
          </p:cNvPr>
          <p:cNvCxnSpPr>
            <a:cxnSpLocks/>
          </p:cNvCxnSpPr>
          <p:nvPr/>
        </p:nvCxnSpPr>
        <p:spPr>
          <a:xfrm>
            <a:off x="7469135" y="3073392"/>
            <a:ext cx="0" cy="18911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A705693-78BA-BBE6-009D-968E294E34D5}"/>
              </a:ext>
            </a:extLst>
          </p:cNvPr>
          <p:cNvCxnSpPr>
            <a:cxnSpLocks/>
          </p:cNvCxnSpPr>
          <p:nvPr/>
        </p:nvCxnSpPr>
        <p:spPr>
          <a:xfrm>
            <a:off x="7324686" y="3073392"/>
            <a:ext cx="0" cy="18911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362565B-85C8-97CB-D995-E82998997D52}"/>
              </a:ext>
            </a:extLst>
          </p:cNvPr>
          <p:cNvCxnSpPr>
            <a:cxnSpLocks/>
          </p:cNvCxnSpPr>
          <p:nvPr/>
        </p:nvCxnSpPr>
        <p:spPr>
          <a:xfrm>
            <a:off x="8156703" y="3073392"/>
            <a:ext cx="0" cy="18911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27EE93C-9420-77E4-68B8-4CDDBFF7D775}"/>
              </a:ext>
            </a:extLst>
          </p:cNvPr>
          <p:cNvCxnSpPr>
            <a:cxnSpLocks/>
          </p:cNvCxnSpPr>
          <p:nvPr/>
        </p:nvCxnSpPr>
        <p:spPr>
          <a:xfrm>
            <a:off x="1864718" y="2341940"/>
            <a:ext cx="6309622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E13E9EE7-F5FB-D0A7-F390-40F2E4E24F61}"/>
              </a:ext>
            </a:extLst>
          </p:cNvPr>
          <p:cNvSpPr txBox="1"/>
          <p:nvPr/>
        </p:nvSpPr>
        <p:spPr>
          <a:xfrm>
            <a:off x="1195690" y="1967290"/>
            <a:ext cx="112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streaming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3BD3910-7F73-8F85-843D-1EAB0AB4A55B}"/>
              </a:ext>
            </a:extLst>
          </p:cNvPr>
          <p:cNvSpPr txBox="1"/>
          <p:nvPr/>
        </p:nvSpPr>
        <p:spPr>
          <a:xfrm>
            <a:off x="1195689" y="2341940"/>
            <a:ext cx="1131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packet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512CF749-218D-E005-0BF4-F844DCF488D6}"/>
              </a:ext>
            </a:extLst>
          </p:cNvPr>
          <p:cNvCxnSpPr>
            <a:cxnSpLocks/>
          </p:cNvCxnSpPr>
          <p:nvPr/>
        </p:nvCxnSpPr>
        <p:spPr>
          <a:xfrm>
            <a:off x="5380340" y="884761"/>
            <a:ext cx="0" cy="2616239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97A1E40E-0BDA-75CA-FC2F-3E1D00E44494}"/>
              </a:ext>
            </a:extLst>
          </p:cNvPr>
          <p:cNvSpPr txBox="1"/>
          <p:nvPr/>
        </p:nvSpPr>
        <p:spPr>
          <a:xfrm>
            <a:off x="4846319" y="1967290"/>
            <a:ext cx="51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58AE22A-F0B3-64EC-3766-5FDEB673B81A}"/>
              </a:ext>
            </a:extLst>
          </p:cNvPr>
          <p:cNvSpPr txBox="1"/>
          <p:nvPr/>
        </p:nvSpPr>
        <p:spPr>
          <a:xfrm>
            <a:off x="4846319" y="2354641"/>
            <a:ext cx="51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2FDA57D-6781-BD65-AA95-72E11B9B62E4}"/>
              </a:ext>
            </a:extLst>
          </p:cNvPr>
          <p:cNvSpPr txBox="1"/>
          <p:nvPr/>
        </p:nvSpPr>
        <p:spPr>
          <a:xfrm>
            <a:off x="5439656" y="1967290"/>
            <a:ext cx="50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FLP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7D7B106-044E-2CC6-0D90-4F30227711A8}"/>
              </a:ext>
            </a:extLst>
          </p:cNvPr>
          <p:cNvSpPr txBox="1"/>
          <p:nvPr/>
        </p:nvSpPr>
        <p:spPr>
          <a:xfrm>
            <a:off x="5439656" y="2354641"/>
            <a:ext cx="50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FLP</a:t>
            </a:r>
          </a:p>
        </p:txBody>
      </p:sp>
      <p:sp>
        <p:nvSpPr>
          <p:cNvPr id="89" name="Arrow: Right 88">
            <a:extLst>
              <a:ext uri="{FF2B5EF4-FFF2-40B4-BE49-F238E27FC236}">
                <a16:creationId xmlns:a16="http://schemas.microsoft.com/office/drawing/2014/main" id="{D3CDD899-F8B0-ADA6-13E6-DFE2ABFCC444}"/>
              </a:ext>
            </a:extLst>
          </p:cNvPr>
          <p:cNvSpPr/>
          <p:nvPr/>
        </p:nvSpPr>
        <p:spPr>
          <a:xfrm>
            <a:off x="4872000" y="1269000"/>
            <a:ext cx="978408" cy="334046"/>
          </a:xfrm>
          <a:prstGeom prst="rightArrow">
            <a:avLst>
              <a:gd name="adj1" fmla="val 28419"/>
              <a:gd name="adj2" fmla="val 67467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Arrow: Right 89">
            <a:extLst>
              <a:ext uri="{FF2B5EF4-FFF2-40B4-BE49-F238E27FC236}">
                <a16:creationId xmlns:a16="http://schemas.microsoft.com/office/drawing/2014/main" id="{250C3E49-143B-BDAC-304A-0B6D5140A86F}"/>
              </a:ext>
            </a:extLst>
          </p:cNvPr>
          <p:cNvSpPr/>
          <p:nvPr/>
        </p:nvSpPr>
        <p:spPr>
          <a:xfrm>
            <a:off x="4872000" y="3111368"/>
            <a:ext cx="978408" cy="334046"/>
          </a:xfrm>
          <a:prstGeom prst="rightArrow">
            <a:avLst>
              <a:gd name="adj1" fmla="val 28419"/>
              <a:gd name="adj2" fmla="val 67467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71BC8859-B06C-2B34-5804-F44CA6CB93D7}"/>
              </a:ext>
            </a:extLst>
          </p:cNvPr>
          <p:cNvCxnSpPr>
            <a:cxnSpLocks/>
          </p:cNvCxnSpPr>
          <p:nvPr/>
        </p:nvCxnSpPr>
        <p:spPr>
          <a:xfrm flipV="1">
            <a:off x="2979137" y="4684268"/>
            <a:ext cx="6377355" cy="85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240D8AA5-6E47-DB16-A4F9-8E437570EC9B}"/>
              </a:ext>
            </a:extLst>
          </p:cNvPr>
          <p:cNvCxnSpPr/>
          <p:nvPr/>
        </p:nvCxnSpPr>
        <p:spPr>
          <a:xfrm>
            <a:off x="2979137" y="4283304"/>
            <a:ext cx="0" cy="4126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D22CABEA-19A9-7ED9-69FB-46B196675996}"/>
              </a:ext>
            </a:extLst>
          </p:cNvPr>
          <p:cNvCxnSpPr/>
          <p:nvPr/>
        </p:nvCxnSpPr>
        <p:spPr>
          <a:xfrm>
            <a:off x="3415235" y="4283304"/>
            <a:ext cx="0" cy="4126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665CC1B3-F10F-7992-675E-2166B0E528EE}"/>
              </a:ext>
            </a:extLst>
          </p:cNvPr>
          <p:cNvCxnSpPr/>
          <p:nvPr/>
        </p:nvCxnSpPr>
        <p:spPr>
          <a:xfrm>
            <a:off x="3813821" y="4283304"/>
            <a:ext cx="0" cy="4126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FD10ECF4-056E-6E34-D254-9272EC18FB9A}"/>
              </a:ext>
            </a:extLst>
          </p:cNvPr>
          <p:cNvSpPr txBox="1"/>
          <p:nvPr/>
        </p:nvSpPr>
        <p:spPr>
          <a:xfrm>
            <a:off x="2835508" y="4755427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</a:t>
            </a:r>
          </a:p>
          <a:p>
            <a:r>
              <a:rPr lang="en-US" sz="800" dirty="0"/>
              <a:t>B </a:t>
            </a:r>
          </a:p>
          <a:p>
            <a:r>
              <a:rPr lang="en-US" sz="800" dirty="0"/>
              <a:t>#0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EF68B36-7F30-8C40-893F-147D1DEAAE70}"/>
              </a:ext>
            </a:extLst>
          </p:cNvPr>
          <p:cNvSpPr txBox="1"/>
          <p:nvPr/>
        </p:nvSpPr>
        <p:spPr>
          <a:xfrm>
            <a:off x="3252850" y="4755427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</a:t>
            </a:r>
          </a:p>
          <a:p>
            <a:r>
              <a:rPr lang="en-US" sz="800" dirty="0"/>
              <a:t>B </a:t>
            </a:r>
          </a:p>
          <a:p>
            <a:r>
              <a:rPr lang="en-US" sz="800" dirty="0"/>
              <a:t>#1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74504D1D-DF6F-0658-8241-3500D3EB1B3F}"/>
              </a:ext>
            </a:extLst>
          </p:cNvPr>
          <p:cNvSpPr txBox="1"/>
          <p:nvPr/>
        </p:nvSpPr>
        <p:spPr>
          <a:xfrm>
            <a:off x="3670192" y="4755427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</a:t>
            </a:r>
          </a:p>
          <a:p>
            <a:r>
              <a:rPr lang="en-US" sz="800" dirty="0"/>
              <a:t>B </a:t>
            </a:r>
          </a:p>
          <a:p>
            <a:r>
              <a:rPr lang="en-US" sz="800" dirty="0"/>
              <a:t>#2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D3CCE184-1EC5-9146-EF1B-A49FE43171FD}"/>
              </a:ext>
            </a:extLst>
          </p:cNvPr>
          <p:cNvCxnSpPr/>
          <p:nvPr/>
        </p:nvCxnSpPr>
        <p:spPr>
          <a:xfrm>
            <a:off x="3073007" y="4503696"/>
            <a:ext cx="0" cy="18911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A9898D66-6EFB-937C-45EF-1AB62E530C65}"/>
              </a:ext>
            </a:extLst>
          </p:cNvPr>
          <p:cNvSpPr txBox="1"/>
          <p:nvPr/>
        </p:nvSpPr>
        <p:spPr>
          <a:xfrm>
            <a:off x="2952218" y="4022156"/>
            <a:ext cx="248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</a:t>
            </a:r>
          </a:p>
          <a:p>
            <a:r>
              <a:rPr lang="en-US" sz="800" dirty="0"/>
              <a:t>H</a:t>
            </a:r>
          </a:p>
          <a:p>
            <a:r>
              <a:rPr lang="en-US" sz="800" dirty="0"/>
              <a:t>Y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C8C37B7C-959E-6DF1-FAF0-F9098520B174}"/>
              </a:ext>
            </a:extLst>
          </p:cNvPr>
          <p:cNvCxnSpPr/>
          <p:nvPr/>
        </p:nvCxnSpPr>
        <p:spPr>
          <a:xfrm>
            <a:off x="3187544" y="4503696"/>
            <a:ext cx="0" cy="18911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66B5D362-40CB-1568-48F3-BB40BC924388}"/>
              </a:ext>
            </a:extLst>
          </p:cNvPr>
          <p:cNvSpPr txBox="1"/>
          <p:nvPr/>
        </p:nvSpPr>
        <p:spPr>
          <a:xfrm>
            <a:off x="3066755" y="4022156"/>
            <a:ext cx="248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</a:t>
            </a:r>
          </a:p>
          <a:p>
            <a:r>
              <a:rPr lang="en-US" sz="800" dirty="0"/>
              <a:t>H</a:t>
            </a:r>
          </a:p>
          <a:p>
            <a:r>
              <a:rPr lang="en-US" sz="800" dirty="0"/>
              <a:t>Y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43D7ADD2-7F48-7081-DAAA-488B8CD2E0E1}"/>
              </a:ext>
            </a:extLst>
          </p:cNvPr>
          <p:cNvCxnSpPr/>
          <p:nvPr/>
        </p:nvCxnSpPr>
        <p:spPr>
          <a:xfrm>
            <a:off x="3303337" y="4503696"/>
            <a:ext cx="0" cy="18911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DD163479-A584-EA59-60A7-C6CB20FD2364}"/>
              </a:ext>
            </a:extLst>
          </p:cNvPr>
          <p:cNvSpPr txBox="1"/>
          <p:nvPr/>
        </p:nvSpPr>
        <p:spPr>
          <a:xfrm>
            <a:off x="3182548" y="4022156"/>
            <a:ext cx="248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</a:t>
            </a:r>
          </a:p>
          <a:p>
            <a:r>
              <a:rPr lang="en-US" sz="800" dirty="0"/>
              <a:t>H</a:t>
            </a:r>
          </a:p>
          <a:p>
            <a:r>
              <a:rPr lang="en-US" sz="800" dirty="0"/>
              <a:t>Y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893F9979-E106-2EFC-E897-C935C2A365EF}"/>
              </a:ext>
            </a:extLst>
          </p:cNvPr>
          <p:cNvCxnSpPr/>
          <p:nvPr/>
        </p:nvCxnSpPr>
        <p:spPr>
          <a:xfrm>
            <a:off x="3483367" y="4503696"/>
            <a:ext cx="0" cy="18911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A695C37F-F6CA-1FDA-26B9-56CA49F8D67C}"/>
              </a:ext>
            </a:extLst>
          </p:cNvPr>
          <p:cNvSpPr txBox="1"/>
          <p:nvPr/>
        </p:nvSpPr>
        <p:spPr>
          <a:xfrm>
            <a:off x="3357889" y="4022156"/>
            <a:ext cx="248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</a:t>
            </a:r>
          </a:p>
          <a:p>
            <a:r>
              <a:rPr lang="en-US" sz="800" dirty="0"/>
              <a:t>H</a:t>
            </a:r>
          </a:p>
          <a:p>
            <a:r>
              <a:rPr lang="en-US" sz="800" dirty="0"/>
              <a:t>Y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B9FA4C8C-B9A7-6EA8-87AB-51929D10CAD1}"/>
              </a:ext>
            </a:extLst>
          </p:cNvPr>
          <p:cNvCxnSpPr/>
          <p:nvPr/>
        </p:nvCxnSpPr>
        <p:spPr>
          <a:xfrm>
            <a:off x="3597904" y="4503696"/>
            <a:ext cx="0" cy="18911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C776BE21-5232-6D6D-D042-5A57625BA333}"/>
              </a:ext>
            </a:extLst>
          </p:cNvPr>
          <p:cNvSpPr txBox="1"/>
          <p:nvPr/>
        </p:nvSpPr>
        <p:spPr>
          <a:xfrm>
            <a:off x="3477115" y="4022156"/>
            <a:ext cx="248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</a:t>
            </a:r>
          </a:p>
          <a:p>
            <a:r>
              <a:rPr lang="en-US" sz="800" dirty="0"/>
              <a:t>H</a:t>
            </a:r>
          </a:p>
          <a:p>
            <a:r>
              <a:rPr lang="en-US" sz="800" dirty="0"/>
              <a:t>Y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B0470949-7C4A-0EFC-17B3-D14AC0460070}"/>
              </a:ext>
            </a:extLst>
          </p:cNvPr>
          <p:cNvCxnSpPr/>
          <p:nvPr/>
        </p:nvCxnSpPr>
        <p:spPr>
          <a:xfrm>
            <a:off x="3713697" y="4503696"/>
            <a:ext cx="0" cy="18911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4680B133-2332-2ED4-1AD5-3A2431CB3265}"/>
              </a:ext>
            </a:extLst>
          </p:cNvPr>
          <p:cNvSpPr txBox="1"/>
          <p:nvPr/>
        </p:nvSpPr>
        <p:spPr>
          <a:xfrm>
            <a:off x="3592908" y="4022156"/>
            <a:ext cx="248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</a:t>
            </a:r>
          </a:p>
          <a:p>
            <a:r>
              <a:rPr lang="en-US" sz="800" dirty="0"/>
              <a:t>H</a:t>
            </a:r>
          </a:p>
          <a:p>
            <a:r>
              <a:rPr lang="en-US" sz="800" dirty="0"/>
              <a:t>Y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7F59E416-B2CD-0FA3-C2A7-BBAA1701BCA8}"/>
              </a:ext>
            </a:extLst>
          </p:cNvPr>
          <p:cNvCxnSpPr/>
          <p:nvPr/>
        </p:nvCxnSpPr>
        <p:spPr>
          <a:xfrm>
            <a:off x="8957906" y="4283304"/>
            <a:ext cx="0" cy="4126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536B5A03-49DD-001D-4D84-64D59DB309A3}"/>
              </a:ext>
            </a:extLst>
          </p:cNvPr>
          <p:cNvCxnSpPr/>
          <p:nvPr/>
        </p:nvCxnSpPr>
        <p:spPr>
          <a:xfrm>
            <a:off x="9356492" y="4283304"/>
            <a:ext cx="0" cy="4126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8CE03A94-7E1C-B2F7-1609-BC1E9B767128}"/>
              </a:ext>
            </a:extLst>
          </p:cNvPr>
          <p:cNvSpPr txBox="1"/>
          <p:nvPr/>
        </p:nvSpPr>
        <p:spPr>
          <a:xfrm>
            <a:off x="8795521" y="475542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</a:t>
            </a:r>
          </a:p>
          <a:p>
            <a:r>
              <a:rPr lang="en-US" sz="800" dirty="0"/>
              <a:t>B </a:t>
            </a:r>
          </a:p>
          <a:p>
            <a:r>
              <a:rPr lang="en-US" sz="800" dirty="0"/>
              <a:t>#127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5CB0689A-CDAD-CA74-AE87-CBD31522AF53}"/>
              </a:ext>
            </a:extLst>
          </p:cNvPr>
          <p:cNvSpPr txBox="1"/>
          <p:nvPr/>
        </p:nvSpPr>
        <p:spPr>
          <a:xfrm>
            <a:off x="9212863" y="475542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</a:t>
            </a:r>
          </a:p>
          <a:p>
            <a:r>
              <a:rPr lang="en-US" sz="800" dirty="0"/>
              <a:t>B </a:t>
            </a:r>
          </a:p>
          <a:p>
            <a:r>
              <a:rPr lang="en-US" sz="800" dirty="0"/>
              <a:t>#128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78306163-074B-894A-DFE5-C27CED78A7E2}"/>
              </a:ext>
            </a:extLst>
          </p:cNvPr>
          <p:cNvCxnSpPr/>
          <p:nvPr/>
        </p:nvCxnSpPr>
        <p:spPr>
          <a:xfrm>
            <a:off x="9026038" y="4503696"/>
            <a:ext cx="0" cy="18911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67CA5E33-B8AF-4736-384B-7718AB17F023}"/>
              </a:ext>
            </a:extLst>
          </p:cNvPr>
          <p:cNvCxnSpPr/>
          <p:nvPr/>
        </p:nvCxnSpPr>
        <p:spPr>
          <a:xfrm>
            <a:off x="9140575" y="4503696"/>
            <a:ext cx="0" cy="18911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A072F78C-0DDC-5DC9-2731-BECB9E8BC4F1}"/>
              </a:ext>
            </a:extLst>
          </p:cNvPr>
          <p:cNvCxnSpPr/>
          <p:nvPr/>
        </p:nvCxnSpPr>
        <p:spPr>
          <a:xfrm>
            <a:off x="9256368" y="4503696"/>
            <a:ext cx="0" cy="18911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9" name="Right Brace 158">
            <a:extLst>
              <a:ext uri="{FF2B5EF4-FFF2-40B4-BE49-F238E27FC236}">
                <a16:creationId xmlns:a16="http://schemas.microsoft.com/office/drawing/2014/main" id="{0A73E95A-F200-F502-75AB-8756A184937A}"/>
              </a:ext>
            </a:extLst>
          </p:cNvPr>
          <p:cNvSpPr/>
          <p:nvPr/>
        </p:nvSpPr>
        <p:spPr>
          <a:xfrm rot="5400000">
            <a:off x="5915120" y="2704464"/>
            <a:ext cx="481962" cy="652098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1F7B8DA9-D427-38CC-7D98-7DE2D6DA593A}"/>
              </a:ext>
            </a:extLst>
          </p:cNvPr>
          <p:cNvSpPr txBox="1"/>
          <p:nvPr/>
        </p:nvSpPr>
        <p:spPr>
          <a:xfrm>
            <a:off x="5918424" y="6221718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TF 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90A168B6-DAC3-EF90-E369-5B58655F6588}"/>
              </a:ext>
            </a:extLst>
          </p:cNvPr>
          <p:cNvGrpSpPr/>
          <p:nvPr/>
        </p:nvGrpSpPr>
        <p:grpSpPr>
          <a:xfrm>
            <a:off x="2993626" y="5231778"/>
            <a:ext cx="388364" cy="513840"/>
            <a:chOff x="6342793" y="3022353"/>
            <a:chExt cx="2522952" cy="1688420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98E21D4B-C9A8-0580-07D3-CD15523C5F17}"/>
                </a:ext>
              </a:extLst>
            </p:cNvPr>
            <p:cNvSpPr/>
            <p:nvPr/>
          </p:nvSpPr>
          <p:spPr>
            <a:xfrm>
              <a:off x="6342793" y="3022353"/>
              <a:ext cx="2522952" cy="588352"/>
            </a:xfrm>
            <a:prstGeom prst="rect">
              <a:avLst/>
            </a:prstGeom>
            <a:solidFill>
              <a:srgbClr val="FFD9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US" sz="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D833EAF3-C6F4-05DE-DB7D-1AEB203ADC4B}"/>
                </a:ext>
              </a:extLst>
            </p:cNvPr>
            <p:cNvSpPr/>
            <p:nvPr/>
          </p:nvSpPr>
          <p:spPr>
            <a:xfrm>
              <a:off x="6342793" y="3610703"/>
              <a:ext cx="2522952" cy="1100070"/>
            </a:xfrm>
            <a:prstGeom prst="rect">
              <a:avLst/>
            </a:prstGeom>
            <a:solidFill>
              <a:srgbClr val="C5E0B4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US" sz="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3F50BA44-FE2B-417A-3C9B-0D68E6469D8A}"/>
              </a:ext>
            </a:extLst>
          </p:cNvPr>
          <p:cNvGrpSpPr/>
          <p:nvPr/>
        </p:nvGrpSpPr>
        <p:grpSpPr>
          <a:xfrm>
            <a:off x="3425457" y="5231778"/>
            <a:ext cx="388364" cy="513840"/>
            <a:chOff x="6342793" y="3022353"/>
            <a:chExt cx="2522952" cy="1688420"/>
          </a:xfrm>
        </p:grpSpPr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37B6A07F-5EA8-E7EB-8280-555D2CE28F37}"/>
                </a:ext>
              </a:extLst>
            </p:cNvPr>
            <p:cNvSpPr/>
            <p:nvPr/>
          </p:nvSpPr>
          <p:spPr>
            <a:xfrm>
              <a:off x="6342793" y="3022353"/>
              <a:ext cx="2522952" cy="588352"/>
            </a:xfrm>
            <a:prstGeom prst="rect">
              <a:avLst/>
            </a:prstGeom>
            <a:solidFill>
              <a:srgbClr val="FFD9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US" sz="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C5A1BCA3-1969-14EA-2674-4BB4A559921B}"/>
                </a:ext>
              </a:extLst>
            </p:cNvPr>
            <p:cNvSpPr/>
            <p:nvPr/>
          </p:nvSpPr>
          <p:spPr>
            <a:xfrm>
              <a:off x="6342793" y="3610703"/>
              <a:ext cx="2522952" cy="1100070"/>
            </a:xfrm>
            <a:prstGeom prst="rect">
              <a:avLst/>
            </a:prstGeom>
            <a:solidFill>
              <a:srgbClr val="C5E0B4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US" sz="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2FD42729-9A56-84EE-86F5-419B9B93B4AA}"/>
              </a:ext>
            </a:extLst>
          </p:cNvPr>
          <p:cNvGrpSpPr/>
          <p:nvPr/>
        </p:nvGrpSpPr>
        <p:grpSpPr>
          <a:xfrm>
            <a:off x="3861208" y="5231778"/>
            <a:ext cx="388364" cy="513840"/>
            <a:chOff x="6342793" y="3022353"/>
            <a:chExt cx="2522952" cy="1688420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96A24D8B-32F0-B9F6-3725-3FFC35C53AEC}"/>
                </a:ext>
              </a:extLst>
            </p:cNvPr>
            <p:cNvSpPr/>
            <p:nvPr/>
          </p:nvSpPr>
          <p:spPr>
            <a:xfrm>
              <a:off x="6342793" y="3022353"/>
              <a:ext cx="2522952" cy="588352"/>
            </a:xfrm>
            <a:prstGeom prst="rect">
              <a:avLst/>
            </a:prstGeom>
            <a:solidFill>
              <a:srgbClr val="FFD9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US" sz="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E3FD944B-1BDF-3734-DDFF-2FDD0BC6F23D}"/>
                </a:ext>
              </a:extLst>
            </p:cNvPr>
            <p:cNvSpPr/>
            <p:nvPr/>
          </p:nvSpPr>
          <p:spPr>
            <a:xfrm>
              <a:off x="6342793" y="3610703"/>
              <a:ext cx="2522952" cy="1100070"/>
            </a:xfrm>
            <a:prstGeom prst="rect">
              <a:avLst/>
            </a:prstGeom>
            <a:solidFill>
              <a:srgbClr val="C5E0B4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US" sz="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9E7757AE-B70D-9246-9F76-5D59DAC38D21}"/>
              </a:ext>
            </a:extLst>
          </p:cNvPr>
          <p:cNvGrpSpPr/>
          <p:nvPr/>
        </p:nvGrpSpPr>
        <p:grpSpPr>
          <a:xfrm>
            <a:off x="8957906" y="5231778"/>
            <a:ext cx="388364" cy="513840"/>
            <a:chOff x="6342793" y="3022353"/>
            <a:chExt cx="2522952" cy="1688420"/>
          </a:xfrm>
        </p:grpSpPr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36790B5-B7BA-379A-A947-5028E1DF7FF0}"/>
                </a:ext>
              </a:extLst>
            </p:cNvPr>
            <p:cNvSpPr/>
            <p:nvPr/>
          </p:nvSpPr>
          <p:spPr>
            <a:xfrm>
              <a:off x="6342793" y="3022353"/>
              <a:ext cx="2522952" cy="588352"/>
            </a:xfrm>
            <a:prstGeom prst="rect">
              <a:avLst/>
            </a:prstGeom>
            <a:solidFill>
              <a:srgbClr val="FFD9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US" sz="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6F98CEA7-6E00-BE58-77DE-10286DA0C3D6}"/>
                </a:ext>
              </a:extLst>
            </p:cNvPr>
            <p:cNvSpPr/>
            <p:nvPr/>
          </p:nvSpPr>
          <p:spPr>
            <a:xfrm>
              <a:off x="6342793" y="3610703"/>
              <a:ext cx="2522952" cy="1100070"/>
            </a:xfrm>
            <a:prstGeom prst="rect">
              <a:avLst/>
            </a:prstGeom>
            <a:solidFill>
              <a:srgbClr val="C5E0B4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US" sz="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452AF75D-94C0-9B2F-1A29-A2203440C5BF}"/>
              </a:ext>
            </a:extLst>
          </p:cNvPr>
          <p:cNvCxnSpPr>
            <a:cxnSpLocks/>
            <a:stCxn id="169" idx="3"/>
            <a:endCxn id="172" idx="1"/>
          </p:cNvCxnSpPr>
          <p:nvPr/>
        </p:nvCxnSpPr>
        <p:spPr>
          <a:xfrm>
            <a:off x="4249572" y="5578225"/>
            <a:ext cx="4708334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09B64433-47F1-F619-86B5-0359916333B7}"/>
              </a:ext>
            </a:extLst>
          </p:cNvPr>
          <p:cNvSpPr txBox="1"/>
          <p:nvPr/>
        </p:nvSpPr>
        <p:spPr>
          <a:xfrm>
            <a:off x="4836919" y="4205529"/>
            <a:ext cx="2555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Time Frame = 128 Orbits</a:t>
            </a:r>
          </a:p>
        </p:txBody>
      </p:sp>
    </p:spTree>
    <p:extLst>
      <p:ext uri="{BB962C8B-B14F-4D97-AF65-F5344CB8AC3E}">
        <p14:creationId xmlns:p14="http://schemas.microsoft.com/office/powerpoint/2010/main" val="4069404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9B8C5-6302-D86D-2979-7EDC3C17D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CRU Continuous Mode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B74146-1142-087C-E9F1-BE251572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December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2C854F-FA72-FB23-A522-38D2B4CD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schambachjj@ornl.gov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2D78F-E8E2-E0A2-4956-515316DFF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7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5E2128-C105-6466-E6DB-A9F86E43302F}"/>
              </a:ext>
            </a:extLst>
          </p:cNvPr>
          <p:cNvSpPr/>
          <p:nvPr/>
        </p:nvSpPr>
        <p:spPr>
          <a:xfrm>
            <a:off x="195377" y="720460"/>
            <a:ext cx="1039217" cy="175963"/>
          </a:xfrm>
          <a:prstGeom prst="rect">
            <a:avLst/>
          </a:prstGeom>
          <a:solidFill>
            <a:srgbClr val="FFD966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RDH HEADER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AA7792-53EF-F7DD-C980-2EC4C2FFFCE9}"/>
              </a:ext>
            </a:extLst>
          </p:cNvPr>
          <p:cNvSpPr/>
          <p:nvPr/>
        </p:nvSpPr>
        <p:spPr>
          <a:xfrm>
            <a:off x="114410" y="685245"/>
            <a:ext cx="1200587" cy="4193860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Left Arrow 18">
            <a:extLst>
              <a:ext uri="{FF2B5EF4-FFF2-40B4-BE49-F238E27FC236}">
                <a16:creationId xmlns:a16="http://schemas.microsoft.com/office/drawing/2014/main" id="{E6CD019B-C661-0D84-CF85-DC09FFA5358D}"/>
              </a:ext>
            </a:extLst>
          </p:cNvPr>
          <p:cNvSpPr/>
          <p:nvPr/>
        </p:nvSpPr>
        <p:spPr>
          <a:xfrm>
            <a:off x="1395963" y="684443"/>
            <a:ext cx="376559" cy="205172"/>
          </a:xfrm>
          <a:prstGeom prst="left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F755E6-2585-1897-DD76-1B67AE429B51}"/>
              </a:ext>
            </a:extLst>
          </p:cNvPr>
          <p:cNvSpPr txBox="1"/>
          <p:nvPr/>
        </p:nvSpPr>
        <p:spPr>
          <a:xfrm>
            <a:off x="1772522" y="648529"/>
            <a:ext cx="10275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HB#0 START</a:t>
            </a:r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2C93663A-A37E-3CB0-90BB-5C36D6F7464F}"/>
              </a:ext>
            </a:extLst>
          </p:cNvPr>
          <p:cNvSpPr/>
          <p:nvPr/>
        </p:nvSpPr>
        <p:spPr>
          <a:xfrm>
            <a:off x="2788375" y="765000"/>
            <a:ext cx="139625" cy="803391"/>
          </a:xfrm>
          <a:prstGeom prst="rightBracket">
            <a:avLst>
              <a:gd name="adj" fmla="val 0"/>
            </a:avLst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14C540-D54C-999F-EE87-848A4D56CDCE}"/>
              </a:ext>
            </a:extLst>
          </p:cNvPr>
          <p:cNvSpPr txBox="1"/>
          <p:nvPr/>
        </p:nvSpPr>
        <p:spPr>
          <a:xfrm>
            <a:off x="3076335" y="1017076"/>
            <a:ext cx="9316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HB FRAME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EA621-8521-019F-A8F9-F6C23EF8368B}"/>
              </a:ext>
            </a:extLst>
          </p:cNvPr>
          <p:cNvSpPr/>
          <p:nvPr/>
        </p:nvSpPr>
        <p:spPr>
          <a:xfrm>
            <a:off x="195377" y="1597600"/>
            <a:ext cx="1039217" cy="175963"/>
          </a:xfrm>
          <a:prstGeom prst="rect">
            <a:avLst/>
          </a:prstGeom>
          <a:solidFill>
            <a:srgbClr val="FFD966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RDH HEADER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14FBE6-6D42-FAF8-EC11-74C3EFF5C632}"/>
              </a:ext>
            </a:extLst>
          </p:cNvPr>
          <p:cNvSpPr txBox="1"/>
          <p:nvPr/>
        </p:nvSpPr>
        <p:spPr>
          <a:xfrm>
            <a:off x="1772522" y="1532477"/>
            <a:ext cx="10275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HB#1 START</a:t>
            </a:r>
          </a:p>
        </p:txBody>
      </p:sp>
      <p:sp>
        <p:nvSpPr>
          <p:cNvPr id="16" name="Left Arrow 33">
            <a:extLst>
              <a:ext uri="{FF2B5EF4-FFF2-40B4-BE49-F238E27FC236}">
                <a16:creationId xmlns:a16="http://schemas.microsoft.com/office/drawing/2014/main" id="{16BFD519-BEB3-161E-AFB1-BC6D07B62E05}"/>
              </a:ext>
            </a:extLst>
          </p:cNvPr>
          <p:cNvSpPr/>
          <p:nvPr/>
        </p:nvSpPr>
        <p:spPr>
          <a:xfrm>
            <a:off x="1395963" y="1568391"/>
            <a:ext cx="376559" cy="205172"/>
          </a:xfrm>
          <a:prstGeom prst="left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Left Arrow 34">
            <a:extLst>
              <a:ext uri="{FF2B5EF4-FFF2-40B4-BE49-F238E27FC236}">
                <a16:creationId xmlns:a16="http://schemas.microsoft.com/office/drawing/2014/main" id="{93C71FEA-D0C4-DC02-C3ED-BC8393B6B27F}"/>
              </a:ext>
            </a:extLst>
          </p:cNvPr>
          <p:cNvSpPr/>
          <p:nvPr/>
        </p:nvSpPr>
        <p:spPr>
          <a:xfrm>
            <a:off x="1395963" y="1409473"/>
            <a:ext cx="376559" cy="205172"/>
          </a:xfrm>
          <a:prstGeom prst="left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89E889-AA2E-6808-263A-B45686E1AFD5}"/>
              </a:ext>
            </a:extLst>
          </p:cNvPr>
          <p:cNvSpPr txBox="1"/>
          <p:nvPr/>
        </p:nvSpPr>
        <p:spPr>
          <a:xfrm>
            <a:off x="1772522" y="1373559"/>
            <a:ext cx="9028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HB#0 END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5EC00F5-187F-C7D5-A4A4-358B277F89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44" b="41377"/>
          <a:stretch/>
        </p:blipFill>
        <p:spPr>
          <a:xfrm>
            <a:off x="4182106" y="822244"/>
            <a:ext cx="5297894" cy="10531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521435C-7EE3-5882-8425-C6C613CC1717}"/>
              </a:ext>
            </a:extLst>
          </p:cNvPr>
          <p:cNvSpPr txBox="1"/>
          <p:nvPr/>
        </p:nvSpPr>
        <p:spPr>
          <a:xfrm>
            <a:off x="4683104" y="1972810"/>
            <a:ext cx="561372" cy="30008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HB#0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77561F-AD0F-7011-4C44-592207CAA351}"/>
              </a:ext>
            </a:extLst>
          </p:cNvPr>
          <p:cNvSpPr txBox="1"/>
          <p:nvPr/>
        </p:nvSpPr>
        <p:spPr>
          <a:xfrm>
            <a:off x="4908810" y="2272827"/>
            <a:ext cx="646331" cy="30008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TRG#0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28DB625-E457-8B4D-0B20-F133A54A9B27}"/>
              </a:ext>
            </a:extLst>
          </p:cNvPr>
          <p:cNvCxnSpPr>
            <a:stCxn id="20" idx="0"/>
          </p:cNvCxnSpPr>
          <p:nvPr/>
        </p:nvCxnSpPr>
        <p:spPr>
          <a:xfrm flipV="1">
            <a:off x="4963790" y="1401391"/>
            <a:ext cx="49193" cy="571419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170545-C6F4-4384-4C6B-41D963C786EF}"/>
              </a:ext>
            </a:extLst>
          </p:cNvPr>
          <p:cNvCxnSpPr>
            <a:stCxn id="21" idx="0"/>
          </p:cNvCxnSpPr>
          <p:nvPr/>
        </p:nvCxnSpPr>
        <p:spPr>
          <a:xfrm flipH="1" flipV="1">
            <a:off x="5086592" y="1401391"/>
            <a:ext cx="145384" cy="871436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E2B4EC8-C304-3C91-2BCC-476E6C6B8FBE}"/>
              </a:ext>
            </a:extLst>
          </p:cNvPr>
          <p:cNvSpPr/>
          <p:nvPr/>
        </p:nvSpPr>
        <p:spPr>
          <a:xfrm>
            <a:off x="5123073" y="1096154"/>
            <a:ext cx="387116" cy="264406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18D0BB-1166-9763-F9A8-32E574695492}"/>
              </a:ext>
            </a:extLst>
          </p:cNvPr>
          <p:cNvSpPr/>
          <p:nvPr/>
        </p:nvSpPr>
        <p:spPr>
          <a:xfrm>
            <a:off x="195377" y="1416651"/>
            <a:ext cx="1039217" cy="175963"/>
          </a:xfrm>
          <a:prstGeom prst="rect">
            <a:avLst/>
          </a:prstGeom>
          <a:solidFill>
            <a:srgbClr val="FFD966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RDH HEADER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55AE26-E458-31C8-74A6-30E5D55E48F5}"/>
              </a:ext>
            </a:extLst>
          </p:cNvPr>
          <p:cNvSpPr/>
          <p:nvPr/>
        </p:nvSpPr>
        <p:spPr>
          <a:xfrm>
            <a:off x="195377" y="895515"/>
            <a:ext cx="1039217" cy="526409"/>
          </a:xfrm>
          <a:prstGeom prst="rect">
            <a:avLst/>
          </a:prstGeom>
          <a:solidFill>
            <a:srgbClr val="C5E0B4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PAYLOAD DATA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2EBD7A6-BBF3-E179-9D36-B58CF64D5EDC}"/>
              </a:ext>
            </a:extLst>
          </p:cNvPr>
          <p:cNvSpPr/>
          <p:nvPr/>
        </p:nvSpPr>
        <p:spPr>
          <a:xfrm>
            <a:off x="195377" y="2299686"/>
            <a:ext cx="1039217" cy="175963"/>
          </a:xfrm>
          <a:prstGeom prst="rect">
            <a:avLst/>
          </a:prstGeom>
          <a:solidFill>
            <a:srgbClr val="FFD966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RDH HEADER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C325E5-745D-6AF6-4B27-B3881CFB45C8}"/>
              </a:ext>
            </a:extLst>
          </p:cNvPr>
          <p:cNvSpPr/>
          <p:nvPr/>
        </p:nvSpPr>
        <p:spPr>
          <a:xfrm>
            <a:off x="195377" y="1778549"/>
            <a:ext cx="1039217" cy="526409"/>
          </a:xfrm>
          <a:prstGeom prst="rect">
            <a:avLst/>
          </a:prstGeom>
          <a:solidFill>
            <a:srgbClr val="C5E0B4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PAYLOAD DATA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CE984E3-351F-C317-A120-0B6EE53505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000" y="3841862"/>
            <a:ext cx="5943600" cy="88646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5D2E4B5-D223-B897-74BC-3C32202E35A3}"/>
              </a:ext>
            </a:extLst>
          </p:cNvPr>
          <p:cNvSpPr txBox="1"/>
          <p:nvPr/>
        </p:nvSpPr>
        <p:spPr>
          <a:xfrm>
            <a:off x="4872000" y="3429000"/>
            <a:ext cx="269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“Raw Data Header” (RDH)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3B3510-2381-19CD-313E-714296FAED3E}"/>
              </a:ext>
            </a:extLst>
          </p:cNvPr>
          <p:cNvSpPr txBox="1"/>
          <p:nvPr/>
        </p:nvSpPr>
        <p:spPr>
          <a:xfrm>
            <a:off x="1632000" y="2349000"/>
            <a:ext cx="17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Can contain additional hit timing information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C60EC9-DEC3-F420-6138-DA6FB2E1451A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1056000" y="2154064"/>
            <a:ext cx="576000" cy="42576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421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88749-6F98-8530-52A1-46F40453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ALICE GBT Protocol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C754B5-73FD-9EF3-3AD0-066A42F6C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December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04A406-3C74-10D3-E68C-B3515B8A0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schambachjj@ornl.gov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7F30D4-3C41-7B33-89AE-EFAD33D70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3A8E359-2B60-80A4-E00C-0127AE437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073972"/>
              </p:ext>
            </p:extLst>
          </p:nvPr>
        </p:nvGraphicFramePr>
        <p:xfrm>
          <a:off x="480000" y="765000"/>
          <a:ext cx="5937250" cy="67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5525">
                  <a:extLst>
                    <a:ext uri="{9D8B030D-6E8A-4147-A177-3AD203B41FA5}">
                      <a16:colId xmlns:a16="http://schemas.microsoft.com/office/drawing/2014/main" val="607093790"/>
                    </a:ext>
                  </a:extLst>
                </a:gridCol>
                <a:gridCol w="4911725">
                  <a:extLst>
                    <a:ext uri="{9D8B030D-6E8A-4147-A177-3AD203B41FA5}">
                      <a16:colId xmlns:a16="http://schemas.microsoft.com/office/drawing/2014/main" val="17462497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 dirty="0">
                          <a:effectLst/>
                        </a:rPr>
                        <a:t>Bits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Description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153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HEADER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 dirty="0">
                          <a:effectLst/>
                        </a:rPr>
                        <a:t>= CONTROL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1197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[79:76]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Control Code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7682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[75:0]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 dirty="0">
                          <a:effectLst/>
                        </a:rPr>
                        <a:t>Control Code Parameters (optional, dependent on specific control data word)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457896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41F5823-562D-A9FA-F47F-CCF0EE26B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412239"/>
              </p:ext>
            </p:extLst>
          </p:nvPr>
        </p:nvGraphicFramePr>
        <p:xfrm>
          <a:off x="3648000" y="1989000"/>
          <a:ext cx="5937250" cy="67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171409770"/>
                    </a:ext>
                  </a:extLst>
                </a:gridCol>
                <a:gridCol w="991325">
                  <a:extLst>
                    <a:ext uri="{9D8B030D-6E8A-4147-A177-3AD203B41FA5}">
                      <a16:colId xmlns:a16="http://schemas.microsoft.com/office/drawing/2014/main" val="1436803265"/>
                    </a:ext>
                  </a:extLst>
                </a:gridCol>
                <a:gridCol w="4225925">
                  <a:extLst>
                    <a:ext uri="{9D8B030D-6E8A-4147-A177-3AD203B41FA5}">
                      <a16:colId xmlns:a16="http://schemas.microsoft.com/office/drawing/2014/main" val="6235840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Bits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Name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Description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7690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HEADER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7476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[79:76]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Control Code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IDLE = 4’b0000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3278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[75:0]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 dirty="0">
                          <a:effectLst/>
                        </a:rPr>
                        <a:t>Reserved (must be 0)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713557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14C6609-4F2F-081B-2B46-298F8F847A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016746"/>
              </p:ext>
            </p:extLst>
          </p:nvPr>
        </p:nvGraphicFramePr>
        <p:xfrm>
          <a:off x="3648000" y="2943609"/>
          <a:ext cx="5937250" cy="1005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528875542"/>
                    </a:ext>
                  </a:extLst>
                </a:gridCol>
                <a:gridCol w="991325">
                  <a:extLst>
                    <a:ext uri="{9D8B030D-6E8A-4147-A177-3AD203B41FA5}">
                      <a16:colId xmlns:a16="http://schemas.microsoft.com/office/drawing/2014/main" val="1740836079"/>
                    </a:ext>
                  </a:extLst>
                </a:gridCol>
                <a:gridCol w="4225925">
                  <a:extLst>
                    <a:ext uri="{9D8B030D-6E8A-4147-A177-3AD203B41FA5}">
                      <a16:colId xmlns:a16="http://schemas.microsoft.com/office/drawing/2014/main" val="724220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Bits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Name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Description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7788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 dirty="0">
                          <a:effectLst/>
                        </a:rPr>
                        <a:t>HEADER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7750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[79:76]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Control Code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SOP = 4’b0001; Start Of Packet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8928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[75:60]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Length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Length of the packet (in bytes); optional (not used; = 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8829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[59:44]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TTS Busy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Busy Information bits; optional (not used; = 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1493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[43:0]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 dirty="0">
                          <a:effectLst/>
                        </a:rPr>
                        <a:t>Reserved (must be 0)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816408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8947EE8-D4F7-6CA6-94E9-436478890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851457"/>
              </p:ext>
            </p:extLst>
          </p:nvPr>
        </p:nvGraphicFramePr>
        <p:xfrm>
          <a:off x="3648000" y="4112920"/>
          <a:ext cx="5937250" cy="1173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597910078"/>
                    </a:ext>
                  </a:extLst>
                </a:gridCol>
                <a:gridCol w="991325">
                  <a:extLst>
                    <a:ext uri="{9D8B030D-6E8A-4147-A177-3AD203B41FA5}">
                      <a16:colId xmlns:a16="http://schemas.microsoft.com/office/drawing/2014/main" val="3861859282"/>
                    </a:ext>
                  </a:extLst>
                </a:gridCol>
                <a:gridCol w="4225925">
                  <a:extLst>
                    <a:ext uri="{9D8B030D-6E8A-4147-A177-3AD203B41FA5}">
                      <a16:colId xmlns:a16="http://schemas.microsoft.com/office/drawing/2014/main" val="27272590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Bits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Name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Description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8767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 dirty="0">
                          <a:effectLst/>
                        </a:rPr>
                        <a:t>HEADER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= 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0095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[79:76]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Control Code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EOP = 4’b0010; End Of Packet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15516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[75:60]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Length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Length of the packet (in GBT Words); optional (not used; = 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6662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[59:28]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Checksum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Checksum of packet; optional (not used; =0)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010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[27:27]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End Flag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End of packet flag (1 = Yes, 0 = No); optional (not used; =0)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0942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[26:0]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 dirty="0">
                          <a:effectLst/>
                        </a:rPr>
                        <a:t>Reserved (must be 0)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740095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DEEB18D-70D2-40C6-E639-0E500ACED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505990"/>
              </p:ext>
            </p:extLst>
          </p:nvPr>
        </p:nvGraphicFramePr>
        <p:xfrm>
          <a:off x="3660960" y="5449871"/>
          <a:ext cx="593725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040">
                  <a:extLst>
                    <a:ext uri="{9D8B030D-6E8A-4147-A177-3AD203B41FA5}">
                      <a16:colId xmlns:a16="http://schemas.microsoft.com/office/drawing/2014/main" val="3318706452"/>
                    </a:ext>
                  </a:extLst>
                </a:gridCol>
                <a:gridCol w="1004285">
                  <a:extLst>
                    <a:ext uri="{9D8B030D-6E8A-4147-A177-3AD203B41FA5}">
                      <a16:colId xmlns:a16="http://schemas.microsoft.com/office/drawing/2014/main" val="2615756178"/>
                    </a:ext>
                  </a:extLst>
                </a:gridCol>
                <a:gridCol w="4225925">
                  <a:extLst>
                    <a:ext uri="{9D8B030D-6E8A-4147-A177-3AD203B41FA5}">
                      <a16:colId xmlns:a16="http://schemas.microsoft.com/office/drawing/2014/main" val="39714974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Bits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Name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Description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0403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 dirty="0">
                          <a:effectLst/>
                        </a:rPr>
                        <a:t>HEADER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= 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3776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[79:76]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Control Code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SWT = 4’b0011; Single Word Transaction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9221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[75:0]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>
                          <a:effectLst/>
                        </a:rPr>
                        <a:t>Parameters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25" dirty="0">
                          <a:effectLst/>
                        </a:rPr>
                        <a:t>Detector specific parameters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088974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BD3200C-3D3F-B7F5-2B52-B8C7E0D89EE6}"/>
              </a:ext>
            </a:extLst>
          </p:cNvPr>
          <p:cNvSpPr txBox="1"/>
          <p:nvPr/>
        </p:nvSpPr>
        <p:spPr>
          <a:xfrm>
            <a:off x="1992000" y="2133000"/>
            <a:ext cx="12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3736D8-2BC7-AA5D-16A3-F5478B8D86D1}"/>
              </a:ext>
            </a:extLst>
          </p:cNvPr>
          <p:cNvSpPr txBox="1"/>
          <p:nvPr/>
        </p:nvSpPr>
        <p:spPr>
          <a:xfrm>
            <a:off x="1308880" y="3357000"/>
            <a:ext cx="18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START-OF-PACKET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5B2C1F-75E0-63E4-F1D0-D00D41FDDEFB}"/>
              </a:ext>
            </a:extLst>
          </p:cNvPr>
          <p:cNvSpPr txBox="1"/>
          <p:nvPr/>
        </p:nvSpPr>
        <p:spPr>
          <a:xfrm>
            <a:off x="1344000" y="4514994"/>
            <a:ext cx="208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END-OF-PACKET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97C8D1-E5D7-AA8E-EAFC-0948B9C4C744}"/>
              </a:ext>
            </a:extLst>
          </p:cNvPr>
          <p:cNvSpPr txBox="1"/>
          <p:nvPr/>
        </p:nvSpPr>
        <p:spPr>
          <a:xfrm>
            <a:off x="336000" y="5647772"/>
            <a:ext cx="3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SINGLE-WORD-TRANSACTION</a:t>
            </a:r>
          </a:p>
        </p:txBody>
      </p:sp>
    </p:spTree>
    <p:extLst>
      <p:ext uri="{BB962C8B-B14F-4D97-AF65-F5344CB8AC3E}">
        <p14:creationId xmlns:p14="http://schemas.microsoft.com/office/powerpoint/2010/main" val="1271738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3AB6C-CD8C-6239-3C51-6735C5C89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ALICE Basic Data Flow (Example ITS)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F52709-D215-8AEB-1CF8-DE72B6190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December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59C9E2-AD88-4CF9-5D4E-C1CC051C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schambachjj@ornl.gov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CDD2A-1ECD-2327-E843-80223B4AA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548BA-CBE8-BD44-77A8-D4754D3C0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205" y="621000"/>
            <a:ext cx="6825595" cy="4973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8796211"/>
      </p:ext>
    </p:extLst>
  </p:cSld>
  <p:clrMapOvr>
    <a:masterClrMapping/>
  </p:clrMapOvr>
</p:sld>
</file>

<file path=ppt/theme/theme1.xml><?xml version="1.0" encoding="utf-8"?>
<a:theme xmlns:a="http://schemas.openxmlformats.org/drawingml/2006/main" name="JoLayout16_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S2.pptx" id="{30E9400B-1BB2-4CC5-BC38-9A36ABF6D962}" vid="{27011E5D-C109-4FD4-BB97-DED862E5B7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5169</TotalTime>
  <Words>1643</Words>
  <Application>Microsoft Office PowerPoint</Application>
  <PresentationFormat>Widescreen</PresentationFormat>
  <Paragraphs>499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JoLayout16_9</vt:lpstr>
      <vt:lpstr>PowerPoint Presentation</vt:lpstr>
      <vt:lpstr>ALICE DAQ</vt:lpstr>
      <vt:lpstr>LHC “Versatile Link” Architecture</vt:lpstr>
      <vt:lpstr>GBT Data Format</vt:lpstr>
      <vt:lpstr>Heartbeat Frame Concept in ALICE Streaming Readout</vt:lpstr>
      <vt:lpstr>Different FEE – Same Data Format</vt:lpstr>
      <vt:lpstr>CRU Continuous Mode</vt:lpstr>
      <vt:lpstr>ALICE GBT Protocol</vt:lpstr>
      <vt:lpstr>ALICE Basic Data Flow (Example ITS)</vt:lpstr>
      <vt:lpstr>ALICE Timing and Trigger Distribution</vt:lpstr>
      <vt:lpstr>Data Throttling (“Heart Beat reject”)</vt:lpstr>
      <vt:lpstr>PON for Trigger/Timing</vt:lpstr>
      <vt:lpstr>PON Basics</vt:lpstr>
      <vt:lpstr>CERN TTC-PON for Trigger and Timing distribution</vt:lpstr>
      <vt:lpstr>Downstream Path</vt:lpstr>
      <vt:lpstr>Upstream Path</vt:lpstr>
      <vt:lpstr>Test Setup Concept</vt:lpstr>
      <vt:lpstr>Jitter</vt:lpstr>
      <vt:lpstr>TTC-PON Project at CERN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Schambach, Joachim J</dc:creator>
  <cp:lastModifiedBy>Schambach, Jo</cp:lastModifiedBy>
  <cp:revision>239</cp:revision>
  <dcterms:created xsi:type="dcterms:W3CDTF">2018-04-16T10:07:53Z</dcterms:created>
  <dcterms:modified xsi:type="dcterms:W3CDTF">2022-12-08T22:01:41Z</dcterms:modified>
</cp:coreProperties>
</file>