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5" r:id="rId2"/>
    <p:sldMasterId id="2147483689" r:id="rId3"/>
  </p:sldMasterIdLst>
  <p:notesMasterIdLst>
    <p:notesMasterId r:id="rId33"/>
  </p:notesMasterIdLst>
  <p:handoutMasterIdLst>
    <p:handoutMasterId r:id="rId34"/>
  </p:handoutMasterIdLst>
  <p:sldIdLst>
    <p:sldId id="315" r:id="rId4"/>
    <p:sldId id="872" r:id="rId5"/>
    <p:sldId id="264" r:id="rId6"/>
    <p:sldId id="869" r:id="rId7"/>
    <p:sldId id="487" r:id="rId8"/>
    <p:sldId id="507" r:id="rId9"/>
    <p:sldId id="508" r:id="rId10"/>
    <p:sldId id="494" r:id="rId11"/>
    <p:sldId id="870" r:id="rId12"/>
    <p:sldId id="1170" r:id="rId13"/>
    <p:sldId id="1180" r:id="rId14"/>
    <p:sldId id="1179" r:id="rId15"/>
    <p:sldId id="1171" r:id="rId16"/>
    <p:sldId id="1172" r:id="rId17"/>
    <p:sldId id="1173" r:id="rId18"/>
    <p:sldId id="1174" r:id="rId19"/>
    <p:sldId id="1177" r:id="rId20"/>
    <p:sldId id="1178" r:id="rId21"/>
    <p:sldId id="1175" r:id="rId22"/>
    <p:sldId id="1176" r:id="rId23"/>
    <p:sldId id="518" r:id="rId24"/>
    <p:sldId id="498" r:id="rId25"/>
    <p:sldId id="474" r:id="rId26"/>
    <p:sldId id="504" r:id="rId27"/>
    <p:sldId id="505" r:id="rId28"/>
    <p:sldId id="491" r:id="rId29"/>
    <p:sldId id="847" r:id="rId30"/>
    <p:sldId id="269" r:id="rId31"/>
    <p:sldId id="270" r:id="rId32"/>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754" y="24"/>
      </p:cViewPr>
      <p:guideLst>
        <p:guide orient="horz" pos="1620"/>
        <p:guide pos="2880"/>
      </p:guideLst>
    </p:cSldViewPr>
  </p:slideViewPr>
  <p:notesTextViewPr>
    <p:cViewPr>
      <p:scale>
        <a:sx n="1" d="1"/>
        <a:sy n="1" d="1"/>
      </p:scale>
      <p:origin x="0" y="0"/>
    </p:cViewPr>
  </p:notesTextViewPr>
  <p:sorterViewPr>
    <p:cViewPr>
      <p:scale>
        <a:sx n="90" d="100"/>
        <a:sy n="90" d="100"/>
      </p:scale>
      <p:origin x="0" y="-6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C7B1BD-D1AF-407B-87FB-0D0282D1814F}" type="doc">
      <dgm:prSet loTypeId="urn:microsoft.com/office/officeart/2005/8/layout/hierarchy3" loCatId="hierarchy" qsTypeId="urn:microsoft.com/office/officeart/2005/8/quickstyle/simple4" qsCatId="simple" csTypeId="urn:microsoft.com/office/officeart/2005/8/colors/accent1_2" csCatId="accent1" phldr="1"/>
      <dgm:spPr/>
      <dgm:t>
        <a:bodyPr/>
        <a:lstStyle/>
        <a:p>
          <a:endParaRPr lang="en-US"/>
        </a:p>
      </dgm:t>
    </dgm:pt>
    <dgm:pt modelId="{622A5224-22DB-4ED3-BFB1-1D15928BADCA}">
      <dgm:prSet custT="1"/>
      <dgm:spPr>
        <a:solidFill>
          <a:srgbClr val="1F89D7"/>
        </a:solidFill>
        <a:ln w="12700">
          <a:solidFill>
            <a:srgbClr val="1F89D7"/>
          </a:solidFill>
        </a:ln>
      </dgm:spPr>
      <dgm:t>
        <a:bodyPr anchor="t" anchorCtr="0"/>
        <a:lstStyle/>
        <a:p>
          <a:pPr algn="ctr" rtl="0"/>
          <a:r>
            <a:rPr lang="en-US" sz="1000" b="1" dirty="0"/>
            <a:t>1.01</a:t>
          </a:r>
          <a:br>
            <a:rPr lang="en-US" sz="1000" b="1" dirty="0"/>
          </a:br>
          <a:r>
            <a:rPr lang="en-US" sz="1000" b="1" dirty="0"/>
            <a:t>sPHENIX Project</a:t>
          </a:r>
          <a:br>
            <a:rPr lang="en-US" sz="1000" b="1" dirty="0"/>
          </a:br>
          <a:r>
            <a:rPr lang="en-US" sz="1000" b="1" dirty="0"/>
            <a:t>   Management	</a:t>
          </a:r>
          <a:br>
            <a:rPr lang="en-US" sz="1000" b="1" dirty="0"/>
          </a:br>
          <a:r>
            <a:rPr lang="en-US" sz="1000" b="1" dirty="0"/>
            <a:t>I. Sourikova (BNL)</a:t>
          </a:r>
        </a:p>
      </dgm:t>
    </dgm:pt>
    <dgm:pt modelId="{155D9C98-2722-4AAE-9CAF-B6ECE28A3FD5}" type="parTrans" cxnId="{701AA594-4200-47D3-9B8B-7B35B5E55D2B}">
      <dgm:prSet/>
      <dgm:spPr/>
      <dgm:t>
        <a:bodyPr/>
        <a:lstStyle/>
        <a:p>
          <a:endParaRPr lang="en-US"/>
        </a:p>
      </dgm:t>
    </dgm:pt>
    <dgm:pt modelId="{8E18C1CD-11DD-4776-91EE-CFD21A0942CF}" type="sibTrans" cxnId="{701AA594-4200-47D3-9B8B-7B35B5E55D2B}">
      <dgm:prSet/>
      <dgm:spPr/>
      <dgm:t>
        <a:bodyPr/>
        <a:lstStyle/>
        <a:p>
          <a:endParaRPr lang="en-US"/>
        </a:p>
      </dgm:t>
    </dgm:pt>
    <dgm:pt modelId="{DF94C96A-BF19-422A-B9F7-04F840B7F4C8}">
      <dgm:prSet custT="1"/>
      <dgm:spPr>
        <a:solidFill>
          <a:srgbClr val="1F89D7"/>
        </a:solidFill>
        <a:ln w="12700">
          <a:solidFill>
            <a:srgbClr val="1F89D7"/>
          </a:solidFill>
        </a:ln>
      </dgm:spPr>
      <dgm:t>
        <a:bodyPr anchor="t" anchorCtr="0"/>
        <a:lstStyle/>
        <a:p>
          <a:pPr rtl="0"/>
          <a:r>
            <a:rPr lang="en-US" sz="1000" b="1" dirty="0"/>
            <a:t>1.02</a:t>
          </a:r>
          <a:br>
            <a:rPr lang="en-US" sz="1000" b="1" dirty="0"/>
          </a:br>
          <a:r>
            <a:rPr lang="en-US" sz="1000" b="1" dirty="0"/>
            <a:t>sPHENIX TPC</a:t>
          </a:r>
          <a:br>
            <a:rPr lang="en-US" sz="1000" b="1" dirty="0"/>
          </a:br>
          <a:r>
            <a:rPr lang="en-US" sz="1000" b="1" dirty="0"/>
            <a:t>T. Hemmick (SBU)</a:t>
          </a:r>
        </a:p>
      </dgm:t>
    </dgm:pt>
    <dgm:pt modelId="{340ED6AD-F9F6-4E05-815A-24D4520A43A0}" type="parTrans" cxnId="{943F01D6-086A-4D2C-BFBE-2F4D8CCFE694}">
      <dgm:prSet/>
      <dgm:spPr/>
      <dgm:t>
        <a:bodyPr/>
        <a:lstStyle/>
        <a:p>
          <a:endParaRPr lang="en-US"/>
        </a:p>
      </dgm:t>
    </dgm:pt>
    <dgm:pt modelId="{9199BA31-FA48-44AE-88B3-9C40654B9FAD}" type="sibTrans" cxnId="{943F01D6-086A-4D2C-BFBE-2F4D8CCFE694}">
      <dgm:prSet/>
      <dgm:spPr/>
      <dgm:t>
        <a:bodyPr/>
        <a:lstStyle/>
        <a:p>
          <a:endParaRPr lang="en-US"/>
        </a:p>
      </dgm:t>
    </dgm:pt>
    <dgm:pt modelId="{6D85CA69-2CBD-40BE-949E-E2AEC243CD0D}">
      <dgm:prSet custT="1"/>
      <dgm:spPr>
        <a:ln w="12700">
          <a:solidFill>
            <a:srgbClr val="1F89D7"/>
          </a:solidFill>
        </a:ln>
      </dgm:spPr>
      <dgm:t>
        <a:bodyPr anchor="ctr" anchorCtr="0"/>
        <a:lstStyle/>
        <a:p>
          <a:pPr rtl="0"/>
          <a:r>
            <a:rPr lang="en-US" sz="900" b="1" dirty="0"/>
            <a:t>1.02.01</a:t>
          </a:r>
          <a:br>
            <a:rPr lang="en-US" sz="900" b="1" dirty="0"/>
          </a:br>
          <a:r>
            <a:rPr lang="en-US" sz="900" b="1" dirty="0"/>
            <a:t>TPC Mechanics</a:t>
          </a:r>
          <a:br>
            <a:rPr lang="en-US" sz="900" b="1" dirty="0"/>
          </a:br>
          <a:r>
            <a:rPr lang="en-US" sz="900" b="1" dirty="0"/>
            <a:t>K. Dehmelt (SBU)</a:t>
          </a:r>
        </a:p>
      </dgm:t>
    </dgm:pt>
    <dgm:pt modelId="{BE3946B7-FAB8-40CC-B95C-E5E263C3D899}" type="parTrans" cxnId="{9ED8C6D4-CED2-4A4B-A358-5A25401FFC97}">
      <dgm:prSet/>
      <dgm:spPr>
        <a:ln w="12700">
          <a:solidFill>
            <a:srgbClr val="1F89D7"/>
          </a:solidFill>
        </a:ln>
      </dgm:spPr>
      <dgm:t>
        <a:bodyPr anchor="ctr" anchorCtr="0"/>
        <a:lstStyle/>
        <a:p>
          <a:endParaRPr lang="en-US" sz="900" b="1"/>
        </a:p>
      </dgm:t>
    </dgm:pt>
    <dgm:pt modelId="{8B1433C8-D19A-4276-9B6F-5DB1FFA723C1}" type="sibTrans" cxnId="{9ED8C6D4-CED2-4A4B-A358-5A25401FFC97}">
      <dgm:prSet/>
      <dgm:spPr/>
      <dgm:t>
        <a:bodyPr/>
        <a:lstStyle/>
        <a:p>
          <a:endParaRPr lang="en-US"/>
        </a:p>
      </dgm:t>
    </dgm:pt>
    <dgm:pt modelId="{5EB9AD68-A025-4F3D-B13D-3122F30EF173}">
      <dgm:prSet custT="1"/>
      <dgm:spPr>
        <a:ln w="12700">
          <a:solidFill>
            <a:srgbClr val="1F89D7"/>
          </a:solidFill>
        </a:ln>
      </dgm:spPr>
      <dgm:t>
        <a:bodyPr anchor="ctr" anchorCtr="0"/>
        <a:lstStyle/>
        <a:p>
          <a:pPr rtl="0"/>
          <a:r>
            <a:rPr lang="en-US" sz="900" b="1" dirty="0"/>
            <a:t>1.02.02</a:t>
          </a:r>
          <a:br>
            <a:rPr lang="en-US" sz="900" b="1" dirty="0"/>
          </a:br>
          <a:r>
            <a:rPr lang="en-US" sz="900" b="1" dirty="0"/>
            <a:t>TPC R1 Modules</a:t>
          </a:r>
          <a:br>
            <a:rPr lang="en-US" sz="900" b="1" dirty="0"/>
          </a:br>
          <a:r>
            <a:rPr lang="en-US" sz="900" b="1" dirty="0"/>
            <a:t>W. </a:t>
          </a:r>
          <a:r>
            <a:rPr lang="en-US" sz="900" b="1" dirty="0" err="1"/>
            <a:t>Llope</a:t>
          </a:r>
          <a:r>
            <a:rPr lang="en-US" sz="900" b="1" dirty="0"/>
            <a:t> (WSU)</a:t>
          </a:r>
        </a:p>
      </dgm:t>
    </dgm:pt>
    <dgm:pt modelId="{10DD6636-EAC6-447F-835E-31BE436EA106}" type="parTrans" cxnId="{1614998D-5430-4CA0-8173-0DD29A687BC4}">
      <dgm:prSet/>
      <dgm:spPr>
        <a:ln w="12700">
          <a:solidFill>
            <a:srgbClr val="1F89D7"/>
          </a:solidFill>
        </a:ln>
      </dgm:spPr>
      <dgm:t>
        <a:bodyPr anchor="ctr" anchorCtr="0"/>
        <a:lstStyle/>
        <a:p>
          <a:endParaRPr lang="en-US" sz="900" b="1"/>
        </a:p>
      </dgm:t>
    </dgm:pt>
    <dgm:pt modelId="{BE8966B1-3DC6-4C1F-93A5-C0BAA04EE5BA}" type="sibTrans" cxnId="{1614998D-5430-4CA0-8173-0DD29A687BC4}">
      <dgm:prSet/>
      <dgm:spPr/>
      <dgm:t>
        <a:bodyPr/>
        <a:lstStyle/>
        <a:p>
          <a:endParaRPr lang="en-US"/>
        </a:p>
      </dgm:t>
    </dgm:pt>
    <dgm:pt modelId="{C3CDE8B8-9851-4BE2-BC44-5A474DF7E6F7}">
      <dgm:prSet custT="1"/>
      <dgm:spPr>
        <a:ln w="12700">
          <a:solidFill>
            <a:srgbClr val="1F89D7"/>
          </a:solidFill>
        </a:ln>
      </dgm:spPr>
      <dgm:t>
        <a:bodyPr anchor="ctr" anchorCtr="0"/>
        <a:lstStyle/>
        <a:p>
          <a:pPr rtl="0"/>
          <a:r>
            <a:rPr lang="en-US" sz="900" b="1" dirty="0"/>
            <a:t>1.02.03</a:t>
          </a:r>
          <a:br>
            <a:rPr lang="en-US" sz="900" b="1" dirty="0"/>
          </a:br>
          <a:r>
            <a:rPr lang="en-US" sz="900" b="1" dirty="0"/>
            <a:t>TPC R2 Modules</a:t>
          </a:r>
          <a:br>
            <a:rPr lang="en-US" sz="900" b="1" dirty="0"/>
          </a:br>
          <a:r>
            <a:rPr lang="en-US" sz="900" b="1" dirty="0"/>
            <a:t>V. Greene (Vanderbilt)</a:t>
          </a:r>
        </a:p>
      </dgm:t>
    </dgm:pt>
    <dgm:pt modelId="{E3387AF7-6235-4F21-B3A2-E4656A2842EB}" type="parTrans" cxnId="{E6EF45CD-BA49-4CFD-84C0-A55043888908}">
      <dgm:prSet/>
      <dgm:spPr>
        <a:ln w="12700">
          <a:solidFill>
            <a:srgbClr val="1F89D7"/>
          </a:solidFill>
        </a:ln>
      </dgm:spPr>
      <dgm:t>
        <a:bodyPr anchor="ctr" anchorCtr="0"/>
        <a:lstStyle/>
        <a:p>
          <a:endParaRPr lang="en-US" sz="900" b="1"/>
        </a:p>
      </dgm:t>
    </dgm:pt>
    <dgm:pt modelId="{D53BBE80-05E2-4E30-A769-34A93AE49204}" type="sibTrans" cxnId="{E6EF45CD-BA49-4CFD-84C0-A55043888908}">
      <dgm:prSet/>
      <dgm:spPr/>
      <dgm:t>
        <a:bodyPr/>
        <a:lstStyle/>
        <a:p>
          <a:endParaRPr lang="en-US"/>
        </a:p>
      </dgm:t>
    </dgm:pt>
    <dgm:pt modelId="{4246BCB8-8A5C-4000-87DE-96B61BE354F6}">
      <dgm:prSet custT="1"/>
      <dgm:spPr>
        <a:ln w="12700">
          <a:solidFill>
            <a:srgbClr val="1F89D7"/>
          </a:solidFill>
        </a:ln>
      </dgm:spPr>
      <dgm:t>
        <a:bodyPr anchor="ctr" anchorCtr="0"/>
        <a:lstStyle/>
        <a:p>
          <a:pPr rtl="0"/>
          <a:r>
            <a:rPr lang="en-US" sz="900" b="1" dirty="0"/>
            <a:t>1.02.04</a:t>
          </a:r>
          <a:br>
            <a:rPr lang="en-US" sz="900" b="1" dirty="0"/>
          </a:br>
          <a:r>
            <a:rPr lang="en-US" sz="900" b="1" dirty="0"/>
            <a:t>TPC R3 Modules</a:t>
          </a:r>
          <a:br>
            <a:rPr lang="en-US" sz="900" b="1" dirty="0"/>
          </a:br>
          <a:r>
            <a:rPr lang="en-US" sz="900" b="1" dirty="0"/>
            <a:t>S. Milov (WIS)</a:t>
          </a:r>
          <a:br>
            <a:rPr lang="en-US" sz="900" b="1" dirty="0"/>
          </a:br>
          <a:r>
            <a:rPr lang="en-US" sz="900" b="1" dirty="0"/>
            <a:t>M. Posik (Temple)</a:t>
          </a:r>
        </a:p>
      </dgm:t>
    </dgm:pt>
    <dgm:pt modelId="{1EF56ACF-2F88-4EAB-994A-9C4898561268}" type="parTrans" cxnId="{2D5AFEF5-BB96-4C84-95F0-CA79479D20C9}">
      <dgm:prSet/>
      <dgm:spPr>
        <a:ln w="12700">
          <a:solidFill>
            <a:srgbClr val="1F89D7"/>
          </a:solidFill>
        </a:ln>
      </dgm:spPr>
      <dgm:t>
        <a:bodyPr anchor="ctr" anchorCtr="0"/>
        <a:lstStyle/>
        <a:p>
          <a:endParaRPr lang="en-US" sz="900" b="1"/>
        </a:p>
      </dgm:t>
    </dgm:pt>
    <dgm:pt modelId="{769693A9-BBE0-4A59-AC4B-80341BAD98BD}" type="sibTrans" cxnId="{2D5AFEF5-BB96-4C84-95F0-CA79479D20C9}">
      <dgm:prSet/>
      <dgm:spPr/>
      <dgm:t>
        <a:bodyPr/>
        <a:lstStyle/>
        <a:p>
          <a:endParaRPr lang="en-US"/>
        </a:p>
      </dgm:t>
    </dgm:pt>
    <dgm:pt modelId="{895B93AA-2F5D-494D-B113-064B87A03896}">
      <dgm:prSet custT="1"/>
      <dgm:spPr>
        <a:ln w="12700">
          <a:solidFill>
            <a:srgbClr val="1F89D7"/>
          </a:solidFill>
        </a:ln>
      </dgm:spPr>
      <dgm:t>
        <a:bodyPr anchor="ctr" anchorCtr="0"/>
        <a:lstStyle/>
        <a:p>
          <a:pPr rtl="0"/>
          <a:r>
            <a:rPr lang="en-US" sz="900" b="1" dirty="0"/>
            <a:t>1.02.05</a:t>
          </a:r>
          <a:br>
            <a:rPr lang="en-US" sz="900" b="1" dirty="0"/>
          </a:br>
          <a:r>
            <a:rPr lang="en-US" sz="900" b="1" dirty="0"/>
            <a:t>TPC FEE</a:t>
          </a:r>
          <a:br>
            <a:rPr lang="en-US" sz="900" b="1" dirty="0"/>
          </a:br>
          <a:r>
            <a:rPr lang="en-US" sz="900" b="1" dirty="0"/>
            <a:t>T. Sakaguchi (BNL)</a:t>
          </a:r>
        </a:p>
      </dgm:t>
    </dgm:pt>
    <dgm:pt modelId="{2CA75867-B6A8-4A6E-8A77-EBE8AABE2B6E}" type="parTrans" cxnId="{14FF7A9E-E395-450F-9567-5BDD468214AF}">
      <dgm:prSet/>
      <dgm:spPr>
        <a:ln w="12700">
          <a:solidFill>
            <a:srgbClr val="1F89D7"/>
          </a:solidFill>
        </a:ln>
      </dgm:spPr>
      <dgm:t>
        <a:bodyPr anchor="ctr" anchorCtr="0"/>
        <a:lstStyle/>
        <a:p>
          <a:endParaRPr lang="en-US" sz="900" b="1"/>
        </a:p>
      </dgm:t>
    </dgm:pt>
    <dgm:pt modelId="{82DC5343-01F2-40BC-AD29-A005B65A30E8}" type="sibTrans" cxnId="{14FF7A9E-E395-450F-9567-5BDD468214AF}">
      <dgm:prSet/>
      <dgm:spPr/>
      <dgm:t>
        <a:bodyPr/>
        <a:lstStyle/>
        <a:p>
          <a:endParaRPr lang="en-US"/>
        </a:p>
      </dgm:t>
    </dgm:pt>
    <dgm:pt modelId="{E860C1D7-DBB0-44F5-A9DD-5EF15D44D402}">
      <dgm:prSet custT="1"/>
      <dgm:spPr>
        <a:ln w="12700">
          <a:solidFill>
            <a:srgbClr val="1F89D7"/>
          </a:solidFill>
        </a:ln>
      </dgm:spPr>
      <dgm:t>
        <a:bodyPr anchor="ctr" anchorCtr="0"/>
        <a:lstStyle/>
        <a:p>
          <a:pPr rtl="0"/>
          <a:r>
            <a:rPr lang="en-US" sz="900" b="1" dirty="0"/>
            <a:t>1.02.06</a:t>
          </a:r>
          <a:br>
            <a:rPr lang="en-US" sz="900" b="1" dirty="0"/>
          </a:br>
          <a:r>
            <a:rPr lang="en-US" sz="900" b="1" dirty="0"/>
            <a:t>TPC DAM</a:t>
          </a:r>
          <a:br>
            <a:rPr lang="en-US" sz="900" b="1" dirty="0"/>
          </a:br>
          <a:r>
            <a:rPr lang="en-US" sz="900" b="1" dirty="0"/>
            <a:t>J. Huang (BNL)</a:t>
          </a:r>
        </a:p>
      </dgm:t>
    </dgm:pt>
    <dgm:pt modelId="{C027D08E-CD90-43BD-A3EC-FDC3DBFA3875}" type="parTrans" cxnId="{3B47154A-4B09-46C3-8B6C-91881BE5B11A}">
      <dgm:prSet/>
      <dgm:spPr>
        <a:ln w="12700">
          <a:solidFill>
            <a:srgbClr val="1F89D7"/>
          </a:solidFill>
        </a:ln>
      </dgm:spPr>
      <dgm:t>
        <a:bodyPr anchor="ctr" anchorCtr="0"/>
        <a:lstStyle/>
        <a:p>
          <a:endParaRPr lang="en-US" sz="900" b="1"/>
        </a:p>
      </dgm:t>
    </dgm:pt>
    <dgm:pt modelId="{BB1DB38A-DE4F-4CB4-A541-24C5C59F3D07}" type="sibTrans" cxnId="{3B47154A-4B09-46C3-8B6C-91881BE5B11A}">
      <dgm:prSet/>
      <dgm:spPr/>
      <dgm:t>
        <a:bodyPr/>
        <a:lstStyle/>
        <a:p>
          <a:endParaRPr lang="en-US"/>
        </a:p>
      </dgm:t>
    </dgm:pt>
    <dgm:pt modelId="{AEC42CDC-A952-4E5E-9671-0C80AD3724C3}">
      <dgm:prSet custT="1"/>
      <dgm:spPr>
        <a:ln w="12700">
          <a:solidFill>
            <a:srgbClr val="1F89D7"/>
          </a:solidFill>
        </a:ln>
      </dgm:spPr>
      <dgm:t>
        <a:bodyPr anchor="ctr" anchorCtr="0"/>
        <a:lstStyle/>
        <a:p>
          <a:pPr rtl="0"/>
          <a:r>
            <a:rPr lang="en-US" sz="900" b="1" dirty="0"/>
            <a:t>1.02.07</a:t>
          </a:r>
          <a:br>
            <a:rPr lang="en-US" sz="900" b="1" dirty="0"/>
          </a:br>
          <a:r>
            <a:rPr lang="en-US" sz="900" b="1" dirty="0"/>
            <a:t>TPC Support Systems</a:t>
          </a:r>
          <a:br>
            <a:rPr lang="en-US" sz="900" b="1" dirty="0"/>
          </a:br>
          <a:r>
            <a:rPr lang="en-US" sz="900" b="1" dirty="0"/>
            <a:t>R. Pisani (BNL)</a:t>
          </a:r>
        </a:p>
      </dgm:t>
    </dgm:pt>
    <dgm:pt modelId="{F49F9AEA-042B-470A-869A-178E3365122F}" type="parTrans" cxnId="{B145DA23-BF9E-49B7-BF43-39223255B51F}">
      <dgm:prSet/>
      <dgm:spPr>
        <a:ln w="12700">
          <a:solidFill>
            <a:srgbClr val="1F89D7"/>
          </a:solidFill>
        </a:ln>
      </dgm:spPr>
      <dgm:t>
        <a:bodyPr anchor="ctr" anchorCtr="0"/>
        <a:lstStyle/>
        <a:p>
          <a:endParaRPr lang="en-US" sz="900" b="1"/>
        </a:p>
      </dgm:t>
    </dgm:pt>
    <dgm:pt modelId="{30035754-5198-4AB1-94B9-0E9BC3068D26}" type="sibTrans" cxnId="{B145DA23-BF9E-49B7-BF43-39223255B51F}">
      <dgm:prSet/>
      <dgm:spPr/>
      <dgm:t>
        <a:bodyPr/>
        <a:lstStyle/>
        <a:p>
          <a:endParaRPr lang="en-US"/>
        </a:p>
      </dgm:t>
    </dgm:pt>
    <dgm:pt modelId="{DD320EC8-3675-4BF2-AFC5-0BF19BF1FDBF}">
      <dgm:prSet custT="1"/>
      <dgm:spPr>
        <a:solidFill>
          <a:srgbClr val="1F89D7"/>
        </a:solidFill>
        <a:ln w="12700">
          <a:solidFill>
            <a:srgbClr val="1F89D7"/>
          </a:solidFill>
        </a:ln>
      </dgm:spPr>
      <dgm:t>
        <a:bodyPr anchor="t" anchorCtr="0"/>
        <a:lstStyle/>
        <a:p>
          <a:pPr rtl="0"/>
          <a:r>
            <a:rPr lang="en-US" sz="1000" b="1" dirty="0"/>
            <a:t>1.03</a:t>
          </a:r>
          <a:br>
            <a:rPr lang="en-US" sz="1000" b="1" dirty="0"/>
          </a:br>
          <a:r>
            <a:rPr lang="en-US" sz="1000" b="1" dirty="0"/>
            <a:t>sPHENIX EMCal</a:t>
          </a:r>
          <a:br>
            <a:rPr lang="en-US" sz="1000" b="1" dirty="0"/>
          </a:br>
          <a:r>
            <a:rPr lang="en-US" sz="1000" b="1" dirty="0"/>
            <a:t>C. Woody (BNL)</a:t>
          </a:r>
        </a:p>
        <a:p>
          <a:pPr rtl="0"/>
          <a:endParaRPr lang="en-US" sz="900" b="1" dirty="0"/>
        </a:p>
      </dgm:t>
    </dgm:pt>
    <dgm:pt modelId="{6F8A27EF-37C5-4FA0-B763-D1D1A1575313}" type="parTrans" cxnId="{41FC3326-176E-4F56-B3DE-592EE98C21A0}">
      <dgm:prSet/>
      <dgm:spPr/>
      <dgm:t>
        <a:bodyPr/>
        <a:lstStyle/>
        <a:p>
          <a:endParaRPr lang="en-US"/>
        </a:p>
      </dgm:t>
    </dgm:pt>
    <dgm:pt modelId="{E6FD4AB1-2AE7-4947-ABDE-5EB2F645136B}" type="sibTrans" cxnId="{41FC3326-176E-4F56-B3DE-592EE98C21A0}">
      <dgm:prSet/>
      <dgm:spPr/>
      <dgm:t>
        <a:bodyPr/>
        <a:lstStyle/>
        <a:p>
          <a:endParaRPr lang="en-US"/>
        </a:p>
      </dgm:t>
    </dgm:pt>
    <dgm:pt modelId="{9CE62B9F-B964-4D76-9DD3-D9D2E6B4308F}">
      <dgm:prSet custT="1"/>
      <dgm:spPr>
        <a:ln w="12700">
          <a:solidFill>
            <a:srgbClr val="1F89D7"/>
          </a:solidFill>
        </a:ln>
      </dgm:spPr>
      <dgm:t>
        <a:bodyPr anchor="ctr" anchorCtr="0"/>
        <a:lstStyle/>
        <a:p>
          <a:pPr rtl="0"/>
          <a:r>
            <a:rPr lang="en-US" sz="900" b="1" dirty="0"/>
            <a:t>1.03.01</a:t>
          </a:r>
          <a:br>
            <a:rPr lang="en-US" sz="900" b="1" dirty="0"/>
          </a:br>
          <a:r>
            <a:rPr lang="en-US" sz="900" b="1" dirty="0"/>
            <a:t>EMCAL Block Production</a:t>
          </a:r>
          <a:br>
            <a:rPr lang="en-US" sz="900" b="1" dirty="0"/>
          </a:br>
          <a:r>
            <a:rPr lang="en-US" sz="900" b="1" dirty="0"/>
            <a:t>C. Riedl (UIUC)</a:t>
          </a:r>
        </a:p>
      </dgm:t>
    </dgm:pt>
    <dgm:pt modelId="{45207A14-171A-41D8-9D77-62ABF8AA4E6A}" type="parTrans" cxnId="{EEDA8378-F9AC-4C87-9B0D-0D33560D3CFB}">
      <dgm:prSet/>
      <dgm:spPr>
        <a:ln w="12700">
          <a:solidFill>
            <a:srgbClr val="1F89D7"/>
          </a:solidFill>
        </a:ln>
      </dgm:spPr>
      <dgm:t>
        <a:bodyPr anchor="ctr" anchorCtr="0"/>
        <a:lstStyle/>
        <a:p>
          <a:endParaRPr lang="en-US" sz="900" b="1"/>
        </a:p>
      </dgm:t>
    </dgm:pt>
    <dgm:pt modelId="{CD2A5FEF-A1C8-4FBD-AC5D-E01ED80CD644}" type="sibTrans" cxnId="{EEDA8378-F9AC-4C87-9B0D-0D33560D3CFB}">
      <dgm:prSet/>
      <dgm:spPr/>
      <dgm:t>
        <a:bodyPr/>
        <a:lstStyle/>
        <a:p>
          <a:endParaRPr lang="en-US"/>
        </a:p>
      </dgm:t>
    </dgm:pt>
    <dgm:pt modelId="{48980B1C-9B33-4AB5-9A18-85F663EBD18F}">
      <dgm:prSet custT="1"/>
      <dgm:spPr>
        <a:ln w="12700">
          <a:solidFill>
            <a:srgbClr val="1F89D7"/>
          </a:solidFill>
        </a:ln>
      </dgm:spPr>
      <dgm:t>
        <a:bodyPr anchor="ctr" anchorCtr="0"/>
        <a:lstStyle/>
        <a:p>
          <a:pPr rtl="0"/>
          <a:r>
            <a:rPr lang="en-US" sz="900" b="1" dirty="0"/>
            <a:t>1.03.02</a:t>
          </a:r>
          <a:br>
            <a:rPr lang="en-US" sz="900" b="1" dirty="0"/>
          </a:br>
          <a:r>
            <a:rPr lang="en-US" sz="900" b="1" dirty="0"/>
            <a:t>EMCAL Module Production and Sector Assembly</a:t>
          </a:r>
          <a:br>
            <a:rPr lang="en-US" sz="900" b="1" dirty="0"/>
          </a:br>
          <a:r>
            <a:rPr lang="en-US" sz="900" b="1" dirty="0"/>
            <a:t>S. Stoll (BNL)</a:t>
          </a:r>
        </a:p>
      </dgm:t>
    </dgm:pt>
    <dgm:pt modelId="{9E4FBBF4-C1DB-4218-B7C0-D297BADD43F7}" type="parTrans" cxnId="{78CA9DDE-5DA9-479C-8D7C-AC9CABFBEF1F}">
      <dgm:prSet/>
      <dgm:spPr>
        <a:ln w="12700">
          <a:solidFill>
            <a:srgbClr val="1F89D7"/>
          </a:solidFill>
        </a:ln>
      </dgm:spPr>
      <dgm:t>
        <a:bodyPr anchor="ctr" anchorCtr="0"/>
        <a:lstStyle/>
        <a:p>
          <a:endParaRPr lang="en-US" sz="900" b="1"/>
        </a:p>
      </dgm:t>
    </dgm:pt>
    <dgm:pt modelId="{723C90D2-F8BF-4C14-B809-FA4FC9BF2EB2}" type="sibTrans" cxnId="{78CA9DDE-5DA9-479C-8D7C-AC9CABFBEF1F}">
      <dgm:prSet/>
      <dgm:spPr/>
      <dgm:t>
        <a:bodyPr/>
        <a:lstStyle/>
        <a:p>
          <a:endParaRPr lang="en-US"/>
        </a:p>
      </dgm:t>
    </dgm:pt>
    <dgm:pt modelId="{09D22DE7-A296-4990-963F-D35674FA50B7}">
      <dgm:prSet custT="1"/>
      <dgm:spPr>
        <a:solidFill>
          <a:srgbClr val="1F89D7"/>
        </a:solidFill>
        <a:ln w="12700">
          <a:solidFill>
            <a:srgbClr val="1F89D7"/>
          </a:solidFill>
        </a:ln>
      </dgm:spPr>
      <dgm:t>
        <a:bodyPr anchor="t" anchorCtr="0"/>
        <a:lstStyle/>
        <a:p>
          <a:pPr rtl="0"/>
          <a:r>
            <a:rPr lang="en-US" sz="1000" b="1" dirty="0"/>
            <a:t>1.04</a:t>
          </a:r>
          <a:br>
            <a:rPr lang="en-US" sz="1000" b="1" dirty="0"/>
          </a:br>
          <a:r>
            <a:rPr lang="en-US" sz="1000" b="1" dirty="0"/>
            <a:t>sPHENIX HCal</a:t>
          </a:r>
          <a:br>
            <a:rPr lang="en-US" sz="1000" b="1" dirty="0"/>
          </a:br>
          <a:r>
            <a:rPr lang="en-US" sz="1000" b="1" dirty="0"/>
            <a:t>J. Lajoie (ISU)</a:t>
          </a:r>
        </a:p>
        <a:p>
          <a:pPr rtl="0"/>
          <a:endParaRPr lang="en-US" sz="900" b="1" dirty="0"/>
        </a:p>
      </dgm:t>
    </dgm:pt>
    <dgm:pt modelId="{5FFCEA74-9668-47E0-A316-153CA53E6A94}" type="parTrans" cxnId="{F320E6A6-A913-45DC-B44F-42F12AE108C0}">
      <dgm:prSet/>
      <dgm:spPr/>
      <dgm:t>
        <a:bodyPr/>
        <a:lstStyle/>
        <a:p>
          <a:endParaRPr lang="en-US"/>
        </a:p>
      </dgm:t>
    </dgm:pt>
    <dgm:pt modelId="{4E7208EF-0E63-4001-AFFC-72F8FECAE02F}" type="sibTrans" cxnId="{F320E6A6-A913-45DC-B44F-42F12AE108C0}">
      <dgm:prSet/>
      <dgm:spPr/>
      <dgm:t>
        <a:bodyPr/>
        <a:lstStyle/>
        <a:p>
          <a:endParaRPr lang="en-US"/>
        </a:p>
      </dgm:t>
    </dgm:pt>
    <dgm:pt modelId="{8CBDDCDE-E9B8-4D0B-83C5-481242AE8489}">
      <dgm:prSet custT="1"/>
      <dgm:spPr>
        <a:ln w="12700">
          <a:solidFill>
            <a:srgbClr val="1F89D7"/>
          </a:solidFill>
        </a:ln>
      </dgm:spPr>
      <dgm:t>
        <a:bodyPr anchor="ctr" anchorCtr="0"/>
        <a:lstStyle/>
        <a:p>
          <a:pPr rtl="0"/>
          <a:r>
            <a:rPr lang="en-US" sz="900" b="1" dirty="0"/>
            <a:t>1.04.01</a:t>
          </a:r>
          <a:br>
            <a:rPr lang="en-US" sz="900" b="1" dirty="0"/>
          </a:br>
          <a:r>
            <a:rPr lang="en-US" sz="900" b="1" dirty="0"/>
            <a:t>Inner HCal Frame</a:t>
          </a:r>
          <a:br>
            <a:rPr lang="en-US" sz="900" b="1" dirty="0"/>
          </a:br>
          <a:r>
            <a:rPr lang="en-US" sz="900" b="1" dirty="0"/>
            <a:t>J. Lajoie (ISU)</a:t>
          </a:r>
        </a:p>
      </dgm:t>
    </dgm:pt>
    <dgm:pt modelId="{DF6EB273-A071-497E-93CD-69E0DDB8DE18}" type="parTrans" cxnId="{5E7CD050-BAEA-4C8E-A375-6B144CC83335}">
      <dgm:prSet/>
      <dgm:spPr>
        <a:ln w="12700">
          <a:solidFill>
            <a:srgbClr val="1F89D7"/>
          </a:solidFill>
        </a:ln>
      </dgm:spPr>
      <dgm:t>
        <a:bodyPr anchor="ctr" anchorCtr="0"/>
        <a:lstStyle/>
        <a:p>
          <a:endParaRPr lang="en-US" sz="900" b="1"/>
        </a:p>
      </dgm:t>
    </dgm:pt>
    <dgm:pt modelId="{E9D9C85B-2C0C-435A-9192-ECDBB1716A20}" type="sibTrans" cxnId="{5E7CD050-BAEA-4C8E-A375-6B144CC83335}">
      <dgm:prSet/>
      <dgm:spPr/>
      <dgm:t>
        <a:bodyPr/>
        <a:lstStyle/>
        <a:p>
          <a:endParaRPr lang="en-US"/>
        </a:p>
      </dgm:t>
    </dgm:pt>
    <dgm:pt modelId="{C8F6382A-E7F1-4BF1-8AEA-EF68F6B8B062}">
      <dgm:prSet custT="1"/>
      <dgm:spPr>
        <a:ln w="12700">
          <a:solidFill>
            <a:srgbClr val="1F89D7"/>
          </a:solidFill>
        </a:ln>
      </dgm:spPr>
      <dgm:t>
        <a:bodyPr anchor="ctr" anchorCtr="0"/>
        <a:lstStyle/>
        <a:p>
          <a:pPr rtl="0"/>
          <a:r>
            <a:rPr lang="en-US" sz="900" b="1" dirty="0"/>
            <a:t>1.04.02</a:t>
          </a:r>
          <a:br>
            <a:rPr lang="en-US" sz="900" b="1" dirty="0"/>
          </a:br>
          <a:r>
            <a:rPr lang="en-US" sz="900" b="1" dirty="0"/>
            <a:t>Outer HCal Mech Structure</a:t>
          </a:r>
          <a:br>
            <a:rPr lang="en-US" sz="900" b="1" dirty="0"/>
          </a:br>
          <a:r>
            <a:rPr lang="en-US" sz="900" b="1" dirty="0"/>
            <a:t>C. Pontieri (BNL)</a:t>
          </a:r>
        </a:p>
      </dgm:t>
    </dgm:pt>
    <dgm:pt modelId="{325B508F-E266-4647-8A1E-AE3FB985FE77}" type="parTrans" cxnId="{7A70FC34-A68C-4FEB-91E3-90E449CD6D7A}">
      <dgm:prSet/>
      <dgm:spPr>
        <a:ln w="12700">
          <a:solidFill>
            <a:srgbClr val="1F89D7"/>
          </a:solidFill>
        </a:ln>
      </dgm:spPr>
      <dgm:t>
        <a:bodyPr anchor="ctr" anchorCtr="0"/>
        <a:lstStyle/>
        <a:p>
          <a:endParaRPr lang="en-US" sz="900" b="1"/>
        </a:p>
      </dgm:t>
    </dgm:pt>
    <dgm:pt modelId="{50257587-D8D0-43CA-BE10-53D9AD6DC839}" type="sibTrans" cxnId="{7A70FC34-A68C-4FEB-91E3-90E449CD6D7A}">
      <dgm:prSet/>
      <dgm:spPr/>
      <dgm:t>
        <a:bodyPr/>
        <a:lstStyle/>
        <a:p>
          <a:endParaRPr lang="en-US"/>
        </a:p>
      </dgm:t>
    </dgm:pt>
    <dgm:pt modelId="{2E3A47DD-49D2-4B1D-B22A-72BCA689DB30}">
      <dgm:prSet custT="1"/>
      <dgm:spPr>
        <a:solidFill>
          <a:srgbClr val="1F89D7"/>
        </a:solidFill>
        <a:ln w="12700">
          <a:solidFill>
            <a:srgbClr val="1F89D7"/>
          </a:solidFill>
        </a:ln>
      </dgm:spPr>
      <dgm:t>
        <a:bodyPr anchor="t" anchorCtr="0"/>
        <a:lstStyle/>
        <a:p>
          <a:pPr rtl="0"/>
          <a:r>
            <a:rPr lang="en-US" sz="1000" b="1" dirty="0"/>
            <a:t>1.05</a:t>
          </a:r>
          <a:br>
            <a:rPr lang="en-US" sz="1000" b="1" dirty="0"/>
          </a:br>
          <a:r>
            <a:rPr lang="en-US" sz="1000" b="1" dirty="0"/>
            <a:t>sPHENIX Cal Electronics</a:t>
          </a:r>
          <a:br>
            <a:rPr lang="en-US" sz="1000" b="1" dirty="0"/>
          </a:br>
          <a:r>
            <a:rPr lang="en-US" sz="1000" b="1" dirty="0"/>
            <a:t>E. Mannel (BNL)(BNL)</a:t>
          </a:r>
        </a:p>
      </dgm:t>
    </dgm:pt>
    <dgm:pt modelId="{7E7F1679-7CB1-4A62-8A24-725A7943213E}" type="parTrans" cxnId="{A85BA7AD-C084-44E3-9BA7-0E6BABCBFB98}">
      <dgm:prSet/>
      <dgm:spPr/>
      <dgm:t>
        <a:bodyPr/>
        <a:lstStyle/>
        <a:p>
          <a:endParaRPr lang="en-US"/>
        </a:p>
      </dgm:t>
    </dgm:pt>
    <dgm:pt modelId="{907AE257-6192-4056-8B90-9A5C217F8E19}" type="sibTrans" cxnId="{A85BA7AD-C084-44E3-9BA7-0E6BABCBFB98}">
      <dgm:prSet/>
      <dgm:spPr/>
      <dgm:t>
        <a:bodyPr/>
        <a:lstStyle/>
        <a:p>
          <a:endParaRPr lang="en-US"/>
        </a:p>
      </dgm:t>
    </dgm:pt>
    <dgm:pt modelId="{61FA7B57-665E-4A5F-9640-E3C6A1C53D58}">
      <dgm:prSet custT="1"/>
      <dgm:spPr>
        <a:ln w="12700">
          <a:solidFill>
            <a:srgbClr val="1F89D7"/>
          </a:solidFill>
        </a:ln>
      </dgm:spPr>
      <dgm:t>
        <a:bodyPr anchor="ctr" anchorCtr="0"/>
        <a:lstStyle/>
        <a:p>
          <a:pPr rtl="0"/>
          <a:r>
            <a:rPr lang="en-US" sz="900" b="1" dirty="0"/>
            <a:t>1.05.01</a:t>
          </a:r>
          <a:br>
            <a:rPr lang="en-US" sz="900" b="1" dirty="0"/>
          </a:br>
          <a:r>
            <a:rPr lang="en-US" sz="900" b="1" dirty="0"/>
            <a:t>Optical Sensors</a:t>
          </a:r>
          <a:br>
            <a:rPr lang="en-US" sz="900" b="1" dirty="0"/>
          </a:br>
          <a:r>
            <a:rPr lang="en-US" sz="900" b="1" dirty="0"/>
            <a:t>C. </a:t>
          </a:r>
          <a:r>
            <a:rPr lang="en-US" sz="900" b="1" dirty="0" err="1"/>
            <a:t>Aidala</a:t>
          </a:r>
          <a:r>
            <a:rPr lang="en-US" sz="900" b="1" dirty="0"/>
            <a:t> (UM)</a:t>
          </a:r>
        </a:p>
      </dgm:t>
    </dgm:pt>
    <dgm:pt modelId="{C5401BD8-C97F-4AA1-8D44-4441D1D27F36}" type="parTrans" cxnId="{6853F454-DED9-4B40-892D-9B581F055414}">
      <dgm:prSet/>
      <dgm:spPr>
        <a:ln w="12700">
          <a:solidFill>
            <a:srgbClr val="1F89D7"/>
          </a:solidFill>
        </a:ln>
      </dgm:spPr>
      <dgm:t>
        <a:bodyPr anchor="ctr" anchorCtr="0"/>
        <a:lstStyle/>
        <a:p>
          <a:endParaRPr lang="en-US" sz="900" b="1"/>
        </a:p>
      </dgm:t>
    </dgm:pt>
    <dgm:pt modelId="{E2D87E22-84AB-4AB0-81CA-DB4783323B57}" type="sibTrans" cxnId="{6853F454-DED9-4B40-892D-9B581F055414}">
      <dgm:prSet/>
      <dgm:spPr/>
      <dgm:t>
        <a:bodyPr/>
        <a:lstStyle/>
        <a:p>
          <a:endParaRPr lang="en-US"/>
        </a:p>
      </dgm:t>
    </dgm:pt>
    <dgm:pt modelId="{A5D01772-EBBD-41E0-90BD-C3FED16CEBE8}">
      <dgm:prSet custT="1"/>
      <dgm:spPr>
        <a:ln w="12700">
          <a:solidFill>
            <a:srgbClr val="1F89D7"/>
          </a:solidFill>
        </a:ln>
      </dgm:spPr>
      <dgm:t>
        <a:bodyPr anchor="ctr" anchorCtr="0"/>
        <a:lstStyle/>
        <a:p>
          <a:pPr rtl="0"/>
          <a:r>
            <a:rPr lang="en-US" sz="900" b="1" dirty="0"/>
            <a:t>1.05.02</a:t>
          </a:r>
          <a:br>
            <a:rPr lang="en-US" sz="900" b="1" dirty="0"/>
          </a:br>
          <a:r>
            <a:rPr lang="en-US" sz="900" b="1" dirty="0"/>
            <a:t>Calorimeter Front End Electronics</a:t>
          </a:r>
          <a:br>
            <a:rPr lang="en-US" sz="900" b="1" dirty="0"/>
          </a:br>
          <a:r>
            <a:rPr lang="en-US" sz="900" b="1" dirty="0"/>
            <a:t>S. Boose (BNL)</a:t>
          </a:r>
        </a:p>
      </dgm:t>
    </dgm:pt>
    <dgm:pt modelId="{9AF3CDD8-D37F-407B-93EB-7B183292F272}" type="parTrans" cxnId="{90EF3DAF-416F-4564-85C8-DF87B5DB71FC}">
      <dgm:prSet/>
      <dgm:spPr>
        <a:ln w="12700">
          <a:solidFill>
            <a:srgbClr val="1F89D7"/>
          </a:solidFill>
        </a:ln>
      </dgm:spPr>
      <dgm:t>
        <a:bodyPr anchor="ctr" anchorCtr="0"/>
        <a:lstStyle/>
        <a:p>
          <a:endParaRPr lang="en-US" sz="900" b="1"/>
        </a:p>
      </dgm:t>
    </dgm:pt>
    <dgm:pt modelId="{B517EC74-710E-4884-9647-5755300636A2}" type="sibTrans" cxnId="{90EF3DAF-416F-4564-85C8-DF87B5DB71FC}">
      <dgm:prSet/>
      <dgm:spPr/>
      <dgm:t>
        <a:bodyPr/>
        <a:lstStyle/>
        <a:p>
          <a:endParaRPr lang="en-US"/>
        </a:p>
      </dgm:t>
    </dgm:pt>
    <dgm:pt modelId="{0FAE2FDF-1653-4F53-BBD4-DB5A7D278DB7}">
      <dgm:prSet custT="1"/>
      <dgm:spPr>
        <a:ln w="12700">
          <a:solidFill>
            <a:srgbClr val="1F89D7"/>
          </a:solidFill>
        </a:ln>
      </dgm:spPr>
      <dgm:t>
        <a:bodyPr anchor="ctr" anchorCtr="0"/>
        <a:lstStyle/>
        <a:p>
          <a:pPr rtl="0"/>
          <a:r>
            <a:rPr lang="en-US" sz="900" b="1" dirty="0"/>
            <a:t>1.05.03</a:t>
          </a:r>
          <a:br>
            <a:rPr lang="en-US" sz="900" b="1" dirty="0"/>
          </a:br>
          <a:r>
            <a:rPr lang="en-US" sz="900" b="1" dirty="0"/>
            <a:t>Calorimeter Digitizer System</a:t>
          </a:r>
          <a:br>
            <a:rPr lang="en-US" sz="900" b="1" dirty="0"/>
          </a:br>
          <a:r>
            <a:rPr lang="en-US" sz="900" b="1" dirty="0"/>
            <a:t>CY Chi (Columbia)</a:t>
          </a:r>
        </a:p>
      </dgm:t>
    </dgm:pt>
    <dgm:pt modelId="{927B541E-8635-4BB2-B4E5-7652E38051CB}" type="parTrans" cxnId="{4AF8394D-8E72-4D9F-822A-F856AEC75076}">
      <dgm:prSet/>
      <dgm:spPr>
        <a:ln w="12700">
          <a:solidFill>
            <a:srgbClr val="1F89D7"/>
          </a:solidFill>
        </a:ln>
      </dgm:spPr>
      <dgm:t>
        <a:bodyPr anchor="ctr" anchorCtr="0"/>
        <a:lstStyle/>
        <a:p>
          <a:endParaRPr lang="en-US" sz="900" b="1"/>
        </a:p>
      </dgm:t>
    </dgm:pt>
    <dgm:pt modelId="{4D6E3909-658C-4594-A72D-EB1F85898E36}" type="sibTrans" cxnId="{4AF8394D-8E72-4D9F-822A-F856AEC75076}">
      <dgm:prSet/>
      <dgm:spPr/>
      <dgm:t>
        <a:bodyPr/>
        <a:lstStyle/>
        <a:p>
          <a:endParaRPr lang="en-US"/>
        </a:p>
      </dgm:t>
    </dgm:pt>
    <dgm:pt modelId="{5DC40168-DB48-4E01-B498-A0C026952B8F}">
      <dgm:prSet custT="1"/>
      <dgm:spPr>
        <a:solidFill>
          <a:srgbClr val="1F89D7"/>
        </a:solidFill>
        <a:ln w="12700">
          <a:solidFill>
            <a:srgbClr val="1F89D7"/>
          </a:solidFill>
        </a:ln>
      </dgm:spPr>
      <dgm:t>
        <a:bodyPr anchor="t" anchorCtr="0"/>
        <a:lstStyle/>
        <a:p>
          <a:pPr rtl="0"/>
          <a:r>
            <a:rPr lang="en-US" sz="1000" b="1" dirty="0"/>
            <a:t>1.06</a:t>
          </a:r>
          <a:br>
            <a:rPr lang="en-US" sz="1000" b="1" dirty="0"/>
          </a:br>
          <a:r>
            <a:rPr lang="en-US" sz="1000" b="1" dirty="0"/>
            <a:t>sPHENIX DAQ &amp; Trigger</a:t>
          </a:r>
          <a:br>
            <a:rPr lang="en-US" sz="1000" b="1" dirty="0"/>
          </a:br>
          <a:r>
            <a:rPr lang="en-US" sz="1000" b="1" dirty="0"/>
            <a:t>M. Purschke(BNL)</a:t>
          </a:r>
        </a:p>
      </dgm:t>
    </dgm:pt>
    <dgm:pt modelId="{A2FD2550-8D30-4DB4-AA25-C378E0D623C4}" type="parTrans" cxnId="{64224857-AFB7-4F6B-AA34-0B0F28FDF090}">
      <dgm:prSet/>
      <dgm:spPr/>
      <dgm:t>
        <a:bodyPr/>
        <a:lstStyle/>
        <a:p>
          <a:endParaRPr lang="en-US"/>
        </a:p>
      </dgm:t>
    </dgm:pt>
    <dgm:pt modelId="{D602DF34-8124-40FE-ABB1-CE3AACB59819}" type="sibTrans" cxnId="{64224857-AFB7-4F6B-AA34-0B0F28FDF090}">
      <dgm:prSet/>
      <dgm:spPr/>
      <dgm:t>
        <a:bodyPr/>
        <a:lstStyle/>
        <a:p>
          <a:endParaRPr lang="en-US"/>
        </a:p>
      </dgm:t>
    </dgm:pt>
    <dgm:pt modelId="{DCFEF25D-8022-4BC9-83A1-B510B1FC7E5E}">
      <dgm:prSet custT="1"/>
      <dgm:spPr>
        <a:ln w="12700">
          <a:solidFill>
            <a:srgbClr val="1F89D7"/>
          </a:solidFill>
        </a:ln>
      </dgm:spPr>
      <dgm:t>
        <a:bodyPr anchor="ctr" anchorCtr="0"/>
        <a:lstStyle/>
        <a:p>
          <a:pPr rtl="0"/>
          <a:r>
            <a:rPr lang="en-US" sz="900" b="1" dirty="0"/>
            <a:t>1.06.01</a:t>
          </a:r>
          <a:br>
            <a:rPr lang="en-US" sz="900" b="1" dirty="0"/>
          </a:br>
          <a:r>
            <a:rPr lang="en-US" sz="900" b="1" dirty="0"/>
            <a:t>DAQ</a:t>
          </a:r>
          <a:br>
            <a:rPr lang="en-US" sz="900" b="1" dirty="0"/>
          </a:br>
          <a:r>
            <a:rPr lang="en-US" sz="900" b="1" dirty="0"/>
            <a:t>M. </a:t>
          </a:r>
          <a:r>
            <a:rPr lang="en-US" sz="900" b="1" dirty="0" err="1"/>
            <a:t>Purschke</a:t>
          </a:r>
          <a:r>
            <a:rPr lang="en-US" sz="900" b="1" dirty="0"/>
            <a:t> (BNL)</a:t>
          </a:r>
        </a:p>
      </dgm:t>
    </dgm:pt>
    <dgm:pt modelId="{05399BAB-0CDA-4630-ADC5-8C0B35BAE20C}" type="parTrans" cxnId="{198BA377-6493-485D-9AC7-A7EFA468EDCC}">
      <dgm:prSet/>
      <dgm:spPr>
        <a:ln w="12700">
          <a:solidFill>
            <a:srgbClr val="1F89D7"/>
          </a:solidFill>
        </a:ln>
      </dgm:spPr>
      <dgm:t>
        <a:bodyPr anchor="ctr" anchorCtr="0"/>
        <a:lstStyle/>
        <a:p>
          <a:endParaRPr lang="en-US" sz="900" b="1"/>
        </a:p>
      </dgm:t>
    </dgm:pt>
    <dgm:pt modelId="{6A9E953A-DACA-4B2F-B7A9-BA4F9139C14F}" type="sibTrans" cxnId="{198BA377-6493-485D-9AC7-A7EFA468EDCC}">
      <dgm:prSet/>
      <dgm:spPr/>
      <dgm:t>
        <a:bodyPr/>
        <a:lstStyle/>
        <a:p>
          <a:endParaRPr lang="en-US"/>
        </a:p>
      </dgm:t>
    </dgm:pt>
    <dgm:pt modelId="{236D7B6B-5AB5-4A52-87AD-3D010B8E675D}">
      <dgm:prSet custT="1"/>
      <dgm:spPr>
        <a:ln w="12700">
          <a:solidFill>
            <a:srgbClr val="1F89D7"/>
          </a:solidFill>
        </a:ln>
      </dgm:spPr>
      <dgm:t>
        <a:bodyPr anchor="ctr" anchorCtr="0"/>
        <a:lstStyle/>
        <a:p>
          <a:pPr rtl="0"/>
          <a:r>
            <a:rPr lang="en-US" sz="900" b="1" dirty="0"/>
            <a:t>1.06.02</a:t>
          </a:r>
          <a:br>
            <a:rPr lang="en-US" sz="900" b="1" dirty="0"/>
          </a:br>
          <a:r>
            <a:rPr lang="en-US" sz="900" b="1" dirty="0"/>
            <a:t>Trigger (LL1)</a:t>
          </a:r>
          <a:br>
            <a:rPr lang="en-US" sz="900" b="1" dirty="0"/>
          </a:br>
          <a:r>
            <a:rPr lang="en-US" sz="900" b="1" dirty="0"/>
            <a:t>J. Nagle (</a:t>
          </a:r>
          <a:r>
            <a:rPr lang="en-US" sz="900" b="1" dirty="0" err="1"/>
            <a:t>UCol</a:t>
          </a:r>
          <a:r>
            <a:rPr lang="en-US" sz="900" b="1" dirty="0"/>
            <a:t>)</a:t>
          </a:r>
        </a:p>
      </dgm:t>
    </dgm:pt>
    <dgm:pt modelId="{0165C912-3C17-4A73-BF0D-B4C2E3F6F1F2}" type="parTrans" cxnId="{EAC15800-1487-4DCE-9495-4248AE7B1B50}">
      <dgm:prSet/>
      <dgm:spPr>
        <a:ln w="12700">
          <a:solidFill>
            <a:srgbClr val="1F89D7"/>
          </a:solidFill>
        </a:ln>
      </dgm:spPr>
      <dgm:t>
        <a:bodyPr anchor="ctr" anchorCtr="0"/>
        <a:lstStyle/>
        <a:p>
          <a:endParaRPr lang="en-US" sz="900" b="1"/>
        </a:p>
      </dgm:t>
    </dgm:pt>
    <dgm:pt modelId="{C2A32090-533F-475B-8763-5FBE69A033DA}" type="sibTrans" cxnId="{EAC15800-1487-4DCE-9495-4248AE7B1B50}">
      <dgm:prSet/>
      <dgm:spPr/>
      <dgm:t>
        <a:bodyPr/>
        <a:lstStyle/>
        <a:p>
          <a:endParaRPr lang="en-US"/>
        </a:p>
      </dgm:t>
    </dgm:pt>
    <dgm:pt modelId="{2FCE59CC-F44F-4187-A938-A4D8015761C1}">
      <dgm:prSet custT="1"/>
      <dgm:spPr>
        <a:ln w="12700">
          <a:solidFill>
            <a:srgbClr val="1F89D7"/>
          </a:solidFill>
        </a:ln>
      </dgm:spPr>
      <dgm:t>
        <a:bodyPr anchor="ctr" anchorCtr="0"/>
        <a:lstStyle/>
        <a:p>
          <a:pPr rtl="0"/>
          <a:r>
            <a:rPr lang="en-US" sz="900" b="1" dirty="0"/>
            <a:t>1.06.03</a:t>
          </a:r>
          <a:br>
            <a:rPr lang="en-US" sz="900" b="1" dirty="0"/>
          </a:br>
          <a:r>
            <a:rPr lang="en-US" sz="900" b="1" dirty="0"/>
            <a:t>Global Level 1 (GL1)</a:t>
          </a:r>
          <a:br>
            <a:rPr lang="en-US" sz="900" b="1" dirty="0"/>
          </a:br>
          <a:r>
            <a:rPr lang="en-US" sz="900" b="1" dirty="0"/>
            <a:t>M. Purschke (BNL)</a:t>
          </a:r>
        </a:p>
      </dgm:t>
    </dgm:pt>
    <dgm:pt modelId="{9994FE80-206F-42D4-A585-C9A750C1F2EF}" type="parTrans" cxnId="{D2C7F5F7-F225-4B0D-8E36-879FE14C839B}">
      <dgm:prSet/>
      <dgm:spPr>
        <a:ln w="12700">
          <a:solidFill>
            <a:srgbClr val="1F89D7"/>
          </a:solidFill>
        </a:ln>
      </dgm:spPr>
      <dgm:t>
        <a:bodyPr anchor="ctr" anchorCtr="0"/>
        <a:lstStyle/>
        <a:p>
          <a:endParaRPr lang="en-US" sz="900" b="1"/>
        </a:p>
      </dgm:t>
    </dgm:pt>
    <dgm:pt modelId="{C6D8FD13-6052-4582-9F11-211592B43BF8}" type="sibTrans" cxnId="{D2C7F5F7-F225-4B0D-8E36-879FE14C839B}">
      <dgm:prSet/>
      <dgm:spPr/>
      <dgm:t>
        <a:bodyPr/>
        <a:lstStyle/>
        <a:p>
          <a:endParaRPr lang="en-US"/>
        </a:p>
      </dgm:t>
    </dgm:pt>
    <dgm:pt modelId="{7498D647-917E-4EE6-8248-5C67DB765E21}">
      <dgm:prSet custT="1"/>
      <dgm:spPr>
        <a:ln w="12700">
          <a:solidFill>
            <a:srgbClr val="1F89D7"/>
          </a:solidFill>
        </a:ln>
      </dgm:spPr>
      <dgm:t>
        <a:bodyPr anchor="ctr" anchorCtr="0"/>
        <a:lstStyle/>
        <a:p>
          <a:pPr rtl="0"/>
          <a:r>
            <a:rPr lang="en-US" sz="900" b="1" dirty="0"/>
            <a:t>1.06.04</a:t>
          </a:r>
          <a:br>
            <a:rPr lang="en-US" sz="900" b="1" dirty="0"/>
          </a:br>
          <a:r>
            <a:rPr lang="en-US" sz="900" b="1" dirty="0"/>
            <a:t>Timing System</a:t>
          </a:r>
          <a:br>
            <a:rPr lang="en-US" sz="900" b="1" dirty="0"/>
          </a:br>
          <a:r>
            <a:rPr lang="en-US" sz="900" b="1" dirty="0"/>
            <a:t>M. Purschke (BNL)</a:t>
          </a:r>
        </a:p>
      </dgm:t>
    </dgm:pt>
    <dgm:pt modelId="{B2A3AB88-3666-4550-B19E-565F18826E85}" type="parTrans" cxnId="{946A3FC5-2EDE-4A69-8D78-6AB1A5E1F329}">
      <dgm:prSet/>
      <dgm:spPr>
        <a:ln w="12700">
          <a:solidFill>
            <a:srgbClr val="1F89D7"/>
          </a:solidFill>
        </a:ln>
      </dgm:spPr>
      <dgm:t>
        <a:bodyPr anchor="ctr" anchorCtr="0"/>
        <a:lstStyle/>
        <a:p>
          <a:endParaRPr lang="en-US" sz="900" b="1"/>
        </a:p>
      </dgm:t>
    </dgm:pt>
    <dgm:pt modelId="{BC4C5883-B571-4FDC-A444-226000952C04}" type="sibTrans" cxnId="{946A3FC5-2EDE-4A69-8D78-6AB1A5E1F329}">
      <dgm:prSet/>
      <dgm:spPr/>
      <dgm:t>
        <a:bodyPr/>
        <a:lstStyle/>
        <a:p>
          <a:endParaRPr lang="en-US"/>
        </a:p>
      </dgm:t>
    </dgm:pt>
    <dgm:pt modelId="{819D1549-63E4-423C-8AF9-E0EEDDC36F75}">
      <dgm:prSet custT="1"/>
      <dgm:spPr>
        <a:solidFill>
          <a:srgbClr val="1F89D7"/>
        </a:solidFill>
        <a:ln w="12700">
          <a:solidFill>
            <a:srgbClr val="1F89D7"/>
          </a:solidFill>
        </a:ln>
      </dgm:spPr>
      <dgm:t>
        <a:bodyPr anchor="t" anchorCtr="0"/>
        <a:lstStyle/>
        <a:p>
          <a:pPr rtl="0"/>
          <a:r>
            <a:rPr lang="en-US" sz="1000" b="1" dirty="0"/>
            <a:t>1.07</a:t>
          </a:r>
          <a:br>
            <a:rPr lang="en-US" sz="1000" b="1" dirty="0"/>
          </a:br>
          <a:r>
            <a:rPr lang="en-US" sz="1000" b="1" dirty="0"/>
            <a:t>sPHENIX MinBias</a:t>
          </a:r>
          <a:br>
            <a:rPr lang="en-US" sz="1000" b="1" dirty="0"/>
          </a:br>
          <a:r>
            <a:rPr lang="en-US" sz="1000" b="1" dirty="0"/>
            <a:t>Trigger Detector</a:t>
          </a:r>
          <a:br>
            <a:rPr lang="en-US" sz="1000" b="1" dirty="0"/>
          </a:br>
          <a:r>
            <a:rPr lang="en-US" sz="1000" b="1" dirty="0"/>
            <a:t>M. Chiu (BNL)</a:t>
          </a:r>
        </a:p>
      </dgm:t>
    </dgm:pt>
    <dgm:pt modelId="{6D419C65-378C-4315-8034-64FD54EE0B6C}" type="parTrans" cxnId="{A92BBC41-44CF-4504-BC00-CD276744903F}">
      <dgm:prSet/>
      <dgm:spPr/>
      <dgm:t>
        <a:bodyPr/>
        <a:lstStyle/>
        <a:p>
          <a:endParaRPr lang="en-US"/>
        </a:p>
      </dgm:t>
    </dgm:pt>
    <dgm:pt modelId="{B3DAB7D6-4DAC-49E5-82C5-A7596AE26887}" type="sibTrans" cxnId="{A92BBC41-44CF-4504-BC00-CD276744903F}">
      <dgm:prSet/>
      <dgm:spPr/>
      <dgm:t>
        <a:bodyPr/>
        <a:lstStyle/>
        <a:p>
          <a:endParaRPr lang="en-US"/>
        </a:p>
      </dgm:t>
    </dgm:pt>
    <dgm:pt modelId="{E7A93ED5-2300-41BA-9121-DA569FCA140D}">
      <dgm:prSet custT="1"/>
      <dgm:spPr>
        <a:ln w="12700">
          <a:solidFill>
            <a:srgbClr val="1F89D7"/>
          </a:solidFill>
        </a:ln>
      </dgm:spPr>
      <dgm:t>
        <a:bodyPr/>
        <a:lstStyle/>
        <a:p>
          <a:pPr>
            <a:lnSpc>
              <a:spcPct val="100000"/>
            </a:lnSpc>
            <a:spcAft>
              <a:spcPts val="0"/>
            </a:spcAft>
          </a:pPr>
          <a:r>
            <a:rPr lang="en-US" sz="900" b="1" dirty="0">
              <a:solidFill>
                <a:schemeClr val="tx1"/>
              </a:solidFill>
            </a:rPr>
            <a:t>1.04.03</a:t>
          </a:r>
        </a:p>
        <a:p>
          <a:pPr>
            <a:lnSpc>
              <a:spcPct val="100000"/>
            </a:lnSpc>
            <a:spcAft>
              <a:spcPts val="0"/>
            </a:spcAft>
          </a:pPr>
          <a:r>
            <a:rPr lang="en-US" sz="900" b="1" dirty="0">
              <a:solidFill>
                <a:schemeClr val="tx1"/>
              </a:solidFill>
            </a:rPr>
            <a:t>Outer HCal Scintillating Tiles</a:t>
          </a:r>
        </a:p>
        <a:p>
          <a:pPr>
            <a:lnSpc>
              <a:spcPct val="100000"/>
            </a:lnSpc>
            <a:spcAft>
              <a:spcPts val="0"/>
            </a:spcAft>
          </a:pPr>
          <a:r>
            <a:rPr lang="en-US" sz="900" b="1" dirty="0">
              <a:solidFill>
                <a:schemeClr val="tx1"/>
              </a:solidFill>
            </a:rPr>
            <a:t>M. Connors (GSU)</a:t>
          </a:r>
        </a:p>
      </dgm:t>
    </dgm:pt>
    <dgm:pt modelId="{4ACC8C96-B9C4-4088-A752-CA95399057F3}" type="parTrans" cxnId="{EC02C80D-695C-4CCD-8077-980C414C4134}">
      <dgm:prSet/>
      <dgm:spPr>
        <a:ln w="12700">
          <a:solidFill>
            <a:srgbClr val="0099FF"/>
          </a:solidFill>
        </a:ln>
      </dgm:spPr>
      <dgm:t>
        <a:bodyPr/>
        <a:lstStyle/>
        <a:p>
          <a:endParaRPr lang="en-US">
            <a:solidFill>
              <a:schemeClr val="tx1"/>
            </a:solidFill>
          </a:endParaRPr>
        </a:p>
      </dgm:t>
    </dgm:pt>
    <dgm:pt modelId="{274A7BEB-FC2E-4D00-9314-F5666D7D808D}" type="sibTrans" cxnId="{EC02C80D-695C-4CCD-8077-980C414C4134}">
      <dgm:prSet/>
      <dgm:spPr/>
      <dgm:t>
        <a:bodyPr/>
        <a:lstStyle/>
        <a:p>
          <a:endParaRPr lang="en-US"/>
        </a:p>
      </dgm:t>
    </dgm:pt>
    <dgm:pt modelId="{444FF03D-7C7E-4352-81F4-154C610BFDFC}">
      <dgm:prSet custT="1"/>
      <dgm:spPr>
        <a:ln w="12700">
          <a:solidFill>
            <a:srgbClr val="1F89D7"/>
          </a:solidFill>
        </a:ln>
      </dgm:spPr>
      <dgm:t>
        <a:bodyPr/>
        <a:lstStyle/>
        <a:p>
          <a:pPr>
            <a:lnSpc>
              <a:spcPct val="100000"/>
            </a:lnSpc>
            <a:spcAft>
              <a:spcPts val="0"/>
            </a:spcAft>
          </a:pPr>
          <a:r>
            <a:rPr lang="en-US" sz="900" b="1" dirty="0"/>
            <a:t>1.04.04</a:t>
          </a:r>
        </a:p>
        <a:p>
          <a:pPr>
            <a:lnSpc>
              <a:spcPct val="100000"/>
            </a:lnSpc>
            <a:spcAft>
              <a:spcPts val="0"/>
            </a:spcAft>
          </a:pPr>
          <a:r>
            <a:rPr lang="en-US" sz="900" b="1" dirty="0"/>
            <a:t>Outer HCal Assembly &amp; Testing</a:t>
          </a:r>
        </a:p>
        <a:p>
          <a:pPr>
            <a:lnSpc>
              <a:spcPct val="100000"/>
            </a:lnSpc>
            <a:spcAft>
              <a:spcPts val="0"/>
            </a:spcAft>
          </a:pPr>
          <a:r>
            <a:rPr lang="en-US" sz="900" b="1" dirty="0"/>
            <a:t>S. Bathe (CUNY-Baruch)</a:t>
          </a:r>
        </a:p>
      </dgm:t>
    </dgm:pt>
    <dgm:pt modelId="{A905927E-0B09-47CC-B145-681AFFD76E47}" type="sibTrans" cxnId="{16712E55-42BF-41C0-A171-1FC7F9A68D9F}">
      <dgm:prSet/>
      <dgm:spPr/>
      <dgm:t>
        <a:bodyPr/>
        <a:lstStyle/>
        <a:p>
          <a:endParaRPr lang="en-US"/>
        </a:p>
      </dgm:t>
    </dgm:pt>
    <dgm:pt modelId="{90AE956F-8DA5-4738-9F41-013FE0880F96}" type="parTrans" cxnId="{16712E55-42BF-41C0-A171-1FC7F9A68D9F}">
      <dgm:prSet/>
      <dgm:spPr>
        <a:ln w="12700">
          <a:solidFill>
            <a:srgbClr val="1F89D7"/>
          </a:solidFill>
        </a:ln>
      </dgm:spPr>
      <dgm:t>
        <a:bodyPr/>
        <a:lstStyle/>
        <a:p>
          <a:endParaRPr lang="en-US"/>
        </a:p>
      </dgm:t>
    </dgm:pt>
    <dgm:pt modelId="{0BF1A0DA-960D-47B3-AFF8-AEDF0B63D284}" type="pres">
      <dgm:prSet presAssocID="{93C7B1BD-D1AF-407B-87FB-0D0282D1814F}" presName="diagram" presStyleCnt="0">
        <dgm:presLayoutVars>
          <dgm:chPref val="1"/>
          <dgm:dir/>
          <dgm:animOne val="branch"/>
          <dgm:animLvl val="lvl"/>
          <dgm:resizeHandles/>
        </dgm:presLayoutVars>
      </dgm:prSet>
      <dgm:spPr/>
    </dgm:pt>
    <dgm:pt modelId="{91C4D229-6BAB-4A68-8611-44AE6A3BAF03}" type="pres">
      <dgm:prSet presAssocID="{622A5224-22DB-4ED3-BFB1-1D15928BADCA}" presName="root" presStyleCnt="0"/>
      <dgm:spPr/>
    </dgm:pt>
    <dgm:pt modelId="{A059B970-7ADA-46CE-B4FC-A0ED880633B4}" type="pres">
      <dgm:prSet presAssocID="{622A5224-22DB-4ED3-BFB1-1D15928BADCA}" presName="rootComposite" presStyleCnt="0"/>
      <dgm:spPr/>
    </dgm:pt>
    <dgm:pt modelId="{52A17BD5-7262-468F-A4B9-901F57E53AD6}" type="pres">
      <dgm:prSet presAssocID="{622A5224-22DB-4ED3-BFB1-1D15928BADCA}" presName="rootText" presStyleLbl="node1" presStyleIdx="0" presStyleCnt="7" custScaleX="175806" custScaleY="185655" custLinFactY="16867" custLinFactNeighborX="-405" custLinFactNeighborY="100000"/>
      <dgm:spPr/>
    </dgm:pt>
    <dgm:pt modelId="{98C326DE-DF4B-4B70-9692-6A9239711DC1}" type="pres">
      <dgm:prSet presAssocID="{622A5224-22DB-4ED3-BFB1-1D15928BADCA}" presName="rootConnector" presStyleLbl="node1" presStyleIdx="0" presStyleCnt="7"/>
      <dgm:spPr/>
    </dgm:pt>
    <dgm:pt modelId="{A76680AE-1CB9-4F6D-96C5-929B7085DDF6}" type="pres">
      <dgm:prSet presAssocID="{622A5224-22DB-4ED3-BFB1-1D15928BADCA}" presName="childShape" presStyleCnt="0"/>
      <dgm:spPr/>
    </dgm:pt>
    <dgm:pt modelId="{45916C46-C756-4758-97B6-528941A28EC8}" type="pres">
      <dgm:prSet presAssocID="{DF94C96A-BF19-422A-B9F7-04F840B7F4C8}" presName="root" presStyleCnt="0"/>
      <dgm:spPr/>
    </dgm:pt>
    <dgm:pt modelId="{DFBCC45F-7536-41F6-A7F9-8B45FB0534B7}" type="pres">
      <dgm:prSet presAssocID="{DF94C96A-BF19-422A-B9F7-04F840B7F4C8}" presName="rootComposite" presStyleCnt="0"/>
      <dgm:spPr/>
    </dgm:pt>
    <dgm:pt modelId="{3473C6DC-D772-47C1-8401-7337BFC8B067}" type="pres">
      <dgm:prSet presAssocID="{DF94C96A-BF19-422A-B9F7-04F840B7F4C8}" presName="rootText" presStyleLbl="node1" presStyleIdx="1" presStyleCnt="7" custScaleX="149229" custScaleY="185655" custLinFactY="16867" custLinFactNeighborX="-609" custLinFactNeighborY="100000"/>
      <dgm:spPr/>
    </dgm:pt>
    <dgm:pt modelId="{EBCCB03C-1BD6-4F95-8EB4-D22EA4E8CBB6}" type="pres">
      <dgm:prSet presAssocID="{DF94C96A-BF19-422A-B9F7-04F840B7F4C8}" presName="rootConnector" presStyleLbl="node1" presStyleIdx="1" presStyleCnt="7"/>
      <dgm:spPr/>
    </dgm:pt>
    <dgm:pt modelId="{F792FD39-75F4-4FBF-B8AA-822A8F67BFAA}" type="pres">
      <dgm:prSet presAssocID="{DF94C96A-BF19-422A-B9F7-04F840B7F4C8}" presName="childShape" presStyleCnt="0"/>
      <dgm:spPr/>
    </dgm:pt>
    <dgm:pt modelId="{47B0C7CA-4D71-4166-BA8E-126FC29DFDFD}" type="pres">
      <dgm:prSet presAssocID="{BE3946B7-FAB8-40CC-B95C-E5E263C3D899}" presName="Name13" presStyleLbl="parChTrans1D2" presStyleIdx="0" presStyleCnt="20" custSzX="81972" custSzY="288805"/>
      <dgm:spPr/>
    </dgm:pt>
    <dgm:pt modelId="{9AD3E734-8124-469F-8288-F7DF8DFB03AC}" type="pres">
      <dgm:prSet presAssocID="{6D85CA69-2CBD-40BE-949E-E2AEC243CD0D}" presName="childText" presStyleLbl="bgAcc1" presStyleIdx="0" presStyleCnt="20" custScaleX="196203" custScaleY="119299" custLinFactY="16867" custLinFactNeighborX="0" custLinFactNeighborY="100000">
        <dgm:presLayoutVars>
          <dgm:bulletEnabled val="1"/>
        </dgm:presLayoutVars>
      </dgm:prSet>
      <dgm:spPr/>
    </dgm:pt>
    <dgm:pt modelId="{52A6BE6A-3EA1-4359-AB3E-813E7FBF241A}" type="pres">
      <dgm:prSet presAssocID="{10DD6636-EAC6-447F-835E-31BE436EA106}" presName="Name13" presStyleLbl="parChTrans1D2" presStyleIdx="1" presStyleCnt="20" custSzX="81972" custSzY="765181"/>
      <dgm:spPr/>
    </dgm:pt>
    <dgm:pt modelId="{5EBE4548-434C-47C5-8D90-E0359327AED7}" type="pres">
      <dgm:prSet presAssocID="{5EB9AD68-A025-4F3D-B13D-3122F30EF173}" presName="childText" presStyleLbl="bgAcc1" presStyleIdx="1" presStyleCnt="20" custScaleX="196203" custScaleY="119299" custLinFactY="16867" custLinFactNeighborX="0" custLinFactNeighborY="100000">
        <dgm:presLayoutVars>
          <dgm:bulletEnabled val="1"/>
        </dgm:presLayoutVars>
      </dgm:prSet>
      <dgm:spPr/>
    </dgm:pt>
    <dgm:pt modelId="{F23AA128-6BBB-403C-8422-9B2D5476C667}" type="pres">
      <dgm:prSet presAssocID="{E3387AF7-6235-4F21-B3A2-E4656A2842EB}" presName="Name13" presStyleLbl="parChTrans1D2" presStyleIdx="2" presStyleCnt="20" custSzX="81972" custSzY="1241557"/>
      <dgm:spPr/>
    </dgm:pt>
    <dgm:pt modelId="{EBBD28F3-8F3D-4D7C-8BD6-CFD346749050}" type="pres">
      <dgm:prSet presAssocID="{C3CDE8B8-9851-4BE2-BC44-5A474DF7E6F7}" presName="childText" presStyleLbl="bgAcc1" presStyleIdx="2" presStyleCnt="20" custScaleX="243980" custScaleY="119299" custLinFactY="16867" custLinFactNeighborX="0" custLinFactNeighborY="100000">
        <dgm:presLayoutVars>
          <dgm:bulletEnabled val="1"/>
        </dgm:presLayoutVars>
      </dgm:prSet>
      <dgm:spPr/>
    </dgm:pt>
    <dgm:pt modelId="{DB2F0F13-22D2-451A-93D0-ECC968875B33}" type="pres">
      <dgm:prSet presAssocID="{1EF56ACF-2F88-4EAB-994A-9C4898561268}" presName="Name13" presStyleLbl="parChTrans1D2" presStyleIdx="3" presStyleCnt="20" custSzX="81972" custSzY="1813081"/>
      <dgm:spPr/>
    </dgm:pt>
    <dgm:pt modelId="{3C36EF40-13B9-44F6-BE1B-87FDD95D101F}" type="pres">
      <dgm:prSet presAssocID="{4246BCB8-8A5C-4000-87DE-96B61BE354F6}" presName="childText" presStyleLbl="bgAcc1" presStyleIdx="3" presStyleCnt="20" custScaleX="213160" custScaleY="179816" custLinFactY="16867" custLinFactNeighborX="0" custLinFactNeighborY="100000">
        <dgm:presLayoutVars>
          <dgm:bulletEnabled val="1"/>
        </dgm:presLayoutVars>
      </dgm:prSet>
      <dgm:spPr/>
    </dgm:pt>
    <dgm:pt modelId="{F1F51AD1-A36A-47CC-A9AC-9355B1057BEE}" type="pres">
      <dgm:prSet presAssocID="{2CA75867-B6A8-4A6E-8A77-EBE8AABE2B6E}" presName="Name13" presStyleLbl="parChTrans1D2" presStyleIdx="4" presStyleCnt="20" custSzX="81972" custSzY="2384604"/>
      <dgm:spPr/>
    </dgm:pt>
    <dgm:pt modelId="{6718C1F1-D5CB-4886-9378-42C2543B7C42}" type="pres">
      <dgm:prSet presAssocID="{895B93AA-2F5D-494D-B113-064B87A03896}" presName="childText" presStyleLbl="bgAcc1" presStyleIdx="4" presStyleCnt="20" custScaleX="196203" custScaleY="119299" custLinFactY="16867" custLinFactNeighborX="0" custLinFactNeighborY="100000">
        <dgm:presLayoutVars>
          <dgm:bulletEnabled val="1"/>
        </dgm:presLayoutVars>
      </dgm:prSet>
      <dgm:spPr/>
    </dgm:pt>
    <dgm:pt modelId="{4C0E8C05-E0E4-497A-9858-FA89448126C6}" type="pres">
      <dgm:prSet presAssocID="{C027D08E-CD90-43BD-A3EC-FDC3DBFA3875}" presName="Name13" presStyleLbl="parChTrans1D2" presStyleIdx="5" presStyleCnt="20" custSzX="81972" custSzY="2860980"/>
      <dgm:spPr/>
    </dgm:pt>
    <dgm:pt modelId="{0B743FC0-3CC9-4C67-B345-868F83948FD2}" type="pres">
      <dgm:prSet presAssocID="{E860C1D7-DBB0-44F5-A9DD-5EF15D44D402}" presName="childText" presStyleLbl="bgAcc1" presStyleIdx="5" presStyleCnt="20" custScaleX="196203" custScaleY="119299" custLinFactY="16867" custLinFactNeighborX="0" custLinFactNeighborY="100000">
        <dgm:presLayoutVars>
          <dgm:bulletEnabled val="1"/>
        </dgm:presLayoutVars>
      </dgm:prSet>
      <dgm:spPr/>
    </dgm:pt>
    <dgm:pt modelId="{9B8B79FD-3A21-476E-B5E0-37DF41217FD0}" type="pres">
      <dgm:prSet presAssocID="{F49F9AEA-042B-470A-869A-178E3365122F}" presName="Name13" presStyleLbl="parChTrans1D2" presStyleIdx="6" presStyleCnt="20" custSzX="81972" custSzY="3337356"/>
      <dgm:spPr/>
    </dgm:pt>
    <dgm:pt modelId="{34943532-6D62-421A-99AB-087293EE388E}" type="pres">
      <dgm:prSet presAssocID="{AEC42CDC-A952-4E5E-9671-0C80AD3724C3}" presName="childText" presStyleLbl="bgAcc1" presStyleIdx="6" presStyleCnt="20" custScaleX="196203" custScaleY="160948" custLinFactY="16867" custLinFactNeighborX="0" custLinFactNeighborY="100000">
        <dgm:presLayoutVars>
          <dgm:bulletEnabled val="1"/>
        </dgm:presLayoutVars>
      </dgm:prSet>
      <dgm:spPr/>
    </dgm:pt>
    <dgm:pt modelId="{A16CA36E-9C87-4D93-A70C-91D903043EC4}" type="pres">
      <dgm:prSet presAssocID="{DD320EC8-3675-4BF2-AFC5-0BF19BF1FDBF}" presName="root" presStyleCnt="0"/>
      <dgm:spPr/>
    </dgm:pt>
    <dgm:pt modelId="{909079FE-5247-4E1E-9D6A-B9E05CFFDE36}" type="pres">
      <dgm:prSet presAssocID="{DD320EC8-3675-4BF2-AFC5-0BF19BF1FDBF}" presName="rootComposite" presStyleCnt="0"/>
      <dgm:spPr/>
    </dgm:pt>
    <dgm:pt modelId="{8464DB9C-3CD2-4420-A1E7-94D3A51CAA59}" type="pres">
      <dgm:prSet presAssocID="{DD320EC8-3675-4BF2-AFC5-0BF19BF1FDBF}" presName="rootText" presStyleLbl="node1" presStyleIdx="2" presStyleCnt="7" custScaleX="149229" custScaleY="186664" custLinFactY="16787" custLinFactNeighborX="5405" custLinFactNeighborY="100000"/>
      <dgm:spPr/>
    </dgm:pt>
    <dgm:pt modelId="{87A10CD0-A2FB-4259-8C8A-8E57BBEEB34A}" type="pres">
      <dgm:prSet presAssocID="{DD320EC8-3675-4BF2-AFC5-0BF19BF1FDBF}" presName="rootConnector" presStyleLbl="node1" presStyleIdx="2" presStyleCnt="7"/>
      <dgm:spPr/>
    </dgm:pt>
    <dgm:pt modelId="{48E22FCC-BD06-4DA1-9B20-BEEE98F15CCF}" type="pres">
      <dgm:prSet presAssocID="{DD320EC8-3675-4BF2-AFC5-0BF19BF1FDBF}" presName="childShape" presStyleCnt="0"/>
      <dgm:spPr/>
    </dgm:pt>
    <dgm:pt modelId="{4E58605D-D132-40CE-8C56-6E8E96D1AE7F}" type="pres">
      <dgm:prSet presAssocID="{45207A14-171A-41D8-9D77-62ABF8AA4E6A}" presName="Name13" presStyleLbl="parChTrans1D2" presStyleIdx="7" presStyleCnt="20" custSzX="81972" custSzY="307510"/>
      <dgm:spPr/>
    </dgm:pt>
    <dgm:pt modelId="{E7E22DC0-D60C-4AA2-834F-51982D003370}" type="pres">
      <dgm:prSet presAssocID="{9CE62B9F-B964-4D76-9DD3-D9D2E6B4308F}" presName="childText" presStyleLbl="bgAcc1" presStyleIdx="7" presStyleCnt="20" custScaleX="196203" custScaleY="158886" custLinFactY="16867" custLinFactNeighborX="0" custLinFactNeighborY="100000">
        <dgm:presLayoutVars>
          <dgm:bulletEnabled val="1"/>
        </dgm:presLayoutVars>
      </dgm:prSet>
      <dgm:spPr/>
    </dgm:pt>
    <dgm:pt modelId="{FFDADE9B-C1EC-449B-AC5A-1329298B341E}" type="pres">
      <dgm:prSet presAssocID="{9E4FBBF4-C1DB-4218-B7C0-D297BADD43F7}" presName="Name13" presStyleLbl="parChTrans1D2" presStyleIdx="8" presStyleCnt="20" custSzX="81972" custSzY="884915"/>
      <dgm:spPr/>
    </dgm:pt>
    <dgm:pt modelId="{D48860AB-6736-4C56-B3B1-5A10ED08BEDA}" type="pres">
      <dgm:prSet presAssocID="{48980B1C-9B33-4AB5-9A18-85F663EBD18F}" presName="childText" presStyleLbl="bgAcc1" presStyleIdx="8" presStyleCnt="20" custScaleX="196203" custScaleY="192119" custLinFactY="16867" custLinFactNeighborX="0" custLinFactNeighborY="100000">
        <dgm:presLayoutVars>
          <dgm:bulletEnabled val="1"/>
        </dgm:presLayoutVars>
      </dgm:prSet>
      <dgm:spPr/>
    </dgm:pt>
    <dgm:pt modelId="{F65CCF90-6C11-4D6B-BF6B-B0EEA95DFB32}" type="pres">
      <dgm:prSet presAssocID="{09D22DE7-A296-4990-963F-D35674FA50B7}" presName="root" presStyleCnt="0"/>
      <dgm:spPr/>
    </dgm:pt>
    <dgm:pt modelId="{154DB599-CF3A-4E0C-AE78-908CB21C71A3}" type="pres">
      <dgm:prSet presAssocID="{09D22DE7-A296-4990-963F-D35674FA50B7}" presName="rootComposite" presStyleCnt="0"/>
      <dgm:spPr/>
    </dgm:pt>
    <dgm:pt modelId="{443BE422-0C98-45AF-9643-C6AF4B784CB8}" type="pres">
      <dgm:prSet presAssocID="{09D22DE7-A296-4990-963F-D35674FA50B7}" presName="rootText" presStyleLbl="node1" presStyleIdx="3" presStyleCnt="7" custScaleX="149229" custScaleY="186664" custLinFactY="16867" custLinFactNeighborX="0" custLinFactNeighborY="100000"/>
      <dgm:spPr/>
    </dgm:pt>
    <dgm:pt modelId="{32F92EA1-D045-415E-9979-E76CBC5C9AD6}" type="pres">
      <dgm:prSet presAssocID="{09D22DE7-A296-4990-963F-D35674FA50B7}" presName="rootConnector" presStyleLbl="node1" presStyleIdx="3" presStyleCnt="7"/>
      <dgm:spPr/>
    </dgm:pt>
    <dgm:pt modelId="{8A2E0CFD-D23F-44DE-AC3D-CBE66E0399F7}" type="pres">
      <dgm:prSet presAssocID="{09D22DE7-A296-4990-963F-D35674FA50B7}" presName="childShape" presStyleCnt="0"/>
      <dgm:spPr/>
    </dgm:pt>
    <dgm:pt modelId="{0E6D9DCF-E533-4BCE-ACBA-3952FA7FEBF1}" type="pres">
      <dgm:prSet presAssocID="{DF6EB273-A071-497E-93CD-69E0DDB8DE18}" presName="Name13" presStyleLbl="parChTrans1D2" presStyleIdx="9" presStyleCnt="20" custSzX="81972" custSzY="288805"/>
      <dgm:spPr/>
    </dgm:pt>
    <dgm:pt modelId="{5D47E5AD-6C83-418F-A20A-B58700135F8F}" type="pres">
      <dgm:prSet presAssocID="{8CBDDCDE-E9B8-4D0B-83C5-481242AE8489}" presName="childText" presStyleLbl="bgAcc1" presStyleIdx="9" presStyleCnt="20" custScaleX="196203" custScaleY="119299" custLinFactY="16867" custLinFactNeighborX="0" custLinFactNeighborY="100000">
        <dgm:presLayoutVars>
          <dgm:bulletEnabled val="1"/>
        </dgm:presLayoutVars>
      </dgm:prSet>
      <dgm:spPr/>
    </dgm:pt>
    <dgm:pt modelId="{2FC21D3F-7AB8-4FFB-9D1C-07FB8366901E}" type="pres">
      <dgm:prSet presAssocID="{325B508F-E266-4647-8A1E-AE3FB985FE77}" presName="Name13" presStyleLbl="parChTrans1D2" presStyleIdx="10" presStyleCnt="20" custSzX="81972" custSzY="811768"/>
      <dgm:spPr/>
    </dgm:pt>
    <dgm:pt modelId="{E440108D-F518-484B-A8DA-0314F31272BC}" type="pres">
      <dgm:prSet presAssocID="{C8F6382A-E7F1-4BF1-8AEA-EF68F6B8B062}" presName="childText" presStyleLbl="bgAcc1" presStyleIdx="10" presStyleCnt="20" custScaleX="196203" custScaleY="155439" custLinFactY="16867" custLinFactNeighborX="0" custLinFactNeighborY="100000">
        <dgm:presLayoutVars>
          <dgm:bulletEnabled val="1"/>
        </dgm:presLayoutVars>
      </dgm:prSet>
      <dgm:spPr/>
    </dgm:pt>
    <dgm:pt modelId="{D099C871-0B64-4631-8EEE-E4625C56210D}" type="pres">
      <dgm:prSet presAssocID="{4ACC8C96-B9C4-4088-A752-CA95399057F3}" presName="Name13" presStyleLbl="parChTrans1D2" presStyleIdx="11" presStyleCnt="20"/>
      <dgm:spPr/>
    </dgm:pt>
    <dgm:pt modelId="{01CB0494-777D-49AE-91DB-992329A9E3C1}" type="pres">
      <dgm:prSet presAssocID="{E7A93ED5-2300-41BA-9121-DA569FCA140D}" presName="childText" presStyleLbl="bgAcc1" presStyleIdx="11" presStyleCnt="20" custScaleX="192751" custScaleY="178603" custLinFactY="22718" custLinFactNeighborX="1917" custLinFactNeighborY="100000">
        <dgm:presLayoutVars>
          <dgm:bulletEnabled val="1"/>
        </dgm:presLayoutVars>
      </dgm:prSet>
      <dgm:spPr/>
    </dgm:pt>
    <dgm:pt modelId="{24A49847-52F9-4CAE-BCCB-BC72670D5F5A}" type="pres">
      <dgm:prSet presAssocID="{90AE956F-8DA5-4738-9F41-013FE0880F96}" presName="Name13" presStyleLbl="parChTrans1D2" presStyleIdx="12" presStyleCnt="20"/>
      <dgm:spPr/>
    </dgm:pt>
    <dgm:pt modelId="{EBC19B35-71B5-47DC-840F-41BCB2B1CA6E}" type="pres">
      <dgm:prSet presAssocID="{444FF03D-7C7E-4352-81F4-154C610BFDFC}" presName="childText" presStyleLbl="bgAcc1" presStyleIdx="12" presStyleCnt="20" custScaleX="252990" custScaleY="192867" custLinFactY="22905" custLinFactNeighborX="-13874" custLinFactNeighborY="100000">
        <dgm:presLayoutVars>
          <dgm:bulletEnabled val="1"/>
        </dgm:presLayoutVars>
      </dgm:prSet>
      <dgm:spPr/>
    </dgm:pt>
    <dgm:pt modelId="{2C0F39F6-DED7-445B-A9B5-4B53CC29D67D}" type="pres">
      <dgm:prSet presAssocID="{2E3A47DD-49D2-4B1D-B22A-72BCA689DB30}" presName="root" presStyleCnt="0"/>
      <dgm:spPr/>
    </dgm:pt>
    <dgm:pt modelId="{8389D15B-8BB2-4940-ADE7-E537FA0CAD61}" type="pres">
      <dgm:prSet presAssocID="{2E3A47DD-49D2-4B1D-B22A-72BCA689DB30}" presName="rootComposite" presStyleCnt="0"/>
      <dgm:spPr/>
    </dgm:pt>
    <dgm:pt modelId="{1ABC9876-EF16-490D-AB80-3184634BACC9}" type="pres">
      <dgm:prSet presAssocID="{2E3A47DD-49D2-4B1D-B22A-72BCA689DB30}" presName="rootText" presStyleLbl="node1" presStyleIdx="4" presStyleCnt="7" custScaleX="187913" custScaleY="186664" custLinFactY="16867" custLinFactNeighborX="-1810" custLinFactNeighborY="100000"/>
      <dgm:spPr/>
    </dgm:pt>
    <dgm:pt modelId="{DF8F05E2-DA88-46FF-8195-B184A3CC84A4}" type="pres">
      <dgm:prSet presAssocID="{2E3A47DD-49D2-4B1D-B22A-72BCA689DB30}" presName="rootConnector" presStyleLbl="node1" presStyleIdx="4" presStyleCnt="7"/>
      <dgm:spPr/>
    </dgm:pt>
    <dgm:pt modelId="{F4E8CA5A-91FA-4308-82B3-A31421B606E4}" type="pres">
      <dgm:prSet presAssocID="{2E3A47DD-49D2-4B1D-B22A-72BCA689DB30}" presName="childShape" presStyleCnt="0"/>
      <dgm:spPr/>
    </dgm:pt>
    <dgm:pt modelId="{BE857770-E163-46D3-8256-AD1342244DDD}" type="pres">
      <dgm:prSet presAssocID="{C5401BD8-C97F-4AA1-8D44-4441D1D27F36}" presName="Name13" presStyleLbl="parChTrans1D2" presStyleIdx="13" presStyleCnt="20" custSzX="90518" custSzY="288805"/>
      <dgm:spPr/>
    </dgm:pt>
    <dgm:pt modelId="{2BAAD684-5519-4CB3-A9B7-9CA2004D1F02}" type="pres">
      <dgm:prSet presAssocID="{61FA7B57-665E-4A5F-9640-E3C6A1C53D58}" presName="childText" presStyleLbl="bgAcc1" presStyleIdx="13" presStyleCnt="20" custScaleX="196203" custScaleY="119299" custLinFactY="16867" custLinFactNeighborX="0" custLinFactNeighborY="100000">
        <dgm:presLayoutVars>
          <dgm:bulletEnabled val="1"/>
        </dgm:presLayoutVars>
      </dgm:prSet>
      <dgm:spPr/>
    </dgm:pt>
    <dgm:pt modelId="{99F92683-5AAD-4E1C-8FAA-1AE334F6B9A1}" type="pres">
      <dgm:prSet presAssocID="{9AF3CDD8-D37F-407B-93EB-7B183292F272}" presName="Name13" presStyleLbl="parChTrans1D2" presStyleIdx="14" presStyleCnt="20" custSzX="90518" custSzY="831236"/>
      <dgm:spPr/>
    </dgm:pt>
    <dgm:pt modelId="{0D0E4830-B577-42F0-8C2B-63DB54082E39}" type="pres">
      <dgm:prSet presAssocID="{A5D01772-EBBD-41E0-90BD-C3FED16CEBE8}" presName="childText" presStyleLbl="bgAcc1" presStyleIdx="14" presStyleCnt="20" custScaleX="196203" custScaleY="161312" custLinFactY="16867" custLinFactNeighborX="0" custLinFactNeighborY="100000">
        <dgm:presLayoutVars>
          <dgm:bulletEnabled val="1"/>
        </dgm:presLayoutVars>
      </dgm:prSet>
      <dgm:spPr/>
    </dgm:pt>
    <dgm:pt modelId="{743F6166-E9CC-46C5-BD72-BD9C51C118F7}" type="pres">
      <dgm:prSet presAssocID="{927B541E-8635-4BB2-B4E5-7652E38051CB}" presName="Name13" presStyleLbl="parChTrans1D2" presStyleIdx="15" presStyleCnt="20" custSzX="90518" custSzY="1367230"/>
      <dgm:spPr/>
    </dgm:pt>
    <dgm:pt modelId="{4E3F0807-741D-4EB9-A1ED-500A215326F9}" type="pres">
      <dgm:prSet presAssocID="{0FAE2FDF-1653-4F53-BBD4-DB5A7D278DB7}" presName="childText" presStyleLbl="bgAcc1" presStyleIdx="15" presStyleCnt="20" custScaleX="196203" custScaleY="158226" custLinFactY="16867" custLinFactNeighborX="0" custLinFactNeighborY="100000">
        <dgm:presLayoutVars>
          <dgm:bulletEnabled val="1"/>
        </dgm:presLayoutVars>
      </dgm:prSet>
      <dgm:spPr/>
    </dgm:pt>
    <dgm:pt modelId="{54C9AF40-EAB8-4A00-9C1B-B6AF8CBCD156}" type="pres">
      <dgm:prSet presAssocID="{5DC40168-DB48-4E01-B498-A0C026952B8F}" presName="root" presStyleCnt="0"/>
      <dgm:spPr/>
    </dgm:pt>
    <dgm:pt modelId="{A91E2F4E-EEB4-4EF6-8CF6-325710DE4B51}" type="pres">
      <dgm:prSet presAssocID="{5DC40168-DB48-4E01-B498-A0C026952B8F}" presName="rootComposite" presStyleCnt="0"/>
      <dgm:spPr/>
    </dgm:pt>
    <dgm:pt modelId="{951724AA-3B33-42E9-85ED-7A949E8853B7}" type="pres">
      <dgm:prSet presAssocID="{5DC40168-DB48-4E01-B498-A0C026952B8F}" presName="rootText" presStyleLbl="node1" presStyleIdx="5" presStyleCnt="7" custScaleX="178272" custScaleY="186664" custLinFactY="16867" custLinFactNeighborX="-1810" custLinFactNeighborY="100000"/>
      <dgm:spPr/>
    </dgm:pt>
    <dgm:pt modelId="{839AFD71-840B-4EE8-B519-50C7D6D27B29}" type="pres">
      <dgm:prSet presAssocID="{5DC40168-DB48-4E01-B498-A0C026952B8F}" presName="rootConnector" presStyleLbl="node1" presStyleIdx="5" presStyleCnt="7"/>
      <dgm:spPr/>
    </dgm:pt>
    <dgm:pt modelId="{86A3BE6E-122F-42AE-A6AA-68C986B69249}" type="pres">
      <dgm:prSet presAssocID="{5DC40168-DB48-4E01-B498-A0C026952B8F}" presName="childShape" presStyleCnt="0"/>
      <dgm:spPr/>
    </dgm:pt>
    <dgm:pt modelId="{69F925E8-9790-437B-944B-F7BB3B868EE6}" type="pres">
      <dgm:prSet presAssocID="{05399BAB-0CDA-4630-ADC5-8C0B35BAE20C}" presName="Name13" presStyleLbl="parChTrans1D2" presStyleIdx="16" presStyleCnt="20" custSzX="90518" custSzY="288805"/>
      <dgm:spPr/>
    </dgm:pt>
    <dgm:pt modelId="{36A7B7D4-0564-4570-AF76-DE4E747E2AFE}" type="pres">
      <dgm:prSet presAssocID="{DCFEF25D-8022-4BC9-83A1-B510B1FC7E5E}" presName="childText" presStyleLbl="bgAcc1" presStyleIdx="16" presStyleCnt="20" custScaleX="196203" custScaleY="119299" custLinFactY="16867" custLinFactNeighborX="0" custLinFactNeighborY="100000">
        <dgm:presLayoutVars>
          <dgm:bulletEnabled val="1"/>
        </dgm:presLayoutVars>
      </dgm:prSet>
      <dgm:spPr/>
    </dgm:pt>
    <dgm:pt modelId="{66BEAF89-508D-488A-8F4E-1EA5064BD02D}" type="pres">
      <dgm:prSet presAssocID="{0165C912-3C17-4A73-BF0D-B4C2E3F6F1F2}" presName="Name13" presStyleLbl="parChTrans1D2" presStyleIdx="17" presStyleCnt="20" custSzX="90518" custSzY="765181"/>
      <dgm:spPr/>
    </dgm:pt>
    <dgm:pt modelId="{D8CF7433-20D9-4CB4-9D43-8B63214C77B6}" type="pres">
      <dgm:prSet presAssocID="{236D7B6B-5AB5-4A52-87AD-3D010B8E675D}" presName="childText" presStyleLbl="bgAcc1" presStyleIdx="17" presStyleCnt="20" custScaleX="196203" custScaleY="119299" custLinFactY="16867" custLinFactNeighborX="0" custLinFactNeighborY="100000">
        <dgm:presLayoutVars>
          <dgm:bulletEnabled val="1"/>
        </dgm:presLayoutVars>
      </dgm:prSet>
      <dgm:spPr/>
    </dgm:pt>
    <dgm:pt modelId="{C4F5ADE1-D46D-4CB3-9DA6-3886F31006E2}" type="pres">
      <dgm:prSet presAssocID="{9994FE80-206F-42D4-A585-C9A750C1F2EF}" presName="Name13" presStyleLbl="parChTrans1D2" presStyleIdx="18" presStyleCnt="20" custSzX="90518" custSzY="1241557"/>
      <dgm:spPr/>
    </dgm:pt>
    <dgm:pt modelId="{215383FF-92D2-4E1F-BE82-3DE45B4E2ADD}" type="pres">
      <dgm:prSet presAssocID="{2FCE59CC-F44F-4187-A938-A4D8015761C1}" presName="childText" presStyleLbl="bgAcc1" presStyleIdx="18" presStyleCnt="20" custScaleX="221304" custScaleY="165586" custLinFactY="16867" custLinFactNeighborX="0" custLinFactNeighborY="100000">
        <dgm:presLayoutVars>
          <dgm:bulletEnabled val="1"/>
        </dgm:presLayoutVars>
      </dgm:prSet>
      <dgm:spPr/>
    </dgm:pt>
    <dgm:pt modelId="{6D1CB0A6-560F-4298-B127-EF39C18D2B49}" type="pres">
      <dgm:prSet presAssocID="{B2A3AB88-3666-4550-B19E-565F18826E85}" presName="Name13" presStyleLbl="parChTrans1D2" presStyleIdx="19" presStyleCnt="20" custSzX="90518" custSzY="1717933"/>
      <dgm:spPr/>
    </dgm:pt>
    <dgm:pt modelId="{B032E2BF-9CAA-4685-AA3C-67D9E77DC52A}" type="pres">
      <dgm:prSet presAssocID="{7498D647-917E-4EE6-8248-5C67DB765E21}" presName="childText" presStyleLbl="bgAcc1" presStyleIdx="19" presStyleCnt="20" custScaleX="196203" custScaleY="119299" custLinFactY="16867" custLinFactNeighborX="0" custLinFactNeighborY="100000">
        <dgm:presLayoutVars>
          <dgm:bulletEnabled val="1"/>
        </dgm:presLayoutVars>
      </dgm:prSet>
      <dgm:spPr/>
    </dgm:pt>
    <dgm:pt modelId="{75F243C7-1C80-4113-818D-8B82BD76C052}" type="pres">
      <dgm:prSet presAssocID="{819D1549-63E4-423C-8AF9-E0EEDDC36F75}" presName="root" presStyleCnt="0"/>
      <dgm:spPr/>
    </dgm:pt>
    <dgm:pt modelId="{93E619E1-BEA3-40A3-83E7-218B83FEE7A4}" type="pres">
      <dgm:prSet presAssocID="{819D1549-63E4-423C-8AF9-E0EEDDC36F75}" presName="rootComposite" presStyleCnt="0"/>
      <dgm:spPr/>
    </dgm:pt>
    <dgm:pt modelId="{8505E5CB-6E76-4D11-8825-3713E3D74E28}" type="pres">
      <dgm:prSet presAssocID="{819D1549-63E4-423C-8AF9-E0EEDDC36F75}" presName="rootText" presStyleLbl="node1" presStyleIdx="6" presStyleCnt="7" custScaleX="176055" custScaleY="186664" custLinFactY="16867" custLinFactNeighborX="-1810" custLinFactNeighborY="100000"/>
      <dgm:spPr/>
    </dgm:pt>
    <dgm:pt modelId="{7B18FC45-8802-4EE0-97A2-3670B6E14994}" type="pres">
      <dgm:prSet presAssocID="{819D1549-63E4-423C-8AF9-E0EEDDC36F75}" presName="rootConnector" presStyleLbl="node1" presStyleIdx="6" presStyleCnt="7"/>
      <dgm:spPr/>
    </dgm:pt>
    <dgm:pt modelId="{42F364D2-1A8A-4406-9411-4E13311D35F9}" type="pres">
      <dgm:prSet presAssocID="{819D1549-63E4-423C-8AF9-E0EEDDC36F75}" presName="childShape" presStyleCnt="0"/>
      <dgm:spPr/>
    </dgm:pt>
  </dgm:ptLst>
  <dgm:cxnLst>
    <dgm:cxn modelId="{EAC15800-1487-4DCE-9495-4248AE7B1B50}" srcId="{5DC40168-DB48-4E01-B498-A0C026952B8F}" destId="{236D7B6B-5AB5-4A52-87AD-3D010B8E675D}" srcOrd="1" destOrd="0" parTransId="{0165C912-3C17-4A73-BF0D-B4C2E3F6F1F2}" sibTransId="{C2A32090-533F-475B-8763-5FBE69A033DA}"/>
    <dgm:cxn modelId="{29AC6602-C739-1746-A35C-63E21D9B50B7}" type="presOf" srcId="{E7A93ED5-2300-41BA-9121-DA569FCA140D}" destId="{01CB0494-777D-49AE-91DB-992329A9E3C1}" srcOrd="0" destOrd="0" presId="urn:microsoft.com/office/officeart/2005/8/layout/hierarchy3"/>
    <dgm:cxn modelId="{AE31A206-DD0D-0140-920C-10C20E4EE7AB}" type="presOf" srcId="{DD320EC8-3675-4BF2-AFC5-0BF19BF1FDBF}" destId="{8464DB9C-3CD2-4420-A1E7-94D3A51CAA59}" srcOrd="0" destOrd="0" presId="urn:microsoft.com/office/officeart/2005/8/layout/hierarchy3"/>
    <dgm:cxn modelId="{EC02C80D-695C-4CCD-8077-980C414C4134}" srcId="{09D22DE7-A296-4990-963F-D35674FA50B7}" destId="{E7A93ED5-2300-41BA-9121-DA569FCA140D}" srcOrd="2" destOrd="0" parTransId="{4ACC8C96-B9C4-4088-A752-CA95399057F3}" sibTransId="{274A7BEB-FC2E-4D00-9314-F5666D7D808D}"/>
    <dgm:cxn modelId="{D2525E13-A069-FD41-8AF8-466574150A83}" type="presOf" srcId="{2CA75867-B6A8-4A6E-8A77-EBE8AABE2B6E}" destId="{F1F51AD1-A36A-47CC-A9AC-9355B1057BEE}" srcOrd="0" destOrd="0" presId="urn:microsoft.com/office/officeart/2005/8/layout/hierarchy3"/>
    <dgm:cxn modelId="{F735B61E-C7D8-7147-AE6A-36BB83D9D0E4}" type="presOf" srcId="{2E3A47DD-49D2-4B1D-B22A-72BCA689DB30}" destId="{1ABC9876-EF16-490D-AB80-3184634BACC9}" srcOrd="0" destOrd="0" presId="urn:microsoft.com/office/officeart/2005/8/layout/hierarchy3"/>
    <dgm:cxn modelId="{BE105121-F0F1-2D41-81E9-C0E6569808DD}" type="presOf" srcId="{61FA7B57-665E-4A5F-9640-E3C6A1C53D58}" destId="{2BAAD684-5519-4CB3-A9B7-9CA2004D1F02}" srcOrd="0" destOrd="0" presId="urn:microsoft.com/office/officeart/2005/8/layout/hierarchy3"/>
    <dgm:cxn modelId="{C180E021-883E-CE40-9250-D020C0642AE0}" type="presOf" srcId="{9CE62B9F-B964-4D76-9DD3-D9D2E6B4308F}" destId="{E7E22DC0-D60C-4AA2-834F-51982D003370}" srcOrd="0" destOrd="0" presId="urn:microsoft.com/office/officeart/2005/8/layout/hierarchy3"/>
    <dgm:cxn modelId="{B145DA23-BF9E-49B7-BF43-39223255B51F}" srcId="{DF94C96A-BF19-422A-B9F7-04F840B7F4C8}" destId="{AEC42CDC-A952-4E5E-9671-0C80AD3724C3}" srcOrd="6" destOrd="0" parTransId="{F49F9AEA-042B-470A-869A-178E3365122F}" sibTransId="{30035754-5198-4AB1-94B9-0E9BC3068D26}"/>
    <dgm:cxn modelId="{41FC3326-176E-4F56-B3DE-592EE98C21A0}" srcId="{93C7B1BD-D1AF-407B-87FB-0D0282D1814F}" destId="{DD320EC8-3675-4BF2-AFC5-0BF19BF1FDBF}" srcOrd="2" destOrd="0" parTransId="{6F8A27EF-37C5-4FA0-B763-D1D1A1575313}" sibTransId="{E6FD4AB1-2AE7-4947-ABDE-5EB2F645136B}"/>
    <dgm:cxn modelId="{EE6CCA27-68AC-E14D-97AF-7E321F7C3640}" type="presOf" srcId="{B2A3AB88-3666-4550-B19E-565F18826E85}" destId="{6D1CB0A6-560F-4298-B127-EF39C18D2B49}" srcOrd="0" destOrd="0" presId="urn:microsoft.com/office/officeart/2005/8/layout/hierarchy3"/>
    <dgm:cxn modelId="{23BF7C2C-CE3C-8F45-A2B4-48B300C827F2}" type="presOf" srcId="{325B508F-E266-4647-8A1E-AE3FB985FE77}" destId="{2FC21D3F-7AB8-4FFB-9D1C-07FB8366901E}" srcOrd="0" destOrd="0" presId="urn:microsoft.com/office/officeart/2005/8/layout/hierarchy3"/>
    <dgm:cxn modelId="{7A70FC34-A68C-4FEB-91E3-90E449CD6D7A}" srcId="{09D22DE7-A296-4990-963F-D35674FA50B7}" destId="{C8F6382A-E7F1-4BF1-8AEA-EF68F6B8B062}" srcOrd="1" destOrd="0" parTransId="{325B508F-E266-4647-8A1E-AE3FB985FE77}" sibTransId="{50257587-D8D0-43CA-BE10-53D9AD6DC839}"/>
    <dgm:cxn modelId="{DB691037-0895-C34E-89A7-2ED2F22B3569}" type="presOf" srcId="{5DC40168-DB48-4E01-B498-A0C026952B8F}" destId="{951724AA-3B33-42E9-85ED-7A949E8853B7}" srcOrd="0" destOrd="0" presId="urn:microsoft.com/office/officeart/2005/8/layout/hierarchy3"/>
    <dgm:cxn modelId="{F906D03A-A7DF-2F4F-85BC-9ED06792BB4B}" type="presOf" srcId="{C5401BD8-C97F-4AA1-8D44-4441D1D27F36}" destId="{BE857770-E163-46D3-8256-AD1342244DDD}" srcOrd="0" destOrd="0" presId="urn:microsoft.com/office/officeart/2005/8/layout/hierarchy3"/>
    <dgm:cxn modelId="{2FA7D740-8262-7446-BBFE-744D10AEA03E}" type="presOf" srcId="{819D1549-63E4-423C-8AF9-E0EEDDC36F75}" destId="{8505E5CB-6E76-4D11-8825-3713E3D74E28}" srcOrd="0" destOrd="0" presId="urn:microsoft.com/office/officeart/2005/8/layout/hierarchy3"/>
    <dgm:cxn modelId="{0969E95C-090A-8347-B2CD-DAEDEF0367D2}" type="presOf" srcId="{8CBDDCDE-E9B8-4D0B-83C5-481242AE8489}" destId="{5D47E5AD-6C83-418F-A20A-B58700135F8F}" srcOrd="0" destOrd="0" presId="urn:microsoft.com/office/officeart/2005/8/layout/hierarchy3"/>
    <dgm:cxn modelId="{6D06E160-C69F-C546-ABE8-9403C0BB1BFE}" type="presOf" srcId="{236D7B6B-5AB5-4A52-87AD-3D010B8E675D}" destId="{D8CF7433-20D9-4CB4-9D43-8B63214C77B6}" srcOrd="0" destOrd="0" presId="urn:microsoft.com/office/officeart/2005/8/layout/hierarchy3"/>
    <dgm:cxn modelId="{A92BBC41-44CF-4504-BC00-CD276744903F}" srcId="{93C7B1BD-D1AF-407B-87FB-0D0282D1814F}" destId="{819D1549-63E4-423C-8AF9-E0EEDDC36F75}" srcOrd="6" destOrd="0" parTransId="{6D419C65-378C-4315-8034-64FD54EE0B6C}" sibTransId="{B3DAB7D6-4DAC-49E5-82C5-A7596AE26887}"/>
    <dgm:cxn modelId="{88684A42-C5DD-0D4B-99C8-07B694B4195D}" type="presOf" srcId="{DCFEF25D-8022-4BC9-83A1-B510B1FC7E5E}" destId="{36A7B7D4-0564-4570-AF76-DE4E747E2AFE}" srcOrd="0" destOrd="0" presId="urn:microsoft.com/office/officeart/2005/8/layout/hierarchy3"/>
    <dgm:cxn modelId="{1909AA42-B333-9041-999A-FEE39002321A}" type="presOf" srcId="{9E4FBBF4-C1DB-4218-B7C0-D297BADD43F7}" destId="{FFDADE9B-C1EC-449B-AC5A-1329298B341E}" srcOrd="0" destOrd="0" presId="urn:microsoft.com/office/officeart/2005/8/layout/hierarchy3"/>
    <dgm:cxn modelId="{E38FFA62-C7E6-4040-B9CE-82A47AB1DA65}" type="presOf" srcId="{4246BCB8-8A5C-4000-87DE-96B61BE354F6}" destId="{3C36EF40-13B9-44F6-BE1B-87FDD95D101F}" srcOrd="0" destOrd="0" presId="urn:microsoft.com/office/officeart/2005/8/layout/hierarchy3"/>
    <dgm:cxn modelId="{139B1E63-953B-8A43-BB11-16EFF48A72C2}" type="presOf" srcId="{622A5224-22DB-4ED3-BFB1-1D15928BADCA}" destId="{52A17BD5-7262-468F-A4B9-901F57E53AD6}" srcOrd="0" destOrd="0" presId="urn:microsoft.com/office/officeart/2005/8/layout/hierarchy3"/>
    <dgm:cxn modelId="{9ABBB763-F456-CC4B-ABA9-25A806D25CED}" type="presOf" srcId="{C3CDE8B8-9851-4BE2-BC44-5A474DF7E6F7}" destId="{EBBD28F3-8F3D-4D7C-8BD6-CFD346749050}" srcOrd="0" destOrd="0" presId="urn:microsoft.com/office/officeart/2005/8/layout/hierarchy3"/>
    <dgm:cxn modelId="{FA680644-F56B-F04B-9EF1-5CDA8B9459F7}" type="presOf" srcId="{DF6EB273-A071-497E-93CD-69E0DDB8DE18}" destId="{0E6D9DCF-E533-4BCE-ACBA-3952FA7FEBF1}" srcOrd="0" destOrd="0" presId="urn:microsoft.com/office/officeart/2005/8/layout/hierarchy3"/>
    <dgm:cxn modelId="{5C8A5F45-6A65-8741-B07B-48A2802DAE62}" type="presOf" srcId="{9AF3CDD8-D37F-407B-93EB-7B183292F272}" destId="{99F92683-5AAD-4E1C-8FAA-1AE334F6B9A1}" srcOrd="0" destOrd="0" presId="urn:microsoft.com/office/officeart/2005/8/layout/hierarchy3"/>
    <dgm:cxn modelId="{4B2E4867-DDD3-444B-955C-1E2C19626747}" type="presOf" srcId="{AEC42CDC-A952-4E5E-9671-0C80AD3724C3}" destId="{34943532-6D62-421A-99AB-087293EE388E}" srcOrd="0" destOrd="0" presId="urn:microsoft.com/office/officeart/2005/8/layout/hierarchy3"/>
    <dgm:cxn modelId="{FFBFB147-2D0F-3B49-82B9-9B884197F2E0}" type="presOf" srcId="{819D1549-63E4-423C-8AF9-E0EEDDC36F75}" destId="{7B18FC45-8802-4EE0-97A2-3670B6E14994}" srcOrd="1" destOrd="0" presId="urn:microsoft.com/office/officeart/2005/8/layout/hierarchy3"/>
    <dgm:cxn modelId="{A01A9569-BD15-E44B-8FC8-ED4E80955603}" type="presOf" srcId="{C8F6382A-E7F1-4BF1-8AEA-EF68F6B8B062}" destId="{E440108D-F518-484B-A8DA-0314F31272BC}" srcOrd="0" destOrd="0" presId="urn:microsoft.com/office/officeart/2005/8/layout/hierarchy3"/>
    <dgm:cxn modelId="{3B47154A-4B09-46C3-8B6C-91881BE5B11A}" srcId="{DF94C96A-BF19-422A-B9F7-04F840B7F4C8}" destId="{E860C1D7-DBB0-44F5-A9DD-5EF15D44D402}" srcOrd="5" destOrd="0" parTransId="{C027D08E-CD90-43BD-A3EC-FDC3DBFA3875}" sibTransId="{BB1DB38A-DE4F-4CB4-A541-24C5C59F3D07}"/>
    <dgm:cxn modelId="{4AF8394D-8E72-4D9F-822A-F856AEC75076}" srcId="{2E3A47DD-49D2-4B1D-B22A-72BCA689DB30}" destId="{0FAE2FDF-1653-4F53-BBD4-DB5A7D278DB7}" srcOrd="2" destOrd="0" parTransId="{927B541E-8635-4BB2-B4E5-7652E38051CB}" sibTransId="{4D6E3909-658C-4594-A72D-EB1F85898E36}"/>
    <dgm:cxn modelId="{1FA5696D-7192-EF44-BF03-AC4FD6D979CF}" type="presOf" srcId="{05399BAB-0CDA-4630-ADC5-8C0B35BAE20C}" destId="{69F925E8-9790-437B-944B-F7BB3B868EE6}" srcOrd="0" destOrd="0" presId="urn:microsoft.com/office/officeart/2005/8/layout/hierarchy3"/>
    <dgm:cxn modelId="{3A53546D-6346-E74F-A037-91BE0419B6C3}" type="presOf" srcId="{45207A14-171A-41D8-9D77-62ABF8AA4E6A}" destId="{4E58605D-D132-40CE-8C56-6E8E96D1AE7F}" srcOrd="0" destOrd="0" presId="urn:microsoft.com/office/officeart/2005/8/layout/hierarchy3"/>
    <dgm:cxn modelId="{4445D76D-8ABA-364C-8E11-4DD6B335DE14}" type="presOf" srcId="{E3387AF7-6235-4F21-B3A2-E4656A2842EB}" destId="{F23AA128-6BBB-403C-8422-9B2D5476C667}" srcOrd="0" destOrd="0" presId="urn:microsoft.com/office/officeart/2005/8/layout/hierarchy3"/>
    <dgm:cxn modelId="{5E7CD050-BAEA-4C8E-A375-6B144CC83335}" srcId="{09D22DE7-A296-4990-963F-D35674FA50B7}" destId="{8CBDDCDE-E9B8-4D0B-83C5-481242AE8489}" srcOrd="0" destOrd="0" parTransId="{DF6EB273-A071-497E-93CD-69E0DDB8DE18}" sibTransId="{E9D9C85B-2C0C-435A-9192-ECDBB1716A20}"/>
    <dgm:cxn modelId="{1D824151-E59E-0547-B412-FA426189B13D}" type="presOf" srcId="{622A5224-22DB-4ED3-BFB1-1D15928BADCA}" destId="{98C326DE-DF4B-4B70-9692-6A9239711DC1}" srcOrd="1" destOrd="0" presId="urn:microsoft.com/office/officeart/2005/8/layout/hierarchy3"/>
    <dgm:cxn modelId="{9FB3E771-AFD5-6C4A-A7C0-7660C88696C5}" type="presOf" srcId="{5EB9AD68-A025-4F3D-B13D-3122F30EF173}" destId="{5EBE4548-434C-47C5-8D90-E0359327AED7}" srcOrd="0" destOrd="0" presId="urn:microsoft.com/office/officeart/2005/8/layout/hierarchy3"/>
    <dgm:cxn modelId="{054CB452-901A-9442-AF74-3CF970B3DEDF}" type="presOf" srcId="{09D22DE7-A296-4990-963F-D35674FA50B7}" destId="{32F92EA1-D045-415E-9979-E76CBC5C9AD6}" srcOrd="1" destOrd="0" presId="urn:microsoft.com/office/officeart/2005/8/layout/hierarchy3"/>
    <dgm:cxn modelId="{97B94573-29E5-6A4F-9670-2DF468E5B3FB}" type="presOf" srcId="{E860C1D7-DBB0-44F5-A9DD-5EF15D44D402}" destId="{0B743FC0-3CC9-4C67-B345-868F83948FD2}" srcOrd="0" destOrd="0" presId="urn:microsoft.com/office/officeart/2005/8/layout/hierarchy3"/>
    <dgm:cxn modelId="{DE42DA74-2BF7-244E-A712-06D0C321A530}" type="presOf" srcId="{2E3A47DD-49D2-4B1D-B22A-72BCA689DB30}" destId="{DF8F05E2-DA88-46FF-8195-B184A3CC84A4}" srcOrd="1" destOrd="0" presId="urn:microsoft.com/office/officeart/2005/8/layout/hierarchy3"/>
    <dgm:cxn modelId="{6853F454-DED9-4B40-892D-9B581F055414}" srcId="{2E3A47DD-49D2-4B1D-B22A-72BCA689DB30}" destId="{61FA7B57-665E-4A5F-9640-E3C6A1C53D58}" srcOrd="0" destOrd="0" parTransId="{C5401BD8-C97F-4AA1-8D44-4441D1D27F36}" sibTransId="{E2D87E22-84AB-4AB0-81CA-DB4783323B57}"/>
    <dgm:cxn modelId="{16712E55-42BF-41C0-A171-1FC7F9A68D9F}" srcId="{09D22DE7-A296-4990-963F-D35674FA50B7}" destId="{444FF03D-7C7E-4352-81F4-154C610BFDFC}" srcOrd="3" destOrd="0" parTransId="{90AE956F-8DA5-4738-9F41-013FE0880F96}" sibTransId="{A905927E-0B09-47CC-B145-681AFFD76E47}"/>
    <dgm:cxn modelId="{75CB0557-A030-E64C-A7B8-61A7D427042B}" type="presOf" srcId="{9994FE80-206F-42D4-A585-C9A750C1F2EF}" destId="{C4F5ADE1-D46D-4CB3-9DA6-3886F31006E2}" srcOrd="0" destOrd="0" presId="urn:microsoft.com/office/officeart/2005/8/layout/hierarchy3"/>
    <dgm:cxn modelId="{7F3A3A57-302B-DA46-8A75-03F69906EB76}" type="presOf" srcId="{0FAE2FDF-1653-4F53-BBD4-DB5A7D278DB7}" destId="{4E3F0807-741D-4EB9-A1ED-500A215326F9}" srcOrd="0" destOrd="0" presId="urn:microsoft.com/office/officeart/2005/8/layout/hierarchy3"/>
    <dgm:cxn modelId="{64224857-AFB7-4F6B-AA34-0B0F28FDF090}" srcId="{93C7B1BD-D1AF-407B-87FB-0D0282D1814F}" destId="{5DC40168-DB48-4E01-B498-A0C026952B8F}" srcOrd="5" destOrd="0" parTransId="{A2FD2550-8D30-4DB4-AA25-C378E0D623C4}" sibTransId="{D602DF34-8124-40FE-ABB1-CE3AACB59819}"/>
    <dgm:cxn modelId="{198BA377-6493-485D-9AC7-A7EFA468EDCC}" srcId="{5DC40168-DB48-4E01-B498-A0C026952B8F}" destId="{DCFEF25D-8022-4BC9-83A1-B510B1FC7E5E}" srcOrd="0" destOrd="0" parTransId="{05399BAB-0CDA-4630-ADC5-8C0B35BAE20C}" sibTransId="{6A9E953A-DACA-4B2F-B7A9-BA4F9139C14F}"/>
    <dgm:cxn modelId="{EEDA8378-F9AC-4C87-9B0D-0D33560D3CFB}" srcId="{DD320EC8-3675-4BF2-AFC5-0BF19BF1FDBF}" destId="{9CE62B9F-B964-4D76-9DD3-D9D2E6B4308F}" srcOrd="0" destOrd="0" parTransId="{45207A14-171A-41D8-9D77-62ABF8AA4E6A}" sibTransId="{CD2A5FEF-A1C8-4FBD-AC5D-E01ED80CD644}"/>
    <dgm:cxn modelId="{57050C5A-FB40-B343-9332-C621095B3A58}" type="presOf" srcId="{444FF03D-7C7E-4352-81F4-154C610BFDFC}" destId="{EBC19B35-71B5-47DC-840F-41BCB2B1CA6E}" srcOrd="0" destOrd="0" presId="urn:microsoft.com/office/officeart/2005/8/layout/hierarchy3"/>
    <dgm:cxn modelId="{39E73985-BF8F-AC4C-930C-3647868FA763}" type="presOf" srcId="{BE3946B7-FAB8-40CC-B95C-E5E263C3D899}" destId="{47B0C7CA-4D71-4166-BA8E-126FC29DFDFD}" srcOrd="0" destOrd="0" presId="urn:microsoft.com/office/officeart/2005/8/layout/hierarchy3"/>
    <dgm:cxn modelId="{53454A85-1BFB-ED44-ADC4-AA05014E198D}" type="presOf" srcId="{DD320EC8-3675-4BF2-AFC5-0BF19BF1FDBF}" destId="{87A10CD0-A2FB-4259-8C8A-8E57BBEEB34A}" srcOrd="1" destOrd="0" presId="urn:microsoft.com/office/officeart/2005/8/layout/hierarchy3"/>
    <dgm:cxn modelId="{1614998D-5430-4CA0-8173-0DD29A687BC4}" srcId="{DF94C96A-BF19-422A-B9F7-04F840B7F4C8}" destId="{5EB9AD68-A025-4F3D-B13D-3122F30EF173}" srcOrd="1" destOrd="0" parTransId="{10DD6636-EAC6-447F-835E-31BE436EA106}" sibTransId="{BE8966B1-3DC6-4C1F-93A5-C0BAA04EE5BA}"/>
    <dgm:cxn modelId="{701AA594-4200-47D3-9B8B-7B35B5E55D2B}" srcId="{93C7B1BD-D1AF-407B-87FB-0D0282D1814F}" destId="{622A5224-22DB-4ED3-BFB1-1D15928BADCA}" srcOrd="0" destOrd="0" parTransId="{155D9C98-2722-4AAE-9CAF-B6ECE28A3FD5}" sibTransId="{8E18C1CD-11DD-4776-91EE-CFD21A0942CF}"/>
    <dgm:cxn modelId="{A17E309C-7340-E249-8EA7-2DCE0025C714}" type="presOf" srcId="{09D22DE7-A296-4990-963F-D35674FA50B7}" destId="{443BE422-0C98-45AF-9643-C6AF4B784CB8}" srcOrd="0" destOrd="0" presId="urn:microsoft.com/office/officeart/2005/8/layout/hierarchy3"/>
    <dgm:cxn modelId="{12546C9C-726E-144A-82A7-A128BA6AD8C6}" type="presOf" srcId="{A5D01772-EBBD-41E0-90BD-C3FED16CEBE8}" destId="{0D0E4830-B577-42F0-8C2B-63DB54082E39}" srcOrd="0" destOrd="0" presId="urn:microsoft.com/office/officeart/2005/8/layout/hierarchy3"/>
    <dgm:cxn modelId="{14FF7A9E-E395-450F-9567-5BDD468214AF}" srcId="{DF94C96A-BF19-422A-B9F7-04F840B7F4C8}" destId="{895B93AA-2F5D-494D-B113-064B87A03896}" srcOrd="4" destOrd="0" parTransId="{2CA75867-B6A8-4A6E-8A77-EBE8AABE2B6E}" sibTransId="{82DC5343-01F2-40BC-AD29-A005B65A30E8}"/>
    <dgm:cxn modelId="{F320E6A6-A913-45DC-B44F-42F12AE108C0}" srcId="{93C7B1BD-D1AF-407B-87FB-0D0282D1814F}" destId="{09D22DE7-A296-4990-963F-D35674FA50B7}" srcOrd="3" destOrd="0" parTransId="{5FFCEA74-9668-47E0-A316-153CA53E6A94}" sibTransId="{4E7208EF-0E63-4001-AFFC-72F8FECAE02F}"/>
    <dgm:cxn modelId="{DA3BA1AB-CBB9-DF4A-BEA4-5AB165C2761B}" type="presOf" srcId="{6D85CA69-2CBD-40BE-949E-E2AEC243CD0D}" destId="{9AD3E734-8124-469F-8288-F7DF8DFB03AC}" srcOrd="0" destOrd="0" presId="urn:microsoft.com/office/officeart/2005/8/layout/hierarchy3"/>
    <dgm:cxn modelId="{A85BA7AD-C084-44E3-9BA7-0E6BABCBFB98}" srcId="{93C7B1BD-D1AF-407B-87FB-0D0282D1814F}" destId="{2E3A47DD-49D2-4B1D-B22A-72BCA689DB30}" srcOrd="4" destOrd="0" parTransId="{7E7F1679-7CB1-4A62-8A24-725A7943213E}" sibTransId="{907AE257-6192-4056-8B90-9A5C217F8E19}"/>
    <dgm:cxn modelId="{90EF3DAF-416F-4564-85C8-DF87B5DB71FC}" srcId="{2E3A47DD-49D2-4B1D-B22A-72BCA689DB30}" destId="{A5D01772-EBBD-41E0-90BD-C3FED16CEBE8}" srcOrd="1" destOrd="0" parTransId="{9AF3CDD8-D37F-407B-93EB-7B183292F272}" sibTransId="{B517EC74-710E-4884-9647-5755300636A2}"/>
    <dgm:cxn modelId="{2B222DB0-DD6B-5242-A624-CE0491F0A101}" type="presOf" srcId="{F49F9AEA-042B-470A-869A-178E3365122F}" destId="{9B8B79FD-3A21-476E-B5E0-37DF41217FD0}" srcOrd="0" destOrd="0" presId="urn:microsoft.com/office/officeart/2005/8/layout/hierarchy3"/>
    <dgm:cxn modelId="{F74134B1-B06B-3848-9BC7-FFE48DD75AB3}" type="presOf" srcId="{DF94C96A-BF19-422A-B9F7-04F840B7F4C8}" destId="{3473C6DC-D772-47C1-8401-7337BFC8B067}" srcOrd="0" destOrd="0" presId="urn:microsoft.com/office/officeart/2005/8/layout/hierarchy3"/>
    <dgm:cxn modelId="{3A14B6B1-966D-344E-AEA5-CCDD53A15FDB}" type="presOf" srcId="{4ACC8C96-B9C4-4088-A752-CA95399057F3}" destId="{D099C871-0B64-4631-8EEE-E4625C56210D}" srcOrd="0" destOrd="0" presId="urn:microsoft.com/office/officeart/2005/8/layout/hierarchy3"/>
    <dgm:cxn modelId="{686ED8B5-28DF-DE45-A142-A0ED9020BE73}" type="presOf" srcId="{10DD6636-EAC6-447F-835E-31BE436EA106}" destId="{52A6BE6A-3EA1-4359-AB3E-813E7FBF241A}" srcOrd="0" destOrd="0" presId="urn:microsoft.com/office/officeart/2005/8/layout/hierarchy3"/>
    <dgm:cxn modelId="{D31E8DBA-B72A-114A-A774-4F79A78B9E28}" type="presOf" srcId="{C027D08E-CD90-43BD-A3EC-FDC3DBFA3875}" destId="{4C0E8C05-E0E4-497A-9858-FA89448126C6}" srcOrd="0" destOrd="0" presId="urn:microsoft.com/office/officeart/2005/8/layout/hierarchy3"/>
    <dgm:cxn modelId="{841F95C2-C7B5-084E-9298-538A3CD3D3C1}" type="presOf" srcId="{7498D647-917E-4EE6-8248-5C67DB765E21}" destId="{B032E2BF-9CAA-4685-AA3C-67D9E77DC52A}" srcOrd="0" destOrd="0" presId="urn:microsoft.com/office/officeart/2005/8/layout/hierarchy3"/>
    <dgm:cxn modelId="{946A3FC5-2EDE-4A69-8D78-6AB1A5E1F329}" srcId="{5DC40168-DB48-4E01-B498-A0C026952B8F}" destId="{7498D647-917E-4EE6-8248-5C67DB765E21}" srcOrd="3" destOrd="0" parTransId="{B2A3AB88-3666-4550-B19E-565F18826E85}" sibTransId="{BC4C5883-B571-4FDC-A444-226000952C04}"/>
    <dgm:cxn modelId="{E944ADC9-BED5-3242-93D5-65C09199CA5B}" type="presOf" srcId="{DF94C96A-BF19-422A-B9F7-04F840B7F4C8}" destId="{EBCCB03C-1BD6-4F95-8EB4-D22EA4E8CBB6}" srcOrd="1" destOrd="0" presId="urn:microsoft.com/office/officeart/2005/8/layout/hierarchy3"/>
    <dgm:cxn modelId="{E6EF45CD-BA49-4CFD-84C0-A55043888908}" srcId="{DF94C96A-BF19-422A-B9F7-04F840B7F4C8}" destId="{C3CDE8B8-9851-4BE2-BC44-5A474DF7E6F7}" srcOrd="2" destOrd="0" parTransId="{E3387AF7-6235-4F21-B3A2-E4656A2842EB}" sibTransId="{D53BBE80-05E2-4E30-A769-34A93AE49204}"/>
    <dgm:cxn modelId="{9ED8C6D4-CED2-4A4B-A358-5A25401FFC97}" srcId="{DF94C96A-BF19-422A-B9F7-04F840B7F4C8}" destId="{6D85CA69-2CBD-40BE-949E-E2AEC243CD0D}" srcOrd="0" destOrd="0" parTransId="{BE3946B7-FAB8-40CC-B95C-E5E263C3D899}" sibTransId="{8B1433C8-D19A-4276-9B6F-5DB1FFA723C1}"/>
    <dgm:cxn modelId="{879B6CD5-E4B6-7E4B-A22C-2008F8B5DE35}" type="presOf" srcId="{2FCE59CC-F44F-4187-A938-A4D8015761C1}" destId="{215383FF-92D2-4E1F-BE82-3DE45B4E2ADD}" srcOrd="0" destOrd="0" presId="urn:microsoft.com/office/officeart/2005/8/layout/hierarchy3"/>
    <dgm:cxn modelId="{7DC9F0D5-E792-8D47-89AF-494E1077704E}" type="presOf" srcId="{90AE956F-8DA5-4738-9F41-013FE0880F96}" destId="{24A49847-52F9-4CAE-BCCB-BC72670D5F5A}" srcOrd="0" destOrd="0" presId="urn:microsoft.com/office/officeart/2005/8/layout/hierarchy3"/>
    <dgm:cxn modelId="{943F01D6-086A-4D2C-BFBE-2F4D8CCFE694}" srcId="{93C7B1BD-D1AF-407B-87FB-0D0282D1814F}" destId="{DF94C96A-BF19-422A-B9F7-04F840B7F4C8}" srcOrd="1" destOrd="0" parTransId="{340ED6AD-F9F6-4E05-815A-24D4520A43A0}" sibTransId="{9199BA31-FA48-44AE-88B3-9C40654B9FAD}"/>
    <dgm:cxn modelId="{705483D8-483B-2647-A5E2-C1565F7DC24F}" type="presOf" srcId="{93C7B1BD-D1AF-407B-87FB-0D0282D1814F}" destId="{0BF1A0DA-960D-47B3-AFF8-AEDF0B63D284}" srcOrd="0" destOrd="0" presId="urn:microsoft.com/office/officeart/2005/8/layout/hierarchy3"/>
    <dgm:cxn modelId="{AC1629DB-9C86-BE4C-9AD5-90429B3DEB06}" type="presOf" srcId="{895B93AA-2F5D-494D-B113-064B87A03896}" destId="{6718C1F1-D5CB-4886-9378-42C2543B7C42}" srcOrd="0" destOrd="0" presId="urn:microsoft.com/office/officeart/2005/8/layout/hierarchy3"/>
    <dgm:cxn modelId="{78CA9DDE-5DA9-479C-8D7C-AC9CABFBEF1F}" srcId="{DD320EC8-3675-4BF2-AFC5-0BF19BF1FDBF}" destId="{48980B1C-9B33-4AB5-9A18-85F663EBD18F}" srcOrd="1" destOrd="0" parTransId="{9E4FBBF4-C1DB-4218-B7C0-D297BADD43F7}" sibTransId="{723C90D2-F8BF-4C14-B809-FA4FC9BF2EB2}"/>
    <dgm:cxn modelId="{03BC1EDF-3F78-1E45-BD72-2ABB534067F9}" type="presOf" srcId="{927B541E-8635-4BB2-B4E5-7652E38051CB}" destId="{743F6166-E9CC-46C5-BD72-BD9C51C118F7}" srcOrd="0" destOrd="0" presId="urn:microsoft.com/office/officeart/2005/8/layout/hierarchy3"/>
    <dgm:cxn modelId="{DAF6BAE0-CAF3-9744-8E79-58FA51341BA6}" type="presOf" srcId="{1EF56ACF-2F88-4EAB-994A-9C4898561268}" destId="{DB2F0F13-22D2-451A-93D0-ECC968875B33}" srcOrd="0" destOrd="0" presId="urn:microsoft.com/office/officeart/2005/8/layout/hierarchy3"/>
    <dgm:cxn modelId="{DA1CF0F1-2BCF-B648-9FDF-1B94FAB38159}" type="presOf" srcId="{5DC40168-DB48-4E01-B498-A0C026952B8F}" destId="{839AFD71-840B-4EE8-B519-50C7D6D27B29}" srcOrd="1" destOrd="0" presId="urn:microsoft.com/office/officeart/2005/8/layout/hierarchy3"/>
    <dgm:cxn modelId="{3AF538F3-2760-FD49-8A3D-0197698103D1}" type="presOf" srcId="{0165C912-3C17-4A73-BF0D-B4C2E3F6F1F2}" destId="{66BEAF89-508D-488A-8F4E-1EA5064BD02D}" srcOrd="0" destOrd="0" presId="urn:microsoft.com/office/officeart/2005/8/layout/hierarchy3"/>
    <dgm:cxn modelId="{2D5AFEF5-BB96-4C84-95F0-CA79479D20C9}" srcId="{DF94C96A-BF19-422A-B9F7-04F840B7F4C8}" destId="{4246BCB8-8A5C-4000-87DE-96B61BE354F6}" srcOrd="3" destOrd="0" parTransId="{1EF56ACF-2F88-4EAB-994A-9C4898561268}" sibTransId="{769693A9-BBE0-4A59-AC4B-80341BAD98BD}"/>
    <dgm:cxn modelId="{D2C7F5F7-F225-4B0D-8E36-879FE14C839B}" srcId="{5DC40168-DB48-4E01-B498-A0C026952B8F}" destId="{2FCE59CC-F44F-4187-A938-A4D8015761C1}" srcOrd="2" destOrd="0" parTransId="{9994FE80-206F-42D4-A585-C9A750C1F2EF}" sibTransId="{C6D8FD13-6052-4582-9F11-211592B43BF8}"/>
    <dgm:cxn modelId="{7EC854F9-83DD-3341-965C-E21B59B33E95}" type="presOf" srcId="{48980B1C-9B33-4AB5-9A18-85F663EBD18F}" destId="{D48860AB-6736-4C56-B3B1-5A10ED08BEDA}" srcOrd="0" destOrd="0" presId="urn:microsoft.com/office/officeart/2005/8/layout/hierarchy3"/>
    <dgm:cxn modelId="{1AEA29D7-FE98-E24A-9ACD-8386150A59DF}" type="presParOf" srcId="{0BF1A0DA-960D-47B3-AFF8-AEDF0B63D284}" destId="{91C4D229-6BAB-4A68-8611-44AE6A3BAF03}" srcOrd="0" destOrd="0" presId="urn:microsoft.com/office/officeart/2005/8/layout/hierarchy3"/>
    <dgm:cxn modelId="{3779151E-8BED-2344-98F3-06CA14BA0C8F}" type="presParOf" srcId="{91C4D229-6BAB-4A68-8611-44AE6A3BAF03}" destId="{A059B970-7ADA-46CE-B4FC-A0ED880633B4}" srcOrd="0" destOrd="0" presId="urn:microsoft.com/office/officeart/2005/8/layout/hierarchy3"/>
    <dgm:cxn modelId="{8A2F4630-9F32-C544-BF8D-3B93B9CC1F0D}" type="presParOf" srcId="{A059B970-7ADA-46CE-B4FC-A0ED880633B4}" destId="{52A17BD5-7262-468F-A4B9-901F57E53AD6}" srcOrd="0" destOrd="0" presId="urn:microsoft.com/office/officeart/2005/8/layout/hierarchy3"/>
    <dgm:cxn modelId="{7E3F1F3E-4224-D64A-A4E9-ABA26DCF542A}" type="presParOf" srcId="{A059B970-7ADA-46CE-B4FC-A0ED880633B4}" destId="{98C326DE-DF4B-4B70-9692-6A9239711DC1}" srcOrd="1" destOrd="0" presId="urn:microsoft.com/office/officeart/2005/8/layout/hierarchy3"/>
    <dgm:cxn modelId="{5D3B1FF6-EBE3-1C47-96DF-111D6DB99A6B}" type="presParOf" srcId="{91C4D229-6BAB-4A68-8611-44AE6A3BAF03}" destId="{A76680AE-1CB9-4F6D-96C5-929B7085DDF6}" srcOrd="1" destOrd="0" presId="urn:microsoft.com/office/officeart/2005/8/layout/hierarchy3"/>
    <dgm:cxn modelId="{4655596C-7214-AC46-BCA1-FB70C5755285}" type="presParOf" srcId="{0BF1A0DA-960D-47B3-AFF8-AEDF0B63D284}" destId="{45916C46-C756-4758-97B6-528941A28EC8}" srcOrd="1" destOrd="0" presId="urn:microsoft.com/office/officeart/2005/8/layout/hierarchy3"/>
    <dgm:cxn modelId="{75D69D1B-2180-CE49-A1EE-B1C47CA3AFAC}" type="presParOf" srcId="{45916C46-C756-4758-97B6-528941A28EC8}" destId="{DFBCC45F-7536-41F6-A7F9-8B45FB0534B7}" srcOrd="0" destOrd="0" presId="urn:microsoft.com/office/officeart/2005/8/layout/hierarchy3"/>
    <dgm:cxn modelId="{0C2C4D1B-CE5B-D54C-8EFE-C2E4E5FAB1EC}" type="presParOf" srcId="{DFBCC45F-7536-41F6-A7F9-8B45FB0534B7}" destId="{3473C6DC-D772-47C1-8401-7337BFC8B067}" srcOrd="0" destOrd="0" presId="urn:microsoft.com/office/officeart/2005/8/layout/hierarchy3"/>
    <dgm:cxn modelId="{BC24A417-CAD4-7F43-9EB0-C429A71C67BA}" type="presParOf" srcId="{DFBCC45F-7536-41F6-A7F9-8B45FB0534B7}" destId="{EBCCB03C-1BD6-4F95-8EB4-D22EA4E8CBB6}" srcOrd="1" destOrd="0" presId="urn:microsoft.com/office/officeart/2005/8/layout/hierarchy3"/>
    <dgm:cxn modelId="{3C62486C-B09E-BA4C-BCAB-ABB6FC9B2813}" type="presParOf" srcId="{45916C46-C756-4758-97B6-528941A28EC8}" destId="{F792FD39-75F4-4FBF-B8AA-822A8F67BFAA}" srcOrd="1" destOrd="0" presId="urn:microsoft.com/office/officeart/2005/8/layout/hierarchy3"/>
    <dgm:cxn modelId="{785A9F3B-AAA2-5D42-BAA5-5D3EF7573B81}" type="presParOf" srcId="{F792FD39-75F4-4FBF-B8AA-822A8F67BFAA}" destId="{47B0C7CA-4D71-4166-BA8E-126FC29DFDFD}" srcOrd="0" destOrd="0" presId="urn:microsoft.com/office/officeart/2005/8/layout/hierarchy3"/>
    <dgm:cxn modelId="{BE266605-13E8-324F-B323-60EC4FBA9856}" type="presParOf" srcId="{F792FD39-75F4-4FBF-B8AA-822A8F67BFAA}" destId="{9AD3E734-8124-469F-8288-F7DF8DFB03AC}" srcOrd="1" destOrd="0" presId="urn:microsoft.com/office/officeart/2005/8/layout/hierarchy3"/>
    <dgm:cxn modelId="{EF41AC9F-4992-3F4F-941B-27986DB4E801}" type="presParOf" srcId="{F792FD39-75F4-4FBF-B8AA-822A8F67BFAA}" destId="{52A6BE6A-3EA1-4359-AB3E-813E7FBF241A}" srcOrd="2" destOrd="0" presId="urn:microsoft.com/office/officeart/2005/8/layout/hierarchy3"/>
    <dgm:cxn modelId="{7F32185B-4928-5C45-809B-2E05EE672812}" type="presParOf" srcId="{F792FD39-75F4-4FBF-B8AA-822A8F67BFAA}" destId="{5EBE4548-434C-47C5-8D90-E0359327AED7}" srcOrd="3" destOrd="0" presId="urn:microsoft.com/office/officeart/2005/8/layout/hierarchy3"/>
    <dgm:cxn modelId="{697AC415-D633-0D4E-8B4A-5BE7B5F79FCF}" type="presParOf" srcId="{F792FD39-75F4-4FBF-B8AA-822A8F67BFAA}" destId="{F23AA128-6BBB-403C-8422-9B2D5476C667}" srcOrd="4" destOrd="0" presId="urn:microsoft.com/office/officeart/2005/8/layout/hierarchy3"/>
    <dgm:cxn modelId="{16481803-B622-0F41-9F4F-ACC451C7CF03}" type="presParOf" srcId="{F792FD39-75F4-4FBF-B8AA-822A8F67BFAA}" destId="{EBBD28F3-8F3D-4D7C-8BD6-CFD346749050}" srcOrd="5" destOrd="0" presId="urn:microsoft.com/office/officeart/2005/8/layout/hierarchy3"/>
    <dgm:cxn modelId="{C7C2F2B7-6BC2-C84A-B82E-B2473910622B}" type="presParOf" srcId="{F792FD39-75F4-4FBF-B8AA-822A8F67BFAA}" destId="{DB2F0F13-22D2-451A-93D0-ECC968875B33}" srcOrd="6" destOrd="0" presId="urn:microsoft.com/office/officeart/2005/8/layout/hierarchy3"/>
    <dgm:cxn modelId="{F70481A4-3F08-9940-A8C6-77E6D908273C}" type="presParOf" srcId="{F792FD39-75F4-4FBF-B8AA-822A8F67BFAA}" destId="{3C36EF40-13B9-44F6-BE1B-87FDD95D101F}" srcOrd="7" destOrd="0" presId="urn:microsoft.com/office/officeart/2005/8/layout/hierarchy3"/>
    <dgm:cxn modelId="{6C0DCCEC-51A4-C54D-A212-892342B47075}" type="presParOf" srcId="{F792FD39-75F4-4FBF-B8AA-822A8F67BFAA}" destId="{F1F51AD1-A36A-47CC-A9AC-9355B1057BEE}" srcOrd="8" destOrd="0" presId="urn:microsoft.com/office/officeart/2005/8/layout/hierarchy3"/>
    <dgm:cxn modelId="{02A3731B-A94D-2442-BC1E-EEABE37ABD79}" type="presParOf" srcId="{F792FD39-75F4-4FBF-B8AA-822A8F67BFAA}" destId="{6718C1F1-D5CB-4886-9378-42C2543B7C42}" srcOrd="9" destOrd="0" presId="urn:microsoft.com/office/officeart/2005/8/layout/hierarchy3"/>
    <dgm:cxn modelId="{7726ADF5-DA4C-3C4D-98AB-61B8262E1DB7}" type="presParOf" srcId="{F792FD39-75F4-4FBF-B8AA-822A8F67BFAA}" destId="{4C0E8C05-E0E4-497A-9858-FA89448126C6}" srcOrd="10" destOrd="0" presId="urn:microsoft.com/office/officeart/2005/8/layout/hierarchy3"/>
    <dgm:cxn modelId="{716094C9-5FC6-6D4F-83A0-06FEABDC4AF1}" type="presParOf" srcId="{F792FD39-75F4-4FBF-B8AA-822A8F67BFAA}" destId="{0B743FC0-3CC9-4C67-B345-868F83948FD2}" srcOrd="11" destOrd="0" presId="urn:microsoft.com/office/officeart/2005/8/layout/hierarchy3"/>
    <dgm:cxn modelId="{B7E4AB49-7137-044F-B99A-B1C655EF3FF6}" type="presParOf" srcId="{F792FD39-75F4-4FBF-B8AA-822A8F67BFAA}" destId="{9B8B79FD-3A21-476E-B5E0-37DF41217FD0}" srcOrd="12" destOrd="0" presId="urn:microsoft.com/office/officeart/2005/8/layout/hierarchy3"/>
    <dgm:cxn modelId="{2D6EDF3B-C7DD-4D4C-991F-C858A5CF1E2D}" type="presParOf" srcId="{F792FD39-75F4-4FBF-B8AA-822A8F67BFAA}" destId="{34943532-6D62-421A-99AB-087293EE388E}" srcOrd="13" destOrd="0" presId="urn:microsoft.com/office/officeart/2005/8/layout/hierarchy3"/>
    <dgm:cxn modelId="{A3F515E3-6D3E-E14D-A73C-F65B85CBCE4B}" type="presParOf" srcId="{0BF1A0DA-960D-47B3-AFF8-AEDF0B63D284}" destId="{A16CA36E-9C87-4D93-A70C-91D903043EC4}" srcOrd="2" destOrd="0" presId="urn:microsoft.com/office/officeart/2005/8/layout/hierarchy3"/>
    <dgm:cxn modelId="{43D557EA-1BFE-6B47-9D0D-81A43EA992AF}" type="presParOf" srcId="{A16CA36E-9C87-4D93-A70C-91D903043EC4}" destId="{909079FE-5247-4E1E-9D6A-B9E05CFFDE36}" srcOrd="0" destOrd="0" presId="urn:microsoft.com/office/officeart/2005/8/layout/hierarchy3"/>
    <dgm:cxn modelId="{E26640C7-82BB-7F4A-85E2-9E70D46B9C6E}" type="presParOf" srcId="{909079FE-5247-4E1E-9D6A-B9E05CFFDE36}" destId="{8464DB9C-3CD2-4420-A1E7-94D3A51CAA59}" srcOrd="0" destOrd="0" presId="urn:microsoft.com/office/officeart/2005/8/layout/hierarchy3"/>
    <dgm:cxn modelId="{33118376-C5B1-A749-8BB6-99EB5550ED99}" type="presParOf" srcId="{909079FE-5247-4E1E-9D6A-B9E05CFFDE36}" destId="{87A10CD0-A2FB-4259-8C8A-8E57BBEEB34A}" srcOrd="1" destOrd="0" presId="urn:microsoft.com/office/officeart/2005/8/layout/hierarchy3"/>
    <dgm:cxn modelId="{7E3E22AC-4B2D-4948-9164-059C68E602B9}" type="presParOf" srcId="{A16CA36E-9C87-4D93-A70C-91D903043EC4}" destId="{48E22FCC-BD06-4DA1-9B20-BEEE98F15CCF}" srcOrd="1" destOrd="0" presId="urn:microsoft.com/office/officeart/2005/8/layout/hierarchy3"/>
    <dgm:cxn modelId="{21B62F4C-3D62-DE49-B8C0-9E1D5939CCFD}" type="presParOf" srcId="{48E22FCC-BD06-4DA1-9B20-BEEE98F15CCF}" destId="{4E58605D-D132-40CE-8C56-6E8E96D1AE7F}" srcOrd="0" destOrd="0" presId="urn:microsoft.com/office/officeart/2005/8/layout/hierarchy3"/>
    <dgm:cxn modelId="{CC308AD1-7AC9-6A49-AB5D-8B9509BF5610}" type="presParOf" srcId="{48E22FCC-BD06-4DA1-9B20-BEEE98F15CCF}" destId="{E7E22DC0-D60C-4AA2-834F-51982D003370}" srcOrd="1" destOrd="0" presId="urn:microsoft.com/office/officeart/2005/8/layout/hierarchy3"/>
    <dgm:cxn modelId="{9BFB1265-521E-A44B-81D0-F7B17CC678D3}" type="presParOf" srcId="{48E22FCC-BD06-4DA1-9B20-BEEE98F15CCF}" destId="{FFDADE9B-C1EC-449B-AC5A-1329298B341E}" srcOrd="2" destOrd="0" presId="urn:microsoft.com/office/officeart/2005/8/layout/hierarchy3"/>
    <dgm:cxn modelId="{04E66AEB-B20A-B24C-9C18-FC62032DE318}" type="presParOf" srcId="{48E22FCC-BD06-4DA1-9B20-BEEE98F15CCF}" destId="{D48860AB-6736-4C56-B3B1-5A10ED08BEDA}" srcOrd="3" destOrd="0" presId="urn:microsoft.com/office/officeart/2005/8/layout/hierarchy3"/>
    <dgm:cxn modelId="{41818C69-0D1B-B04F-B563-DD8D40B98356}" type="presParOf" srcId="{0BF1A0DA-960D-47B3-AFF8-AEDF0B63D284}" destId="{F65CCF90-6C11-4D6B-BF6B-B0EEA95DFB32}" srcOrd="3" destOrd="0" presId="urn:microsoft.com/office/officeart/2005/8/layout/hierarchy3"/>
    <dgm:cxn modelId="{C797B6DE-E9FC-554A-AD17-B87616CE658A}" type="presParOf" srcId="{F65CCF90-6C11-4D6B-BF6B-B0EEA95DFB32}" destId="{154DB599-CF3A-4E0C-AE78-908CB21C71A3}" srcOrd="0" destOrd="0" presId="urn:microsoft.com/office/officeart/2005/8/layout/hierarchy3"/>
    <dgm:cxn modelId="{AB2ED9A0-3A9F-B847-B661-EAA53A8036E1}" type="presParOf" srcId="{154DB599-CF3A-4E0C-AE78-908CB21C71A3}" destId="{443BE422-0C98-45AF-9643-C6AF4B784CB8}" srcOrd="0" destOrd="0" presId="urn:microsoft.com/office/officeart/2005/8/layout/hierarchy3"/>
    <dgm:cxn modelId="{A94F47F4-D5FE-6E40-AF7E-0EBE63C952FB}" type="presParOf" srcId="{154DB599-CF3A-4E0C-AE78-908CB21C71A3}" destId="{32F92EA1-D045-415E-9979-E76CBC5C9AD6}" srcOrd="1" destOrd="0" presId="urn:microsoft.com/office/officeart/2005/8/layout/hierarchy3"/>
    <dgm:cxn modelId="{E12000AD-8C49-7344-AB2B-8C3A49F48C00}" type="presParOf" srcId="{F65CCF90-6C11-4D6B-BF6B-B0EEA95DFB32}" destId="{8A2E0CFD-D23F-44DE-AC3D-CBE66E0399F7}" srcOrd="1" destOrd="0" presId="urn:microsoft.com/office/officeart/2005/8/layout/hierarchy3"/>
    <dgm:cxn modelId="{4D650FF9-3A3A-344A-80CB-8A50EC4372D6}" type="presParOf" srcId="{8A2E0CFD-D23F-44DE-AC3D-CBE66E0399F7}" destId="{0E6D9DCF-E533-4BCE-ACBA-3952FA7FEBF1}" srcOrd="0" destOrd="0" presId="urn:microsoft.com/office/officeart/2005/8/layout/hierarchy3"/>
    <dgm:cxn modelId="{2DE4B790-82ED-C34C-8722-D2071D908DA1}" type="presParOf" srcId="{8A2E0CFD-D23F-44DE-AC3D-CBE66E0399F7}" destId="{5D47E5AD-6C83-418F-A20A-B58700135F8F}" srcOrd="1" destOrd="0" presId="urn:microsoft.com/office/officeart/2005/8/layout/hierarchy3"/>
    <dgm:cxn modelId="{4F478FBB-7A86-E54D-B2AC-D1F1AB10C650}" type="presParOf" srcId="{8A2E0CFD-D23F-44DE-AC3D-CBE66E0399F7}" destId="{2FC21D3F-7AB8-4FFB-9D1C-07FB8366901E}" srcOrd="2" destOrd="0" presId="urn:microsoft.com/office/officeart/2005/8/layout/hierarchy3"/>
    <dgm:cxn modelId="{ADD3CA50-A6EE-E644-B97C-53CEDFB1AE88}" type="presParOf" srcId="{8A2E0CFD-D23F-44DE-AC3D-CBE66E0399F7}" destId="{E440108D-F518-484B-A8DA-0314F31272BC}" srcOrd="3" destOrd="0" presId="urn:microsoft.com/office/officeart/2005/8/layout/hierarchy3"/>
    <dgm:cxn modelId="{5DA3E1B5-6C93-1346-99BA-3FF4CB3EF19D}" type="presParOf" srcId="{8A2E0CFD-D23F-44DE-AC3D-CBE66E0399F7}" destId="{D099C871-0B64-4631-8EEE-E4625C56210D}" srcOrd="4" destOrd="0" presId="urn:microsoft.com/office/officeart/2005/8/layout/hierarchy3"/>
    <dgm:cxn modelId="{B5C6E46E-B6F1-944F-BD81-EAE925198F51}" type="presParOf" srcId="{8A2E0CFD-D23F-44DE-AC3D-CBE66E0399F7}" destId="{01CB0494-777D-49AE-91DB-992329A9E3C1}" srcOrd="5" destOrd="0" presId="urn:microsoft.com/office/officeart/2005/8/layout/hierarchy3"/>
    <dgm:cxn modelId="{2E41B3FD-5BF6-D34F-BF0F-8E87583BF88E}" type="presParOf" srcId="{8A2E0CFD-D23F-44DE-AC3D-CBE66E0399F7}" destId="{24A49847-52F9-4CAE-BCCB-BC72670D5F5A}" srcOrd="6" destOrd="0" presId="urn:microsoft.com/office/officeart/2005/8/layout/hierarchy3"/>
    <dgm:cxn modelId="{44A6496A-A0C2-7044-81B9-13AAB5CFB801}" type="presParOf" srcId="{8A2E0CFD-D23F-44DE-AC3D-CBE66E0399F7}" destId="{EBC19B35-71B5-47DC-840F-41BCB2B1CA6E}" srcOrd="7" destOrd="0" presId="urn:microsoft.com/office/officeart/2005/8/layout/hierarchy3"/>
    <dgm:cxn modelId="{8E3D2100-663D-7447-8F01-C436A22E6D5E}" type="presParOf" srcId="{0BF1A0DA-960D-47B3-AFF8-AEDF0B63D284}" destId="{2C0F39F6-DED7-445B-A9B5-4B53CC29D67D}" srcOrd="4" destOrd="0" presId="urn:microsoft.com/office/officeart/2005/8/layout/hierarchy3"/>
    <dgm:cxn modelId="{134937C6-31E9-914F-9EFD-B33CFA9CDFA5}" type="presParOf" srcId="{2C0F39F6-DED7-445B-A9B5-4B53CC29D67D}" destId="{8389D15B-8BB2-4940-ADE7-E537FA0CAD61}" srcOrd="0" destOrd="0" presId="urn:microsoft.com/office/officeart/2005/8/layout/hierarchy3"/>
    <dgm:cxn modelId="{B554B438-DE68-064F-A5B1-2E1EC64819FB}" type="presParOf" srcId="{8389D15B-8BB2-4940-ADE7-E537FA0CAD61}" destId="{1ABC9876-EF16-490D-AB80-3184634BACC9}" srcOrd="0" destOrd="0" presId="urn:microsoft.com/office/officeart/2005/8/layout/hierarchy3"/>
    <dgm:cxn modelId="{5EEACD13-129F-1F47-822A-8383904E32E4}" type="presParOf" srcId="{8389D15B-8BB2-4940-ADE7-E537FA0CAD61}" destId="{DF8F05E2-DA88-46FF-8195-B184A3CC84A4}" srcOrd="1" destOrd="0" presId="urn:microsoft.com/office/officeart/2005/8/layout/hierarchy3"/>
    <dgm:cxn modelId="{F3669A84-5B6C-884C-8AC6-AC91074AF5EA}" type="presParOf" srcId="{2C0F39F6-DED7-445B-A9B5-4B53CC29D67D}" destId="{F4E8CA5A-91FA-4308-82B3-A31421B606E4}" srcOrd="1" destOrd="0" presId="urn:microsoft.com/office/officeart/2005/8/layout/hierarchy3"/>
    <dgm:cxn modelId="{2D8906B5-E875-E446-B6FA-2C55F160C903}" type="presParOf" srcId="{F4E8CA5A-91FA-4308-82B3-A31421B606E4}" destId="{BE857770-E163-46D3-8256-AD1342244DDD}" srcOrd="0" destOrd="0" presId="urn:microsoft.com/office/officeart/2005/8/layout/hierarchy3"/>
    <dgm:cxn modelId="{530AFD2A-EB86-AB41-959B-BA4DE3EA93FF}" type="presParOf" srcId="{F4E8CA5A-91FA-4308-82B3-A31421B606E4}" destId="{2BAAD684-5519-4CB3-A9B7-9CA2004D1F02}" srcOrd="1" destOrd="0" presId="urn:microsoft.com/office/officeart/2005/8/layout/hierarchy3"/>
    <dgm:cxn modelId="{E06A3B01-75B4-AE4A-83AC-A4B6005C7F73}" type="presParOf" srcId="{F4E8CA5A-91FA-4308-82B3-A31421B606E4}" destId="{99F92683-5AAD-4E1C-8FAA-1AE334F6B9A1}" srcOrd="2" destOrd="0" presId="urn:microsoft.com/office/officeart/2005/8/layout/hierarchy3"/>
    <dgm:cxn modelId="{31E15332-58D6-6A40-8E24-0E4139BE5E25}" type="presParOf" srcId="{F4E8CA5A-91FA-4308-82B3-A31421B606E4}" destId="{0D0E4830-B577-42F0-8C2B-63DB54082E39}" srcOrd="3" destOrd="0" presId="urn:microsoft.com/office/officeart/2005/8/layout/hierarchy3"/>
    <dgm:cxn modelId="{7F96B50D-A910-5F46-BD0A-A248AB15DD43}" type="presParOf" srcId="{F4E8CA5A-91FA-4308-82B3-A31421B606E4}" destId="{743F6166-E9CC-46C5-BD72-BD9C51C118F7}" srcOrd="4" destOrd="0" presId="urn:microsoft.com/office/officeart/2005/8/layout/hierarchy3"/>
    <dgm:cxn modelId="{A8059FF7-748C-D144-ADE9-D76C706FFB70}" type="presParOf" srcId="{F4E8CA5A-91FA-4308-82B3-A31421B606E4}" destId="{4E3F0807-741D-4EB9-A1ED-500A215326F9}" srcOrd="5" destOrd="0" presId="urn:microsoft.com/office/officeart/2005/8/layout/hierarchy3"/>
    <dgm:cxn modelId="{D20D834D-C339-FF46-BCF7-A53217779D95}" type="presParOf" srcId="{0BF1A0DA-960D-47B3-AFF8-AEDF0B63D284}" destId="{54C9AF40-EAB8-4A00-9C1B-B6AF8CBCD156}" srcOrd="5" destOrd="0" presId="urn:microsoft.com/office/officeart/2005/8/layout/hierarchy3"/>
    <dgm:cxn modelId="{78BBE27D-E364-564D-B1CC-79D90601853A}" type="presParOf" srcId="{54C9AF40-EAB8-4A00-9C1B-B6AF8CBCD156}" destId="{A91E2F4E-EEB4-4EF6-8CF6-325710DE4B51}" srcOrd="0" destOrd="0" presId="urn:microsoft.com/office/officeart/2005/8/layout/hierarchy3"/>
    <dgm:cxn modelId="{94455245-1A98-7046-8985-4B8AB3B8C4B8}" type="presParOf" srcId="{A91E2F4E-EEB4-4EF6-8CF6-325710DE4B51}" destId="{951724AA-3B33-42E9-85ED-7A949E8853B7}" srcOrd="0" destOrd="0" presId="urn:microsoft.com/office/officeart/2005/8/layout/hierarchy3"/>
    <dgm:cxn modelId="{1260BD0B-729F-034D-8AA9-BB6F690DD4CC}" type="presParOf" srcId="{A91E2F4E-EEB4-4EF6-8CF6-325710DE4B51}" destId="{839AFD71-840B-4EE8-B519-50C7D6D27B29}" srcOrd="1" destOrd="0" presId="urn:microsoft.com/office/officeart/2005/8/layout/hierarchy3"/>
    <dgm:cxn modelId="{42A80272-8523-6646-8900-8E6DFD00BC86}" type="presParOf" srcId="{54C9AF40-EAB8-4A00-9C1B-B6AF8CBCD156}" destId="{86A3BE6E-122F-42AE-A6AA-68C986B69249}" srcOrd="1" destOrd="0" presId="urn:microsoft.com/office/officeart/2005/8/layout/hierarchy3"/>
    <dgm:cxn modelId="{EEFDD4DD-2E0B-DF47-B83A-4DAC6700F08E}" type="presParOf" srcId="{86A3BE6E-122F-42AE-A6AA-68C986B69249}" destId="{69F925E8-9790-437B-944B-F7BB3B868EE6}" srcOrd="0" destOrd="0" presId="urn:microsoft.com/office/officeart/2005/8/layout/hierarchy3"/>
    <dgm:cxn modelId="{ECA96367-F13B-9A43-B0B4-50B7D9FF82E4}" type="presParOf" srcId="{86A3BE6E-122F-42AE-A6AA-68C986B69249}" destId="{36A7B7D4-0564-4570-AF76-DE4E747E2AFE}" srcOrd="1" destOrd="0" presId="urn:microsoft.com/office/officeart/2005/8/layout/hierarchy3"/>
    <dgm:cxn modelId="{5D3D1CCB-3917-EC44-82D2-4118BBF18F56}" type="presParOf" srcId="{86A3BE6E-122F-42AE-A6AA-68C986B69249}" destId="{66BEAF89-508D-488A-8F4E-1EA5064BD02D}" srcOrd="2" destOrd="0" presId="urn:microsoft.com/office/officeart/2005/8/layout/hierarchy3"/>
    <dgm:cxn modelId="{836DFA9E-5173-4F4C-8FBD-06240B331C1E}" type="presParOf" srcId="{86A3BE6E-122F-42AE-A6AA-68C986B69249}" destId="{D8CF7433-20D9-4CB4-9D43-8B63214C77B6}" srcOrd="3" destOrd="0" presId="urn:microsoft.com/office/officeart/2005/8/layout/hierarchy3"/>
    <dgm:cxn modelId="{0BB9A9AA-CF3C-9844-BCDF-BDD63A2A46A8}" type="presParOf" srcId="{86A3BE6E-122F-42AE-A6AA-68C986B69249}" destId="{C4F5ADE1-D46D-4CB3-9DA6-3886F31006E2}" srcOrd="4" destOrd="0" presId="urn:microsoft.com/office/officeart/2005/8/layout/hierarchy3"/>
    <dgm:cxn modelId="{0AC4D688-BF8D-D548-9842-3068674866A3}" type="presParOf" srcId="{86A3BE6E-122F-42AE-A6AA-68C986B69249}" destId="{215383FF-92D2-4E1F-BE82-3DE45B4E2ADD}" srcOrd="5" destOrd="0" presId="urn:microsoft.com/office/officeart/2005/8/layout/hierarchy3"/>
    <dgm:cxn modelId="{8D8CC4EF-597E-CE4E-BC02-B8A32752580B}" type="presParOf" srcId="{86A3BE6E-122F-42AE-A6AA-68C986B69249}" destId="{6D1CB0A6-560F-4298-B127-EF39C18D2B49}" srcOrd="6" destOrd="0" presId="urn:microsoft.com/office/officeart/2005/8/layout/hierarchy3"/>
    <dgm:cxn modelId="{BC7AA954-69AD-3040-8714-AAD1FF72A7E0}" type="presParOf" srcId="{86A3BE6E-122F-42AE-A6AA-68C986B69249}" destId="{B032E2BF-9CAA-4685-AA3C-67D9E77DC52A}" srcOrd="7" destOrd="0" presId="urn:microsoft.com/office/officeart/2005/8/layout/hierarchy3"/>
    <dgm:cxn modelId="{CAFA7457-9331-CF4D-A0A1-7306F70D0F59}" type="presParOf" srcId="{0BF1A0DA-960D-47B3-AFF8-AEDF0B63D284}" destId="{75F243C7-1C80-4113-818D-8B82BD76C052}" srcOrd="6" destOrd="0" presId="urn:microsoft.com/office/officeart/2005/8/layout/hierarchy3"/>
    <dgm:cxn modelId="{5D773936-9AB4-3E48-A437-5E0D0B03DD68}" type="presParOf" srcId="{75F243C7-1C80-4113-818D-8B82BD76C052}" destId="{93E619E1-BEA3-40A3-83E7-218B83FEE7A4}" srcOrd="0" destOrd="0" presId="urn:microsoft.com/office/officeart/2005/8/layout/hierarchy3"/>
    <dgm:cxn modelId="{139D1E14-4EA4-DD4B-BC1A-AE7C863256CF}" type="presParOf" srcId="{93E619E1-BEA3-40A3-83E7-218B83FEE7A4}" destId="{8505E5CB-6E76-4D11-8825-3713E3D74E28}" srcOrd="0" destOrd="0" presId="urn:microsoft.com/office/officeart/2005/8/layout/hierarchy3"/>
    <dgm:cxn modelId="{EED877ED-3F0C-0F44-BE81-94351C88D8E4}" type="presParOf" srcId="{93E619E1-BEA3-40A3-83E7-218B83FEE7A4}" destId="{7B18FC45-8802-4EE0-97A2-3670B6E14994}" srcOrd="1" destOrd="0" presId="urn:microsoft.com/office/officeart/2005/8/layout/hierarchy3"/>
    <dgm:cxn modelId="{EBB512D8-0177-6547-B399-667716DBFF4B}" type="presParOf" srcId="{75F243C7-1C80-4113-818D-8B82BD76C052}" destId="{42F364D2-1A8A-4406-9411-4E13311D35F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93C7B1BD-D1AF-407B-87FB-0D0282D1814F}" type="doc">
      <dgm:prSet loTypeId="urn:microsoft.com/office/officeart/2005/8/layout/hierarchy3" loCatId="hierarchy" qsTypeId="urn:microsoft.com/office/officeart/2005/8/quickstyle/simple4" qsCatId="simple" csTypeId="urn:microsoft.com/office/officeart/2005/8/colors/accent1_2" csCatId="accent1" phldr="1"/>
      <dgm:spPr/>
      <dgm:t>
        <a:bodyPr/>
        <a:lstStyle/>
        <a:p>
          <a:endParaRPr lang="en-US"/>
        </a:p>
      </dgm:t>
    </dgm:pt>
    <dgm:pt modelId="{622A5224-22DB-4ED3-BFB1-1D15928BADCA}">
      <dgm:prSet custT="1"/>
      <dgm:spPr>
        <a:solidFill>
          <a:srgbClr val="3399FF"/>
        </a:solidFill>
        <a:ln w="19050">
          <a:solidFill>
            <a:srgbClr val="00B0F0"/>
          </a:solidFill>
        </a:ln>
      </dgm:spPr>
      <dgm:t>
        <a:bodyPr anchor="t" anchorCtr="0"/>
        <a:lstStyle/>
        <a:p>
          <a:pPr algn="ctr" rtl="0"/>
          <a:r>
            <a:rPr lang="en-US" sz="1200" b="1" dirty="0"/>
            <a:t>2.01</a:t>
          </a:r>
          <a:br>
            <a:rPr lang="en-US" sz="1200" b="1" dirty="0"/>
          </a:br>
          <a:r>
            <a:rPr lang="en-US" sz="1200" b="1" dirty="0"/>
            <a:t>I&amp;F Management          I. Sourikova</a:t>
          </a:r>
        </a:p>
      </dgm:t>
    </dgm:pt>
    <dgm:pt modelId="{155D9C98-2722-4AAE-9CAF-B6ECE28A3FD5}" type="parTrans" cxnId="{701AA594-4200-47D3-9B8B-7B35B5E55D2B}">
      <dgm:prSet/>
      <dgm:spPr/>
      <dgm:t>
        <a:bodyPr/>
        <a:lstStyle/>
        <a:p>
          <a:endParaRPr lang="en-US" sz="1200"/>
        </a:p>
      </dgm:t>
    </dgm:pt>
    <dgm:pt modelId="{8E18C1CD-11DD-4776-91EE-CFD21A0942CF}" type="sibTrans" cxnId="{701AA594-4200-47D3-9B8B-7B35B5E55D2B}">
      <dgm:prSet/>
      <dgm:spPr/>
      <dgm:t>
        <a:bodyPr/>
        <a:lstStyle/>
        <a:p>
          <a:endParaRPr lang="en-US" sz="1200"/>
        </a:p>
      </dgm:t>
    </dgm:pt>
    <dgm:pt modelId="{DF94C96A-BF19-422A-B9F7-04F840B7F4C8}">
      <dgm:prSet custT="1"/>
      <dgm:spPr>
        <a:solidFill>
          <a:srgbClr val="3399FF"/>
        </a:solidFill>
        <a:ln w="19050">
          <a:solidFill>
            <a:srgbClr val="00B0F0"/>
          </a:solidFill>
        </a:ln>
      </dgm:spPr>
      <dgm:t>
        <a:bodyPr anchor="t" anchorCtr="0"/>
        <a:lstStyle/>
        <a:p>
          <a:pPr rtl="0"/>
          <a:r>
            <a:rPr lang="en-US" sz="1200" b="1" dirty="0"/>
            <a:t>2.02</a:t>
          </a:r>
          <a:br>
            <a:rPr lang="en-US" sz="1200" b="1" dirty="0"/>
          </a:br>
          <a:r>
            <a:rPr lang="en-US" sz="1200" b="1" dirty="0"/>
            <a:t>SC-Magnet</a:t>
          </a:r>
          <a:br>
            <a:rPr lang="en-US" sz="1200" b="1" dirty="0"/>
          </a:br>
          <a:r>
            <a:rPr lang="en-US" sz="1200" b="1" dirty="0"/>
            <a:t>K. Yip</a:t>
          </a:r>
        </a:p>
      </dgm:t>
    </dgm:pt>
    <dgm:pt modelId="{340ED6AD-F9F6-4E05-815A-24D4520A43A0}" type="parTrans" cxnId="{943F01D6-086A-4D2C-BFBE-2F4D8CCFE694}">
      <dgm:prSet/>
      <dgm:spPr/>
      <dgm:t>
        <a:bodyPr/>
        <a:lstStyle/>
        <a:p>
          <a:endParaRPr lang="en-US" sz="1200"/>
        </a:p>
      </dgm:t>
    </dgm:pt>
    <dgm:pt modelId="{9199BA31-FA48-44AE-88B3-9C40654B9FAD}" type="sibTrans" cxnId="{943F01D6-086A-4D2C-BFBE-2F4D8CCFE694}">
      <dgm:prSet/>
      <dgm:spPr/>
      <dgm:t>
        <a:bodyPr/>
        <a:lstStyle/>
        <a:p>
          <a:endParaRPr lang="en-US" sz="1200"/>
        </a:p>
      </dgm:t>
    </dgm:pt>
    <dgm:pt modelId="{6D85CA69-2CBD-40BE-949E-E2AEC243CD0D}">
      <dgm:prSet custT="1"/>
      <dgm:spPr>
        <a:ln w="28575">
          <a:solidFill>
            <a:srgbClr val="00B0F0"/>
          </a:solidFill>
        </a:ln>
      </dgm:spPr>
      <dgm:t>
        <a:bodyPr anchor="ctr" anchorCtr="0"/>
        <a:lstStyle/>
        <a:p>
          <a:pPr rtl="0"/>
          <a:r>
            <a:rPr lang="en-US" sz="1200" b="1" dirty="0"/>
            <a:t>2.02.01</a:t>
          </a:r>
          <a:br>
            <a:rPr lang="en-US" sz="1200" b="1" dirty="0"/>
          </a:br>
          <a:r>
            <a:rPr lang="en-US" sz="1200" b="1" dirty="0"/>
            <a:t>Reviews &amp; Tests</a:t>
          </a:r>
          <a:br>
            <a:rPr lang="en-US" sz="1200" b="1" dirty="0"/>
          </a:br>
          <a:r>
            <a:rPr lang="en-US" sz="1200" b="1" dirty="0"/>
            <a:t>K. Yip</a:t>
          </a:r>
        </a:p>
      </dgm:t>
    </dgm:pt>
    <dgm:pt modelId="{BE3946B7-FAB8-40CC-B95C-E5E263C3D899}" type="parTrans" cxnId="{9ED8C6D4-CED2-4A4B-A358-5A25401FFC97}">
      <dgm:prSet/>
      <dgm:spPr>
        <a:ln w="19050">
          <a:solidFill>
            <a:srgbClr val="00B0F0"/>
          </a:solidFill>
        </a:ln>
      </dgm:spPr>
      <dgm:t>
        <a:bodyPr anchor="ctr" anchorCtr="0"/>
        <a:lstStyle/>
        <a:p>
          <a:endParaRPr lang="en-US" sz="1200" b="1"/>
        </a:p>
      </dgm:t>
    </dgm:pt>
    <dgm:pt modelId="{8B1433C8-D19A-4276-9B6F-5DB1FFA723C1}" type="sibTrans" cxnId="{9ED8C6D4-CED2-4A4B-A358-5A25401FFC97}">
      <dgm:prSet/>
      <dgm:spPr/>
      <dgm:t>
        <a:bodyPr/>
        <a:lstStyle/>
        <a:p>
          <a:endParaRPr lang="en-US" sz="1200"/>
        </a:p>
      </dgm:t>
    </dgm:pt>
    <dgm:pt modelId="{5EB9AD68-A025-4F3D-B13D-3122F30EF173}">
      <dgm:prSet custT="1"/>
      <dgm:spPr>
        <a:ln w="28575">
          <a:solidFill>
            <a:srgbClr val="00B0F0"/>
          </a:solidFill>
        </a:ln>
      </dgm:spPr>
      <dgm:t>
        <a:bodyPr anchor="ctr" anchorCtr="0"/>
        <a:lstStyle/>
        <a:p>
          <a:pPr rtl="0"/>
          <a:r>
            <a:rPr lang="en-US" sz="1200" b="1" dirty="0"/>
            <a:t>2.02.02</a:t>
          </a:r>
          <a:br>
            <a:rPr lang="en-US" sz="1200" b="1" dirty="0"/>
          </a:br>
          <a:r>
            <a:rPr lang="en-US" sz="1200" b="1" dirty="0"/>
            <a:t>Transport &amp; Assembly</a:t>
          </a:r>
          <a:br>
            <a:rPr lang="en-US" sz="1200" b="1" dirty="0"/>
          </a:br>
          <a:r>
            <a:rPr lang="en-US" sz="1200" b="1" dirty="0"/>
            <a:t>M. Anerella</a:t>
          </a:r>
        </a:p>
      </dgm:t>
    </dgm:pt>
    <dgm:pt modelId="{10DD6636-EAC6-447F-835E-31BE436EA106}" type="parTrans" cxnId="{1614998D-5430-4CA0-8173-0DD29A687BC4}">
      <dgm:prSet/>
      <dgm:spPr>
        <a:ln w="19050">
          <a:solidFill>
            <a:srgbClr val="00B0F0"/>
          </a:solidFill>
        </a:ln>
      </dgm:spPr>
      <dgm:t>
        <a:bodyPr anchor="ctr" anchorCtr="0"/>
        <a:lstStyle/>
        <a:p>
          <a:endParaRPr lang="en-US" sz="1200" b="1"/>
        </a:p>
      </dgm:t>
    </dgm:pt>
    <dgm:pt modelId="{BE8966B1-3DC6-4C1F-93A5-C0BAA04EE5BA}" type="sibTrans" cxnId="{1614998D-5430-4CA0-8173-0DD29A687BC4}">
      <dgm:prSet/>
      <dgm:spPr/>
      <dgm:t>
        <a:bodyPr/>
        <a:lstStyle/>
        <a:p>
          <a:endParaRPr lang="en-US" sz="1200"/>
        </a:p>
      </dgm:t>
    </dgm:pt>
    <dgm:pt modelId="{C3CDE8B8-9851-4BE2-BC44-5A474DF7E6F7}">
      <dgm:prSet custT="1"/>
      <dgm:spPr>
        <a:ln w="28575">
          <a:solidFill>
            <a:srgbClr val="00B0F0"/>
          </a:solidFill>
        </a:ln>
      </dgm:spPr>
      <dgm:t>
        <a:bodyPr anchor="ctr" anchorCtr="0"/>
        <a:lstStyle/>
        <a:p>
          <a:pPr rtl="0"/>
          <a:r>
            <a:rPr lang="en-US" sz="1200" b="1" dirty="0"/>
            <a:t>2.02.03</a:t>
          </a:r>
          <a:br>
            <a:rPr lang="en-US" sz="1200" b="1" dirty="0"/>
          </a:br>
          <a:r>
            <a:rPr lang="en-US" sz="1200" b="1" dirty="0"/>
            <a:t>Cryogenics</a:t>
          </a:r>
          <a:br>
            <a:rPr lang="en-US" sz="1200" b="1" dirty="0"/>
          </a:br>
          <a:r>
            <a:rPr lang="en-US" sz="1200" b="1" dirty="0"/>
            <a:t>P. Orfin</a:t>
          </a:r>
        </a:p>
      </dgm:t>
    </dgm:pt>
    <dgm:pt modelId="{E3387AF7-6235-4F21-B3A2-E4656A2842EB}" type="parTrans" cxnId="{E6EF45CD-BA49-4CFD-84C0-A55043888908}">
      <dgm:prSet/>
      <dgm:spPr>
        <a:ln w="19050">
          <a:solidFill>
            <a:srgbClr val="00B0F0"/>
          </a:solidFill>
        </a:ln>
      </dgm:spPr>
      <dgm:t>
        <a:bodyPr anchor="ctr" anchorCtr="0"/>
        <a:lstStyle/>
        <a:p>
          <a:endParaRPr lang="en-US" sz="1200" b="1"/>
        </a:p>
      </dgm:t>
    </dgm:pt>
    <dgm:pt modelId="{D53BBE80-05E2-4E30-A769-34A93AE49204}" type="sibTrans" cxnId="{E6EF45CD-BA49-4CFD-84C0-A55043888908}">
      <dgm:prSet/>
      <dgm:spPr/>
      <dgm:t>
        <a:bodyPr/>
        <a:lstStyle/>
        <a:p>
          <a:endParaRPr lang="en-US" sz="1200"/>
        </a:p>
      </dgm:t>
    </dgm:pt>
    <dgm:pt modelId="{4246BCB8-8A5C-4000-87DE-96B61BE354F6}">
      <dgm:prSet custT="1"/>
      <dgm:spPr>
        <a:ln w="28575">
          <a:solidFill>
            <a:srgbClr val="00B0F0"/>
          </a:solidFill>
        </a:ln>
      </dgm:spPr>
      <dgm:t>
        <a:bodyPr anchor="ctr" anchorCtr="0"/>
        <a:lstStyle/>
        <a:p>
          <a:pPr rtl="0"/>
          <a:r>
            <a:rPr lang="en-US" sz="1200" b="1" dirty="0"/>
            <a:t>2.02.04</a:t>
          </a:r>
          <a:br>
            <a:rPr lang="en-US" sz="1200" b="1" dirty="0"/>
          </a:br>
          <a:r>
            <a:rPr lang="en-US" sz="1200" b="1" dirty="0"/>
            <a:t>PS, Controls, Quench Protection</a:t>
          </a:r>
          <a:br>
            <a:rPr lang="en-US" sz="1200" b="1" dirty="0"/>
          </a:br>
          <a:r>
            <a:rPr lang="en-US" sz="1200" b="1" dirty="0"/>
            <a:t>C. Shultheiss</a:t>
          </a:r>
        </a:p>
      </dgm:t>
    </dgm:pt>
    <dgm:pt modelId="{1EF56ACF-2F88-4EAB-994A-9C4898561268}" type="parTrans" cxnId="{2D5AFEF5-BB96-4C84-95F0-CA79479D20C9}">
      <dgm:prSet/>
      <dgm:spPr>
        <a:ln w="19050">
          <a:solidFill>
            <a:srgbClr val="00B0F0"/>
          </a:solidFill>
        </a:ln>
      </dgm:spPr>
      <dgm:t>
        <a:bodyPr anchor="ctr" anchorCtr="0"/>
        <a:lstStyle/>
        <a:p>
          <a:endParaRPr lang="en-US" sz="1200" b="1"/>
        </a:p>
      </dgm:t>
    </dgm:pt>
    <dgm:pt modelId="{769693A9-BBE0-4A59-AC4B-80341BAD98BD}" type="sibTrans" cxnId="{2D5AFEF5-BB96-4C84-95F0-CA79479D20C9}">
      <dgm:prSet/>
      <dgm:spPr/>
      <dgm:t>
        <a:bodyPr/>
        <a:lstStyle/>
        <a:p>
          <a:endParaRPr lang="en-US" sz="1200"/>
        </a:p>
      </dgm:t>
    </dgm:pt>
    <dgm:pt modelId="{895B93AA-2F5D-494D-B113-064B87A03896}">
      <dgm:prSet custT="1"/>
      <dgm:spPr>
        <a:ln w="28575">
          <a:solidFill>
            <a:srgbClr val="00B0F0"/>
          </a:solidFill>
        </a:ln>
      </dgm:spPr>
      <dgm:t>
        <a:bodyPr anchor="ctr" anchorCtr="0"/>
        <a:lstStyle/>
        <a:p>
          <a:pPr rtl="0"/>
          <a:r>
            <a:rPr lang="en-US" sz="1200" b="1" dirty="0"/>
            <a:t>2.02.05</a:t>
          </a:r>
          <a:br>
            <a:rPr lang="en-US" sz="1200" b="1" dirty="0"/>
          </a:br>
          <a:r>
            <a:rPr lang="en-US" sz="1200" b="1" dirty="0"/>
            <a:t>Magnet Mapping</a:t>
          </a:r>
          <a:br>
            <a:rPr lang="en-US" sz="1200" b="1" dirty="0"/>
          </a:br>
          <a:r>
            <a:rPr lang="en-US" sz="1200" b="1" dirty="0"/>
            <a:t>J. Haggerty</a:t>
          </a:r>
        </a:p>
      </dgm:t>
    </dgm:pt>
    <dgm:pt modelId="{2CA75867-B6A8-4A6E-8A77-EBE8AABE2B6E}" type="parTrans" cxnId="{14FF7A9E-E395-450F-9567-5BDD468214AF}">
      <dgm:prSet/>
      <dgm:spPr>
        <a:ln w="28575">
          <a:solidFill>
            <a:srgbClr val="00B0F0"/>
          </a:solidFill>
        </a:ln>
      </dgm:spPr>
      <dgm:t>
        <a:bodyPr anchor="ctr" anchorCtr="0"/>
        <a:lstStyle/>
        <a:p>
          <a:endParaRPr lang="en-US" sz="1200" b="1"/>
        </a:p>
      </dgm:t>
    </dgm:pt>
    <dgm:pt modelId="{82DC5343-01F2-40BC-AD29-A005B65A30E8}" type="sibTrans" cxnId="{14FF7A9E-E395-450F-9567-5BDD468214AF}">
      <dgm:prSet/>
      <dgm:spPr/>
      <dgm:t>
        <a:bodyPr/>
        <a:lstStyle/>
        <a:p>
          <a:endParaRPr lang="en-US" sz="1200"/>
        </a:p>
      </dgm:t>
    </dgm:pt>
    <dgm:pt modelId="{DD320EC8-3675-4BF2-AFC5-0BF19BF1FDBF}">
      <dgm:prSet custT="1"/>
      <dgm:spPr>
        <a:solidFill>
          <a:srgbClr val="3399FF"/>
        </a:solidFill>
        <a:ln w="19050">
          <a:solidFill>
            <a:srgbClr val="00B0F0"/>
          </a:solidFill>
        </a:ln>
      </dgm:spPr>
      <dgm:t>
        <a:bodyPr anchor="t" anchorCtr="0"/>
        <a:lstStyle/>
        <a:p>
          <a:pPr rtl="0"/>
          <a:r>
            <a:rPr lang="en-US" sz="1200" b="1" dirty="0"/>
            <a:t>2.03</a:t>
          </a:r>
          <a:br>
            <a:rPr lang="en-US" sz="1200" b="1" dirty="0"/>
          </a:br>
          <a:r>
            <a:rPr lang="en-US" sz="1200" b="1" dirty="0"/>
            <a:t>Carriage &amp; Structural Components</a:t>
          </a:r>
          <a:br>
            <a:rPr lang="en-US" sz="1200" b="1" dirty="0"/>
          </a:br>
          <a:r>
            <a:rPr lang="en-US" sz="1200" b="1" dirty="0"/>
            <a:t>C. Pontieri</a:t>
          </a:r>
        </a:p>
        <a:p>
          <a:pPr rtl="0"/>
          <a:endParaRPr lang="en-US" sz="1200" b="1" dirty="0"/>
        </a:p>
      </dgm:t>
    </dgm:pt>
    <dgm:pt modelId="{6F8A27EF-37C5-4FA0-B763-D1D1A1575313}" type="parTrans" cxnId="{41FC3326-176E-4F56-B3DE-592EE98C21A0}">
      <dgm:prSet/>
      <dgm:spPr/>
      <dgm:t>
        <a:bodyPr/>
        <a:lstStyle/>
        <a:p>
          <a:endParaRPr lang="en-US" sz="1200"/>
        </a:p>
      </dgm:t>
    </dgm:pt>
    <dgm:pt modelId="{E6FD4AB1-2AE7-4947-ABDE-5EB2F645136B}" type="sibTrans" cxnId="{41FC3326-176E-4F56-B3DE-592EE98C21A0}">
      <dgm:prSet/>
      <dgm:spPr/>
      <dgm:t>
        <a:bodyPr/>
        <a:lstStyle/>
        <a:p>
          <a:endParaRPr lang="en-US" sz="1200"/>
        </a:p>
      </dgm:t>
    </dgm:pt>
    <dgm:pt modelId="{9CE62B9F-B964-4D76-9DD3-D9D2E6B4308F}">
      <dgm:prSet custT="1"/>
      <dgm:spPr>
        <a:ln w="28575">
          <a:solidFill>
            <a:srgbClr val="00B0F0"/>
          </a:solidFill>
        </a:ln>
      </dgm:spPr>
      <dgm:t>
        <a:bodyPr anchor="ctr" anchorCtr="0"/>
        <a:lstStyle/>
        <a:p>
          <a:pPr rtl="0"/>
          <a:r>
            <a:rPr lang="en-US" sz="1200" b="1" dirty="0"/>
            <a:t>2.03.01</a:t>
          </a:r>
        </a:p>
        <a:p>
          <a:pPr rtl="0"/>
          <a:r>
            <a:rPr lang="en-US" sz="1200" b="1" dirty="0"/>
            <a:t>Carriage/Cradle</a:t>
          </a:r>
          <a:br>
            <a:rPr lang="en-US" sz="1200" b="1" dirty="0"/>
          </a:br>
          <a:r>
            <a:rPr lang="en-US" sz="1200" b="1" dirty="0"/>
            <a:t>J. Mills</a:t>
          </a:r>
        </a:p>
      </dgm:t>
    </dgm:pt>
    <dgm:pt modelId="{45207A14-171A-41D8-9D77-62ABF8AA4E6A}" type="parTrans" cxnId="{EEDA8378-F9AC-4C87-9B0D-0D33560D3CFB}">
      <dgm:prSet/>
      <dgm:spPr>
        <a:ln w="19050">
          <a:solidFill>
            <a:srgbClr val="00B0F0"/>
          </a:solidFill>
        </a:ln>
      </dgm:spPr>
      <dgm:t>
        <a:bodyPr anchor="ctr" anchorCtr="0"/>
        <a:lstStyle/>
        <a:p>
          <a:endParaRPr lang="en-US" sz="1200" b="1"/>
        </a:p>
      </dgm:t>
    </dgm:pt>
    <dgm:pt modelId="{CD2A5FEF-A1C8-4FBD-AC5D-E01ED80CD644}" type="sibTrans" cxnId="{EEDA8378-F9AC-4C87-9B0D-0D33560D3CFB}">
      <dgm:prSet/>
      <dgm:spPr/>
      <dgm:t>
        <a:bodyPr/>
        <a:lstStyle/>
        <a:p>
          <a:endParaRPr lang="en-US" sz="1200"/>
        </a:p>
      </dgm:t>
    </dgm:pt>
    <dgm:pt modelId="{48980B1C-9B33-4AB5-9A18-85F663EBD18F}">
      <dgm:prSet custT="1"/>
      <dgm:spPr>
        <a:ln w="28575">
          <a:solidFill>
            <a:srgbClr val="00B0F0"/>
          </a:solidFill>
        </a:ln>
      </dgm:spPr>
      <dgm:t>
        <a:bodyPr anchor="ctr" anchorCtr="0"/>
        <a:lstStyle/>
        <a:p>
          <a:pPr rtl="0"/>
          <a:r>
            <a:rPr lang="en-US" sz="1200" b="1" dirty="0"/>
            <a:t>2.03.03</a:t>
          </a:r>
          <a:br>
            <a:rPr lang="en-US" sz="1200" b="1" dirty="0"/>
          </a:br>
          <a:r>
            <a:rPr lang="en-US" sz="1200" b="1" dirty="0"/>
            <a:t>Magnet Barrel Steel                        C. Pontieri</a:t>
          </a:r>
        </a:p>
      </dgm:t>
    </dgm:pt>
    <dgm:pt modelId="{9E4FBBF4-C1DB-4218-B7C0-D297BADD43F7}" type="parTrans" cxnId="{78CA9DDE-5DA9-479C-8D7C-AC9CABFBEF1F}">
      <dgm:prSet/>
      <dgm:spPr>
        <a:ln w="19050">
          <a:solidFill>
            <a:srgbClr val="00B0F0"/>
          </a:solidFill>
        </a:ln>
      </dgm:spPr>
      <dgm:t>
        <a:bodyPr anchor="ctr" anchorCtr="0"/>
        <a:lstStyle/>
        <a:p>
          <a:endParaRPr lang="en-US" sz="1200" b="1"/>
        </a:p>
      </dgm:t>
    </dgm:pt>
    <dgm:pt modelId="{723C90D2-F8BF-4C14-B809-FA4FC9BF2EB2}" type="sibTrans" cxnId="{78CA9DDE-5DA9-479C-8D7C-AC9CABFBEF1F}">
      <dgm:prSet/>
      <dgm:spPr/>
      <dgm:t>
        <a:bodyPr/>
        <a:lstStyle/>
        <a:p>
          <a:endParaRPr lang="en-US" sz="1200"/>
        </a:p>
      </dgm:t>
    </dgm:pt>
    <dgm:pt modelId="{09D22DE7-A296-4990-963F-D35674FA50B7}">
      <dgm:prSet custT="1"/>
      <dgm:spPr>
        <a:solidFill>
          <a:srgbClr val="3399FF"/>
        </a:solidFill>
        <a:ln w="19050">
          <a:solidFill>
            <a:srgbClr val="00B0F0"/>
          </a:solidFill>
        </a:ln>
      </dgm:spPr>
      <dgm:t>
        <a:bodyPr anchor="t" anchorCtr="0"/>
        <a:lstStyle/>
        <a:p>
          <a:pPr rtl="0"/>
          <a:r>
            <a:rPr lang="en-US" sz="1200" b="1" dirty="0"/>
            <a:t>2.04</a:t>
          </a:r>
          <a:br>
            <a:rPr lang="en-US" sz="1200" b="1" dirty="0"/>
          </a:br>
          <a:r>
            <a:rPr lang="en-US" sz="1200" b="1" dirty="0"/>
            <a:t>Infrastructure</a:t>
          </a:r>
          <a:br>
            <a:rPr lang="en-US" sz="1200" b="1" dirty="0"/>
          </a:br>
          <a:r>
            <a:rPr lang="en-US" sz="1200" b="1" dirty="0"/>
            <a:t>J. Vasquez</a:t>
          </a:r>
        </a:p>
        <a:p>
          <a:pPr rtl="0"/>
          <a:endParaRPr lang="en-US" sz="1200" b="1" dirty="0"/>
        </a:p>
      </dgm:t>
    </dgm:pt>
    <dgm:pt modelId="{5FFCEA74-9668-47E0-A316-153CA53E6A94}" type="parTrans" cxnId="{F320E6A6-A913-45DC-B44F-42F12AE108C0}">
      <dgm:prSet/>
      <dgm:spPr/>
      <dgm:t>
        <a:bodyPr/>
        <a:lstStyle/>
        <a:p>
          <a:endParaRPr lang="en-US" sz="1200"/>
        </a:p>
      </dgm:t>
    </dgm:pt>
    <dgm:pt modelId="{4E7208EF-0E63-4001-AFFC-72F8FECAE02F}" type="sibTrans" cxnId="{F320E6A6-A913-45DC-B44F-42F12AE108C0}">
      <dgm:prSet/>
      <dgm:spPr/>
      <dgm:t>
        <a:bodyPr/>
        <a:lstStyle/>
        <a:p>
          <a:endParaRPr lang="en-US" sz="1200"/>
        </a:p>
      </dgm:t>
    </dgm:pt>
    <dgm:pt modelId="{8CBDDCDE-E9B8-4D0B-83C5-481242AE8489}">
      <dgm:prSet custT="1"/>
      <dgm:spPr>
        <a:ln w="28575">
          <a:solidFill>
            <a:srgbClr val="00B0F0"/>
          </a:solidFill>
        </a:ln>
      </dgm:spPr>
      <dgm:t>
        <a:bodyPr anchor="ctr" anchorCtr="0"/>
        <a:lstStyle/>
        <a:p>
          <a:pPr rtl="0"/>
          <a:r>
            <a:rPr lang="en-US" sz="1200" b="1" dirty="0"/>
            <a:t>2.04.01</a:t>
          </a:r>
          <a:br>
            <a:rPr lang="en-US" sz="1200" b="1" dirty="0"/>
          </a:br>
          <a:r>
            <a:rPr lang="en-US" sz="1200" b="1" dirty="0"/>
            <a:t>Detector Support Services</a:t>
          </a:r>
          <a:br>
            <a:rPr lang="en-US" sz="1200" b="1" dirty="0"/>
          </a:br>
          <a:r>
            <a:rPr lang="en-US" sz="1200" b="1" dirty="0"/>
            <a:t>J. Vasquez</a:t>
          </a:r>
        </a:p>
      </dgm:t>
    </dgm:pt>
    <dgm:pt modelId="{DF6EB273-A071-497E-93CD-69E0DDB8DE18}" type="parTrans" cxnId="{5E7CD050-BAEA-4C8E-A375-6B144CC83335}">
      <dgm:prSet/>
      <dgm:spPr>
        <a:ln w="19050">
          <a:solidFill>
            <a:srgbClr val="00B0F0"/>
          </a:solidFill>
        </a:ln>
      </dgm:spPr>
      <dgm:t>
        <a:bodyPr anchor="ctr" anchorCtr="0"/>
        <a:lstStyle/>
        <a:p>
          <a:endParaRPr lang="en-US" sz="1200" b="1"/>
        </a:p>
      </dgm:t>
    </dgm:pt>
    <dgm:pt modelId="{E9D9C85B-2C0C-435A-9192-ECDBB1716A20}" type="sibTrans" cxnId="{5E7CD050-BAEA-4C8E-A375-6B144CC83335}">
      <dgm:prSet/>
      <dgm:spPr/>
      <dgm:t>
        <a:bodyPr/>
        <a:lstStyle/>
        <a:p>
          <a:endParaRPr lang="en-US" sz="1200"/>
        </a:p>
      </dgm:t>
    </dgm:pt>
    <dgm:pt modelId="{C8F6382A-E7F1-4BF1-8AEA-EF68F6B8B062}">
      <dgm:prSet custT="1"/>
      <dgm:spPr>
        <a:ln w="28575">
          <a:solidFill>
            <a:srgbClr val="00B0F0"/>
          </a:solidFill>
        </a:ln>
      </dgm:spPr>
      <dgm:t>
        <a:bodyPr anchor="ctr" anchorCtr="0"/>
        <a:lstStyle/>
        <a:p>
          <a:pPr rtl="0"/>
          <a:r>
            <a:rPr lang="en-US" sz="1200" b="1" dirty="0"/>
            <a:t>2.04.02</a:t>
          </a:r>
          <a:br>
            <a:rPr lang="en-US" sz="1200" b="1" dirty="0"/>
          </a:br>
          <a:r>
            <a:rPr lang="en-US" sz="1200" b="1" dirty="0"/>
            <a:t>Facility Support Services  M. Albanese</a:t>
          </a:r>
        </a:p>
      </dgm:t>
    </dgm:pt>
    <dgm:pt modelId="{325B508F-E266-4647-8A1E-AE3FB985FE77}" type="parTrans" cxnId="{7A70FC34-A68C-4FEB-91E3-90E449CD6D7A}">
      <dgm:prSet/>
      <dgm:spPr>
        <a:ln w="28575">
          <a:solidFill>
            <a:srgbClr val="00B0F0"/>
          </a:solidFill>
        </a:ln>
      </dgm:spPr>
      <dgm:t>
        <a:bodyPr anchor="ctr" anchorCtr="0"/>
        <a:lstStyle/>
        <a:p>
          <a:endParaRPr lang="en-US" sz="1200" b="1"/>
        </a:p>
      </dgm:t>
    </dgm:pt>
    <dgm:pt modelId="{50257587-D8D0-43CA-BE10-53D9AD6DC839}" type="sibTrans" cxnId="{7A70FC34-A68C-4FEB-91E3-90E449CD6D7A}">
      <dgm:prSet/>
      <dgm:spPr/>
      <dgm:t>
        <a:bodyPr/>
        <a:lstStyle/>
        <a:p>
          <a:endParaRPr lang="en-US" sz="1200"/>
        </a:p>
      </dgm:t>
    </dgm:pt>
    <dgm:pt modelId="{61FA7B57-665E-4A5F-9640-E3C6A1C53D58}">
      <dgm:prSet custT="1"/>
      <dgm:spPr>
        <a:solidFill>
          <a:srgbClr val="3399FF"/>
        </a:solidFill>
        <a:ln w="19050">
          <a:solidFill>
            <a:srgbClr val="00B0F0"/>
          </a:solidFill>
        </a:ln>
      </dgm:spPr>
      <dgm:t>
        <a:bodyPr anchor="ctr" anchorCtr="0"/>
        <a:lstStyle/>
        <a:p>
          <a:pPr rtl="0">
            <a:spcAft>
              <a:spcPts val="0"/>
            </a:spcAft>
          </a:pPr>
          <a:r>
            <a:rPr lang="en-US" sz="1200" b="1" dirty="0"/>
            <a:t>2.05</a:t>
          </a:r>
        </a:p>
        <a:p>
          <a:pPr rtl="0">
            <a:spcAft>
              <a:spcPts val="0"/>
            </a:spcAft>
          </a:pPr>
          <a:r>
            <a:rPr lang="en-US" sz="1200" b="1" dirty="0"/>
            <a:t>Installation Integration</a:t>
          </a:r>
        </a:p>
        <a:p>
          <a:pPr rtl="0">
            <a:spcAft>
              <a:spcPts val="0"/>
            </a:spcAft>
          </a:pPr>
          <a:r>
            <a:rPr lang="en-US" sz="1200" b="1" dirty="0"/>
            <a:t>R. Feder</a:t>
          </a:r>
        </a:p>
      </dgm:t>
    </dgm:pt>
    <dgm:pt modelId="{C5401BD8-C97F-4AA1-8D44-4441D1D27F36}" type="parTrans" cxnId="{6853F454-DED9-4B40-892D-9B581F055414}">
      <dgm:prSet/>
      <dgm:spPr>
        <a:ln w="12700">
          <a:solidFill>
            <a:srgbClr val="1F89D7"/>
          </a:solidFill>
        </a:ln>
      </dgm:spPr>
      <dgm:t>
        <a:bodyPr anchor="ctr" anchorCtr="0"/>
        <a:lstStyle/>
        <a:p>
          <a:endParaRPr lang="en-US" sz="1200" b="1"/>
        </a:p>
      </dgm:t>
    </dgm:pt>
    <dgm:pt modelId="{E2D87E22-84AB-4AB0-81CA-DB4783323B57}" type="sibTrans" cxnId="{6853F454-DED9-4B40-892D-9B581F055414}">
      <dgm:prSet/>
      <dgm:spPr/>
      <dgm:t>
        <a:bodyPr/>
        <a:lstStyle/>
        <a:p>
          <a:endParaRPr lang="en-US" sz="1200"/>
        </a:p>
      </dgm:t>
    </dgm:pt>
    <dgm:pt modelId="{E77B1BE4-CA0C-41EC-97B9-07CBB1843B7C}">
      <dgm:prSet custT="1"/>
      <dgm:spPr>
        <a:ln w="28575">
          <a:solidFill>
            <a:srgbClr val="00B0F0"/>
          </a:solidFill>
        </a:ln>
      </dgm:spPr>
      <dgm:t>
        <a:bodyPr/>
        <a:lstStyle/>
        <a:p>
          <a:pPr>
            <a:spcAft>
              <a:spcPts val="0"/>
            </a:spcAft>
          </a:pPr>
          <a:r>
            <a:rPr lang="en-US" sz="1200" b="1" dirty="0"/>
            <a:t>2.03.04</a:t>
          </a:r>
        </a:p>
        <a:p>
          <a:pPr>
            <a:spcAft>
              <a:spcPts val="0"/>
            </a:spcAft>
          </a:pPr>
          <a:r>
            <a:rPr lang="en-US" sz="1200" b="1" dirty="0"/>
            <a:t>End Caps/Pole tips</a:t>
          </a:r>
        </a:p>
        <a:p>
          <a:pPr>
            <a:spcAft>
              <a:spcPts val="0"/>
            </a:spcAft>
          </a:pPr>
          <a:r>
            <a:rPr lang="en-US" sz="1200" b="1" dirty="0"/>
            <a:t>J. Mills</a:t>
          </a:r>
          <a:endParaRPr lang="en-US" sz="1200" dirty="0"/>
        </a:p>
      </dgm:t>
    </dgm:pt>
    <dgm:pt modelId="{4784F89E-88DC-470F-ABED-D312BC7DFC78}" type="parTrans" cxnId="{C1447EE2-1D0D-45FE-8CCD-662CABB3D358}">
      <dgm:prSet/>
      <dgm:spPr>
        <a:ln w="19050">
          <a:solidFill>
            <a:srgbClr val="00B0F0"/>
          </a:solidFill>
        </a:ln>
      </dgm:spPr>
      <dgm:t>
        <a:bodyPr/>
        <a:lstStyle/>
        <a:p>
          <a:endParaRPr lang="en-US" sz="1200"/>
        </a:p>
      </dgm:t>
    </dgm:pt>
    <dgm:pt modelId="{CDF35BA8-A594-46CD-9546-BAE681B11E2A}" type="sibTrans" cxnId="{C1447EE2-1D0D-45FE-8CCD-662CABB3D358}">
      <dgm:prSet/>
      <dgm:spPr/>
      <dgm:t>
        <a:bodyPr/>
        <a:lstStyle/>
        <a:p>
          <a:endParaRPr lang="en-US" sz="1200"/>
        </a:p>
      </dgm:t>
    </dgm:pt>
    <dgm:pt modelId="{217054D6-FE3E-4C47-BED0-45B90AB09313}">
      <dgm:prSet custT="1"/>
      <dgm:spPr>
        <a:ln w="28575">
          <a:solidFill>
            <a:srgbClr val="00B0F0"/>
          </a:solidFill>
        </a:ln>
      </dgm:spPr>
      <dgm:t>
        <a:bodyPr/>
        <a:lstStyle/>
        <a:p>
          <a:pPr>
            <a:spcAft>
              <a:spcPts val="0"/>
            </a:spcAft>
          </a:pPr>
          <a:r>
            <a:rPr lang="en-US" sz="1200" b="1" dirty="0"/>
            <a:t>2.03.02</a:t>
          </a:r>
        </a:p>
        <a:p>
          <a:pPr>
            <a:spcAft>
              <a:spcPts val="0"/>
            </a:spcAft>
          </a:pPr>
          <a:r>
            <a:rPr lang="en-US" sz="1200" b="1" dirty="0"/>
            <a:t>Inner Rings</a:t>
          </a:r>
        </a:p>
        <a:p>
          <a:pPr>
            <a:spcAft>
              <a:spcPts val="0"/>
            </a:spcAft>
          </a:pPr>
          <a:r>
            <a:rPr lang="en-US" sz="1200" b="1" dirty="0"/>
            <a:t>C. Pontieri</a:t>
          </a:r>
        </a:p>
      </dgm:t>
    </dgm:pt>
    <dgm:pt modelId="{B9882029-B786-4588-9A96-38A15063803C}" type="parTrans" cxnId="{6E4AFC39-7B32-452C-BB63-57011345219A}">
      <dgm:prSet/>
      <dgm:spPr>
        <a:ln w="19050">
          <a:solidFill>
            <a:srgbClr val="00B0F0"/>
          </a:solidFill>
        </a:ln>
      </dgm:spPr>
      <dgm:t>
        <a:bodyPr/>
        <a:lstStyle/>
        <a:p>
          <a:endParaRPr lang="en-US" sz="1200"/>
        </a:p>
      </dgm:t>
    </dgm:pt>
    <dgm:pt modelId="{8ADCF06E-B614-461D-956E-1B4C44A5D715}" type="sibTrans" cxnId="{6E4AFC39-7B32-452C-BB63-57011345219A}">
      <dgm:prSet/>
      <dgm:spPr/>
      <dgm:t>
        <a:bodyPr/>
        <a:lstStyle/>
        <a:p>
          <a:endParaRPr lang="en-US" sz="1200"/>
        </a:p>
      </dgm:t>
    </dgm:pt>
    <dgm:pt modelId="{30F2FD7B-EB2D-4110-B728-0C3F53661F86}">
      <dgm:prSet custT="1"/>
      <dgm:spPr>
        <a:ln w="28575">
          <a:solidFill>
            <a:srgbClr val="00B0F0"/>
          </a:solidFill>
        </a:ln>
      </dgm:spPr>
      <dgm:t>
        <a:bodyPr/>
        <a:lstStyle/>
        <a:p>
          <a:pPr>
            <a:spcAft>
              <a:spcPts val="0"/>
            </a:spcAft>
          </a:pPr>
          <a:endParaRPr lang="en-US" sz="1200" b="1" dirty="0"/>
        </a:p>
        <a:p>
          <a:pPr>
            <a:spcAft>
              <a:spcPts val="0"/>
            </a:spcAft>
          </a:pPr>
          <a:r>
            <a:rPr lang="en-US" sz="1200" b="1" dirty="0"/>
            <a:t>2.03.05                       Bridge, Platforms &amp; Access                                  J. Mills</a:t>
          </a:r>
        </a:p>
        <a:p>
          <a:pPr>
            <a:spcAft>
              <a:spcPts val="0"/>
            </a:spcAft>
          </a:pPr>
          <a:endParaRPr lang="en-US" sz="1200" dirty="0"/>
        </a:p>
      </dgm:t>
    </dgm:pt>
    <dgm:pt modelId="{341C3E4D-E9FA-4CFC-841C-487049805FB3}" type="parTrans" cxnId="{9D8FC1B6-5137-410A-9E72-60E8A24271CB}">
      <dgm:prSet/>
      <dgm:spPr>
        <a:ln w="28575">
          <a:solidFill>
            <a:srgbClr val="00B0F0"/>
          </a:solidFill>
        </a:ln>
      </dgm:spPr>
      <dgm:t>
        <a:bodyPr/>
        <a:lstStyle/>
        <a:p>
          <a:endParaRPr lang="en-US" sz="1200"/>
        </a:p>
      </dgm:t>
    </dgm:pt>
    <dgm:pt modelId="{A02D1C16-3686-464A-91B0-AEF58923700F}" type="sibTrans" cxnId="{9D8FC1B6-5137-410A-9E72-60E8A24271CB}">
      <dgm:prSet/>
      <dgm:spPr/>
      <dgm:t>
        <a:bodyPr/>
        <a:lstStyle/>
        <a:p>
          <a:endParaRPr lang="en-US" sz="1200"/>
        </a:p>
      </dgm:t>
    </dgm:pt>
    <dgm:pt modelId="{0BF1A0DA-960D-47B3-AFF8-AEDF0B63D284}" type="pres">
      <dgm:prSet presAssocID="{93C7B1BD-D1AF-407B-87FB-0D0282D1814F}" presName="diagram" presStyleCnt="0">
        <dgm:presLayoutVars>
          <dgm:chPref val="1"/>
          <dgm:dir/>
          <dgm:animOne val="branch"/>
          <dgm:animLvl val="lvl"/>
          <dgm:resizeHandles/>
        </dgm:presLayoutVars>
      </dgm:prSet>
      <dgm:spPr/>
    </dgm:pt>
    <dgm:pt modelId="{91C4D229-6BAB-4A68-8611-44AE6A3BAF03}" type="pres">
      <dgm:prSet presAssocID="{622A5224-22DB-4ED3-BFB1-1D15928BADCA}" presName="root" presStyleCnt="0"/>
      <dgm:spPr/>
    </dgm:pt>
    <dgm:pt modelId="{A059B970-7ADA-46CE-B4FC-A0ED880633B4}" type="pres">
      <dgm:prSet presAssocID="{622A5224-22DB-4ED3-BFB1-1D15928BADCA}" presName="rootComposite" presStyleCnt="0"/>
      <dgm:spPr/>
    </dgm:pt>
    <dgm:pt modelId="{52A17BD5-7262-468F-A4B9-901F57E53AD6}" type="pres">
      <dgm:prSet presAssocID="{622A5224-22DB-4ED3-BFB1-1D15928BADCA}" presName="rootText" presStyleLbl="node1" presStyleIdx="0" presStyleCnt="5" custScaleX="159046" custScaleY="125688" custLinFactNeighborX="-242" custLinFactNeighborY="2543"/>
      <dgm:spPr/>
    </dgm:pt>
    <dgm:pt modelId="{98C326DE-DF4B-4B70-9692-6A9239711DC1}" type="pres">
      <dgm:prSet presAssocID="{622A5224-22DB-4ED3-BFB1-1D15928BADCA}" presName="rootConnector" presStyleLbl="node1" presStyleIdx="0" presStyleCnt="5"/>
      <dgm:spPr/>
    </dgm:pt>
    <dgm:pt modelId="{A76680AE-1CB9-4F6D-96C5-929B7085DDF6}" type="pres">
      <dgm:prSet presAssocID="{622A5224-22DB-4ED3-BFB1-1D15928BADCA}" presName="childShape" presStyleCnt="0"/>
      <dgm:spPr/>
    </dgm:pt>
    <dgm:pt modelId="{45916C46-C756-4758-97B6-528941A28EC8}" type="pres">
      <dgm:prSet presAssocID="{DF94C96A-BF19-422A-B9F7-04F840B7F4C8}" presName="root" presStyleCnt="0"/>
      <dgm:spPr/>
    </dgm:pt>
    <dgm:pt modelId="{DFBCC45F-7536-41F6-A7F9-8B45FB0534B7}" type="pres">
      <dgm:prSet presAssocID="{DF94C96A-BF19-422A-B9F7-04F840B7F4C8}" presName="rootComposite" presStyleCnt="0"/>
      <dgm:spPr/>
    </dgm:pt>
    <dgm:pt modelId="{3473C6DC-D772-47C1-8401-7337BFC8B067}" type="pres">
      <dgm:prSet presAssocID="{DF94C96A-BF19-422A-B9F7-04F840B7F4C8}" presName="rootText" presStyleLbl="node1" presStyleIdx="1" presStyleCnt="5" custScaleX="149229" custScaleY="131109" custLinFactNeighborX="-609" custLinFactNeighborY="2543"/>
      <dgm:spPr/>
    </dgm:pt>
    <dgm:pt modelId="{EBCCB03C-1BD6-4F95-8EB4-D22EA4E8CBB6}" type="pres">
      <dgm:prSet presAssocID="{DF94C96A-BF19-422A-B9F7-04F840B7F4C8}" presName="rootConnector" presStyleLbl="node1" presStyleIdx="1" presStyleCnt="5"/>
      <dgm:spPr/>
    </dgm:pt>
    <dgm:pt modelId="{F792FD39-75F4-4FBF-B8AA-822A8F67BFAA}" type="pres">
      <dgm:prSet presAssocID="{DF94C96A-BF19-422A-B9F7-04F840B7F4C8}" presName="childShape" presStyleCnt="0"/>
      <dgm:spPr/>
    </dgm:pt>
    <dgm:pt modelId="{47B0C7CA-4D71-4166-BA8E-126FC29DFDFD}" type="pres">
      <dgm:prSet presAssocID="{BE3946B7-FAB8-40CC-B95C-E5E263C3D899}" presName="Name13" presStyleLbl="parChTrans1D2" presStyleIdx="0" presStyleCnt="12" custSzX="81972" custSzY="288805"/>
      <dgm:spPr/>
    </dgm:pt>
    <dgm:pt modelId="{9AD3E734-8124-469F-8288-F7DF8DFB03AC}" type="pres">
      <dgm:prSet presAssocID="{6D85CA69-2CBD-40BE-949E-E2AEC243CD0D}" presName="childText" presStyleLbl="bgAcc1" presStyleIdx="0" presStyleCnt="12" custScaleX="196203" custScaleY="104259" custLinFactNeighborX="-5258" custLinFactNeighborY="39399">
        <dgm:presLayoutVars>
          <dgm:bulletEnabled val="1"/>
        </dgm:presLayoutVars>
      </dgm:prSet>
      <dgm:spPr/>
    </dgm:pt>
    <dgm:pt modelId="{52A6BE6A-3EA1-4359-AB3E-813E7FBF241A}" type="pres">
      <dgm:prSet presAssocID="{10DD6636-EAC6-447F-835E-31BE436EA106}" presName="Name13" presStyleLbl="parChTrans1D2" presStyleIdx="1" presStyleCnt="12" custSzX="81972" custSzY="765181"/>
      <dgm:spPr/>
    </dgm:pt>
    <dgm:pt modelId="{5EBE4548-434C-47C5-8D90-E0359327AED7}" type="pres">
      <dgm:prSet presAssocID="{5EB9AD68-A025-4F3D-B13D-3122F30EF173}" presName="childText" presStyleLbl="bgAcc1" presStyleIdx="1" presStyleCnt="12" custScaleX="196203" custScaleY="106692" custLinFactNeighborX="-5258" custLinFactNeighborY="36154">
        <dgm:presLayoutVars>
          <dgm:bulletEnabled val="1"/>
        </dgm:presLayoutVars>
      </dgm:prSet>
      <dgm:spPr/>
    </dgm:pt>
    <dgm:pt modelId="{F23AA128-6BBB-403C-8422-9B2D5476C667}" type="pres">
      <dgm:prSet presAssocID="{E3387AF7-6235-4F21-B3A2-E4656A2842EB}" presName="Name13" presStyleLbl="parChTrans1D2" presStyleIdx="2" presStyleCnt="12" custSzX="81972" custSzY="1241557"/>
      <dgm:spPr/>
    </dgm:pt>
    <dgm:pt modelId="{EBBD28F3-8F3D-4D7C-8BD6-CFD346749050}" type="pres">
      <dgm:prSet presAssocID="{C3CDE8B8-9851-4BE2-BC44-5A474DF7E6F7}" presName="childText" presStyleLbl="bgAcc1" presStyleIdx="2" presStyleCnt="12" custScaleX="196203" custScaleY="124143" custLinFactNeighborX="-5258" custLinFactNeighborY="27497">
        <dgm:presLayoutVars>
          <dgm:bulletEnabled val="1"/>
        </dgm:presLayoutVars>
      </dgm:prSet>
      <dgm:spPr/>
    </dgm:pt>
    <dgm:pt modelId="{DB2F0F13-22D2-451A-93D0-ECC968875B33}" type="pres">
      <dgm:prSet presAssocID="{1EF56ACF-2F88-4EAB-994A-9C4898561268}" presName="Name13" presStyleLbl="parChTrans1D2" presStyleIdx="3" presStyleCnt="12" custSzX="81972" custSzY="1813081"/>
      <dgm:spPr/>
    </dgm:pt>
    <dgm:pt modelId="{3C36EF40-13B9-44F6-BE1B-87FDD95D101F}" type="pres">
      <dgm:prSet presAssocID="{4246BCB8-8A5C-4000-87DE-96B61BE354F6}" presName="childText" presStyleLbl="bgAcc1" presStyleIdx="3" presStyleCnt="12" custScaleX="196148" custScaleY="158675" custLinFactNeighborX="-2389" custLinFactNeighborY="11177">
        <dgm:presLayoutVars>
          <dgm:bulletEnabled val="1"/>
        </dgm:presLayoutVars>
      </dgm:prSet>
      <dgm:spPr/>
    </dgm:pt>
    <dgm:pt modelId="{F1F51AD1-A36A-47CC-A9AC-9355B1057BEE}" type="pres">
      <dgm:prSet presAssocID="{2CA75867-B6A8-4A6E-8A77-EBE8AABE2B6E}" presName="Name13" presStyleLbl="parChTrans1D2" presStyleIdx="4" presStyleCnt="12" custSzX="81972" custSzY="2384604"/>
      <dgm:spPr/>
    </dgm:pt>
    <dgm:pt modelId="{6718C1F1-D5CB-4886-9378-42C2543B7C42}" type="pres">
      <dgm:prSet presAssocID="{895B93AA-2F5D-494D-B113-064B87A03896}" presName="childText" presStyleLbl="bgAcc1" presStyleIdx="4" presStyleCnt="12" custScaleX="188589" custScaleY="98638" custLinFactNeighborX="2356" custLinFactNeighborY="-5432">
        <dgm:presLayoutVars>
          <dgm:bulletEnabled val="1"/>
        </dgm:presLayoutVars>
      </dgm:prSet>
      <dgm:spPr/>
    </dgm:pt>
    <dgm:pt modelId="{A16CA36E-9C87-4D93-A70C-91D903043EC4}" type="pres">
      <dgm:prSet presAssocID="{DD320EC8-3675-4BF2-AFC5-0BF19BF1FDBF}" presName="root" presStyleCnt="0"/>
      <dgm:spPr/>
    </dgm:pt>
    <dgm:pt modelId="{909079FE-5247-4E1E-9D6A-B9E05CFFDE36}" type="pres">
      <dgm:prSet presAssocID="{DD320EC8-3675-4BF2-AFC5-0BF19BF1FDBF}" presName="rootComposite" presStyleCnt="0"/>
      <dgm:spPr/>
    </dgm:pt>
    <dgm:pt modelId="{8464DB9C-3CD2-4420-A1E7-94D3A51CAA59}" type="pres">
      <dgm:prSet presAssocID="{DD320EC8-3675-4BF2-AFC5-0BF19BF1FDBF}" presName="rootText" presStyleLbl="node1" presStyleIdx="2" presStyleCnt="5" custScaleX="182717" custScaleY="139254" custLinFactNeighborX="5405" custLinFactNeighborY="2463"/>
      <dgm:spPr/>
    </dgm:pt>
    <dgm:pt modelId="{87A10CD0-A2FB-4259-8C8A-8E57BBEEB34A}" type="pres">
      <dgm:prSet presAssocID="{DD320EC8-3675-4BF2-AFC5-0BF19BF1FDBF}" presName="rootConnector" presStyleLbl="node1" presStyleIdx="2" presStyleCnt="5"/>
      <dgm:spPr/>
    </dgm:pt>
    <dgm:pt modelId="{48E22FCC-BD06-4DA1-9B20-BEEE98F15CCF}" type="pres">
      <dgm:prSet presAssocID="{DD320EC8-3675-4BF2-AFC5-0BF19BF1FDBF}" presName="childShape" presStyleCnt="0"/>
      <dgm:spPr/>
    </dgm:pt>
    <dgm:pt modelId="{4E58605D-D132-40CE-8C56-6E8E96D1AE7F}" type="pres">
      <dgm:prSet presAssocID="{45207A14-171A-41D8-9D77-62ABF8AA4E6A}" presName="Name13" presStyleLbl="parChTrans1D2" presStyleIdx="5" presStyleCnt="12" custSzX="81972" custSzY="307510"/>
      <dgm:spPr/>
    </dgm:pt>
    <dgm:pt modelId="{E7E22DC0-D60C-4AA2-834F-51982D003370}" type="pres">
      <dgm:prSet presAssocID="{9CE62B9F-B964-4D76-9DD3-D9D2E6B4308F}" presName="childText" presStyleLbl="bgAcc1" presStyleIdx="5" presStyleCnt="12" custScaleX="196203" custScaleY="129403" custLinFactNeighborY="37178">
        <dgm:presLayoutVars>
          <dgm:bulletEnabled val="1"/>
        </dgm:presLayoutVars>
      </dgm:prSet>
      <dgm:spPr/>
    </dgm:pt>
    <dgm:pt modelId="{ADE18C0C-29DB-46B4-A7FA-44833995D858}" type="pres">
      <dgm:prSet presAssocID="{B9882029-B786-4588-9A96-38A15063803C}" presName="Name13" presStyleLbl="parChTrans1D2" presStyleIdx="6" presStyleCnt="12"/>
      <dgm:spPr/>
    </dgm:pt>
    <dgm:pt modelId="{DEF2916F-E6A4-4F2C-ADE5-8E1007021174}" type="pres">
      <dgm:prSet presAssocID="{217054D6-FE3E-4C47-BED0-45B90AB09313}" presName="childText" presStyleLbl="bgAcc1" presStyleIdx="6" presStyleCnt="12" custScaleX="190212" custScaleY="102191" custLinFactNeighborX="6939" custLinFactNeighborY="20678">
        <dgm:presLayoutVars>
          <dgm:bulletEnabled val="1"/>
        </dgm:presLayoutVars>
      </dgm:prSet>
      <dgm:spPr/>
    </dgm:pt>
    <dgm:pt modelId="{FFDADE9B-C1EC-449B-AC5A-1329298B341E}" type="pres">
      <dgm:prSet presAssocID="{9E4FBBF4-C1DB-4218-B7C0-D297BADD43F7}" presName="Name13" presStyleLbl="parChTrans1D2" presStyleIdx="7" presStyleCnt="12" custSzX="81972" custSzY="884915"/>
      <dgm:spPr/>
    </dgm:pt>
    <dgm:pt modelId="{D48860AB-6736-4C56-B3B1-5A10ED08BEDA}" type="pres">
      <dgm:prSet presAssocID="{48980B1C-9B33-4AB5-9A18-85F663EBD18F}" presName="childText" presStyleLbl="bgAcc1" presStyleIdx="7" presStyleCnt="12" custScaleX="185806" custScaleY="112012" custLinFactNeighborX="6939" custLinFactNeighborY="8636">
        <dgm:presLayoutVars>
          <dgm:bulletEnabled val="1"/>
        </dgm:presLayoutVars>
      </dgm:prSet>
      <dgm:spPr/>
    </dgm:pt>
    <dgm:pt modelId="{7ECF5A22-E480-4197-A8CE-D8B55B063684}" type="pres">
      <dgm:prSet presAssocID="{4784F89E-88DC-470F-ABED-D312BC7DFC78}" presName="Name13" presStyleLbl="parChTrans1D2" presStyleIdx="8" presStyleCnt="12"/>
      <dgm:spPr/>
    </dgm:pt>
    <dgm:pt modelId="{4E695F81-7FCE-4E60-B182-10F86A8D214B}" type="pres">
      <dgm:prSet presAssocID="{E77B1BE4-CA0C-41EC-97B9-07CBB1843B7C}" presName="childText" presStyleLbl="bgAcc1" presStyleIdx="8" presStyleCnt="12" custScaleX="188920" custScaleY="108257" custLinFactNeighborX="12" custLinFactNeighborY="-6868">
        <dgm:presLayoutVars>
          <dgm:bulletEnabled val="1"/>
        </dgm:presLayoutVars>
      </dgm:prSet>
      <dgm:spPr/>
    </dgm:pt>
    <dgm:pt modelId="{073E84B0-0CE6-4DAA-8895-D2006583C185}" type="pres">
      <dgm:prSet presAssocID="{341C3E4D-E9FA-4CFC-841C-487049805FB3}" presName="Name13" presStyleLbl="parChTrans1D2" presStyleIdx="9" presStyleCnt="12"/>
      <dgm:spPr/>
    </dgm:pt>
    <dgm:pt modelId="{F66FAA93-341B-4289-8BCE-A9C60A99EE7D}" type="pres">
      <dgm:prSet presAssocID="{30F2FD7B-EB2D-4110-B728-0C3F53661F86}" presName="childText" presStyleLbl="bgAcc1" presStyleIdx="9" presStyleCnt="12" custScaleX="192772" custScaleY="130797" custLinFactNeighborX="1399" custLinFactNeighborY="-15905">
        <dgm:presLayoutVars>
          <dgm:bulletEnabled val="1"/>
        </dgm:presLayoutVars>
      </dgm:prSet>
      <dgm:spPr/>
    </dgm:pt>
    <dgm:pt modelId="{F65CCF90-6C11-4D6B-BF6B-B0EEA95DFB32}" type="pres">
      <dgm:prSet presAssocID="{09D22DE7-A296-4990-963F-D35674FA50B7}" presName="root" presStyleCnt="0"/>
      <dgm:spPr/>
    </dgm:pt>
    <dgm:pt modelId="{154DB599-CF3A-4E0C-AE78-908CB21C71A3}" type="pres">
      <dgm:prSet presAssocID="{09D22DE7-A296-4990-963F-D35674FA50B7}" presName="rootComposite" presStyleCnt="0"/>
      <dgm:spPr/>
    </dgm:pt>
    <dgm:pt modelId="{443BE422-0C98-45AF-9643-C6AF4B784CB8}" type="pres">
      <dgm:prSet presAssocID="{09D22DE7-A296-4990-963F-D35674FA50B7}" presName="rootText" presStyleLbl="node1" presStyleIdx="3" presStyleCnt="5" custScaleX="149229" custScaleY="142632" custLinFactNeighborY="2543"/>
      <dgm:spPr/>
    </dgm:pt>
    <dgm:pt modelId="{32F92EA1-D045-415E-9979-E76CBC5C9AD6}" type="pres">
      <dgm:prSet presAssocID="{09D22DE7-A296-4990-963F-D35674FA50B7}" presName="rootConnector" presStyleLbl="node1" presStyleIdx="3" presStyleCnt="5"/>
      <dgm:spPr/>
    </dgm:pt>
    <dgm:pt modelId="{8A2E0CFD-D23F-44DE-AC3D-CBE66E0399F7}" type="pres">
      <dgm:prSet presAssocID="{09D22DE7-A296-4990-963F-D35674FA50B7}" presName="childShape" presStyleCnt="0"/>
      <dgm:spPr/>
    </dgm:pt>
    <dgm:pt modelId="{0E6D9DCF-E533-4BCE-ACBA-3952FA7FEBF1}" type="pres">
      <dgm:prSet presAssocID="{DF6EB273-A071-497E-93CD-69E0DDB8DE18}" presName="Name13" presStyleLbl="parChTrans1D2" presStyleIdx="10" presStyleCnt="12" custSzX="81972" custSzY="288805"/>
      <dgm:spPr/>
    </dgm:pt>
    <dgm:pt modelId="{5D47E5AD-6C83-418F-A20A-B58700135F8F}" type="pres">
      <dgm:prSet presAssocID="{8CBDDCDE-E9B8-4D0B-83C5-481242AE8489}" presName="childText" presStyleLbl="bgAcc1" presStyleIdx="10" presStyleCnt="12" custScaleX="196203" custScaleY="138409" custLinFactNeighborX="1385" custLinFactNeighborY="27302">
        <dgm:presLayoutVars>
          <dgm:bulletEnabled val="1"/>
        </dgm:presLayoutVars>
      </dgm:prSet>
      <dgm:spPr/>
    </dgm:pt>
    <dgm:pt modelId="{2FC21D3F-7AB8-4FFB-9D1C-07FB8366901E}" type="pres">
      <dgm:prSet presAssocID="{325B508F-E266-4647-8A1E-AE3FB985FE77}" presName="Name13" presStyleLbl="parChTrans1D2" presStyleIdx="11" presStyleCnt="12" custSzX="81972" custSzY="811768"/>
      <dgm:spPr/>
    </dgm:pt>
    <dgm:pt modelId="{E440108D-F518-484B-A8DA-0314F31272BC}" type="pres">
      <dgm:prSet presAssocID="{C8F6382A-E7F1-4BF1-8AEA-EF68F6B8B062}" presName="childText" presStyleLbl="bgAcc1" presStyleIdx="11" presStyleCnt="12" custScaleX="220123" custScaleY="120291" custLinFactNeighborY="37178">
        <dgm:presLayoutVars>
          <dgm:bulletEnabled val="1"/>
        </dgm:presLayoutVars>
      </dgm:prSet>
      <dgm:spPr/>
    </dgm:pt>
    <dgm:pt modelId="{09D3A124-84A4-4C29-9072-6A0555969879}" type="pres">
      <dgm:prSet presAssocID="{61FA7B57-665E-4A5F-9640-E3C6A1C53D58}" presName="root" presStyleCnt="0"/>
      <dgm:spPr/>
    </dgm:pt>
    <dgm:pt modelId="{26ADB6BD-3784-48F8-A42B-D6C39724ED67}" type="pres">
      <dgm:prSet presAssocID="{61FA7B57-665E-4A5F-9640-E3C6A1C53D58}" presName="rootComposite" presStyleCnt="0"/>
      <dgm:spPr/>
    </dgm:pt>
    <dgm:pt modelId="{3498BEE4-F240-49BE-B540-5B8FA129983C}" type="pres">
      <dgm:prSet presAssocID="{61FA7B57-665E-4A5F-9640-E3C6A1C53D58}" presName="rootText" presStyleLbl="node1" presStyleIdx="4" presStyleCnt="5" custScaleX="144239" custScaleY="135778" custLinFactNeighborX="-11429" custLinFactNeighborY="2091"/>
      <dgm:spPr/>
    </dgm:pt>
    <dgm:pt modelId="{28F98839-613C-4844-94CC-4F1B622441AD}" type="pres">
      <dgm:prSet presAssocID="{61FA7B57-665E-4A5F-9640-E3C6A1C53D58}" presName="rootConnector" presStyleLbl="node1" presStyleIdx="4" presStyleCnt="5"/>
      <dgm:spPr/>
    </dgm:pt>
    <dgm:pt modelId="{D5BBAA0A-5805-4B02-9D16-636602241286}" type="pres">
      <dgm:prSet presAssocID="{61FA7B57-665E-4A5F-9640-E3C6A1C53D58}" presName="childShape" presStyleCnt="0"/>
      <dgm:spPr/>
    </dgm:pt>
  </dgm:ptLst>
  <dgm:cxnLst>
    <dgm:cxn modelId="{F5CAA104-56B7-7141-86A5-8F1AFF69B5C6}" type="presOf" srcId="{BE3946B7-FAB8-40CC-B95C-E5E263C3D899}" destId="{47B0C7CA-4D71-4166-BA8E-126FC29DFDFD}" srcOrd="0" destOrd="0" presId="urn:microsoft.com/office/officeart/2005/8/layout/hierarchy3"/>
    <dgm:cxn modelId="{1DD3DE0A-DB08-1348-A8E9-36A181671290}" type="presOf" srcId="{E77B1BE4-CA0C-41EC-97B9-07CBB1843B7C}" destId="{4E695F81-7FCE-4E60-B182-10F86A8D214B}" srcOrd="0" destOrd="0" presId="urn:microsoft.com/office/officeart/2005/8/layout/hierarchy3"/>
    <dgm:cxn modelId="{4CFBC514-138C-7945-9F7C-8DB01D15CFA6}" type="presOf" srcId="{C3CDE8B8-9851-4BE2-BC44-5A474DF7E6F7}" destId="{EBBD28F3-8F3D-4D7C-8BD6-CFD346749050}" srcOrd="0" destOrd="0" presId="urn:microsoft.com/office/officeart/2005/8/layout/hierarchy3"/>
    <dgm:cxn modelId="{5C800F15-2EFD-024E-BF89-91410E307C9F}" type="presOf" srcId="{5EB9AD68-A025-4F3D-B13D-3122F30EF173}" destId="{5EBE4548-434C-47C5-8D90-E0359327AED7}" srcOrd="0" destOrd="0" presId="urn:microsoft.com/office/officeart/2005/8/layout/hierarchy3"/>
    <dgm:cxn modelId="{40ACCB19-7CE4-2C4D-BCD1-18D940BF78A5}" type="presOf" srcId="{93C7B1BD-D1AF-407B-87FB-0D0282D1814F}" destId="{0BF1A0DA-960D-47B3-AFF8-AEDF0B63D284}" srcOrd="0" destOrd="0" presId="urn:microsoft.com/office/officeart/2005/8/layout/hierarchy3"/>
    <dgm:cxn modelId="{E7B39C20-06B3-1747-9414-205F1B13BDBF}" type="presOf" srcId="{9E4FBBF4-C1DB-4218-B7C0-D297BADD43F7}" destId="{FFDADE9B-C1EC-449B-AC5A-1329298B341E}" srcOrd="0" destOrd="0" presId="urn:microsoft.com/office/officeart/2005/8/layout/hierarchy3"/>
    <dgm:cxn modelId="{41FC3326-176E-4F56-B3DE-592EE98C21A0}" srcId="{93C7B1BD-D1AF-407B-87FB-0D0282D1814F}" destId="{DD320EC8-3675-4BF2-AFC5-0BF19BF1FDBF}" srcOrd="2" destOrd="0" parTransId="{6F8A27EF-37C5-4FA0-B763-D1D1A1575313}" sibTransId="{E6FD4AB1-2AE7-4947-ABDE-5EB2F645136B}"/>
    <dgm:cxn modelId="{D439332B-4EEF-9647-A34D-884DF04A3068}" type="presOf" srcId="{DD320EC8-3675-4BF2-AFC5-0BF19BF1FDBF}" destId="{8464DB9C-3CD2-4420-A1E7-94D3A51CAA59}" srcOrd="0" destOrd="0" presId="urn:microsoft.com/office/officeart/2005/8/layout/hierarchy3"/>
    <dgm:cxn modelId="{C058EF32-E63E-3843-95F7-2126EB4CFA2C}" type="presOf" srcId="{9CE62B9F-B964-4D76-9DD3-D9D2E6B4308F}" destId="{E7E22DC0-D60C-4AA2-834F-51982D003370}" srcOrd="0" destOrd="0" presId="urn:microsoft.com/office/officeart/2005/8/layout/hierarchy3"/>
    <dgm:cxn modelId="{7A70FC34-A68C-4FEB-91E3-90E449CD6D7A}" srcId="{09D22DE7-A296-4990-963F-D35674FA50B7}" destId="{C8F6382A-E7F1-4BF1-8AEA-EF68F6B8B062}" srcOrd="1" destOrd="0" parTransId="{325B508F-E266-4647-8A1E-AE3FB985FE77}" sibTransId="{50257587-D8D0-43CA-BE10-53D9AD6DC839}"/>
    <dgm:cxn modelId="{6E4AFC39-7B32-452C-BB63-57011345219A}" srcId="{DD320EC8-3675-4BF2-AFC5-0BF19BF1FDBF}" destId="{217054D6-FE3E-4C47-BED0-45B90AB09313}" srcOrd="1" destOrd="0" parTransId="{B9882029-B786-4588-9A96-38A15063803C}" sibTransId="{8ADCF06E-B614-461D-956E-1B4C44A5D715}"/>
    <dgm:cxn modelId="{1FAE7E40-C576-044A-B0D9-BF4AF2D0276C}" type="presOf" srcId="{10DD6636-EAC6-447F-835E-31BE436EA106}" destId="{52A6BE6A-3EA1-4359-AB3E-813E7FBF241A}" srcOrd="0" destOrd="0" presId="urn:microsoft.com/office/officeart/2005/8/layout/hierarchy3"/>
    <dgm:cxn modelId="{6A317B69-8ABE-8E4A-8E5C-0DC0DF8D18D8}" type="presOf" srcId="{B9882029-B786-4588-9A96-38A15063803C}" destId="{ADE18C0C-29DB-46B4-A7FA-44833995D858}" srcOrd="0" destOrd="0" presId="urn:microsoft.com/office/officeart/2005/8/layout/hierarchy3"/>
    <dgm:cxn modelId="{4362D46C-BF62-4D4B-9EDD-FBDA2C55E31A}" type="presOf" srcId="{48980B1C-9B33-4AB5-9A18-85F663EBD18F}" destId="{D48860AB-6736-4C56-B3B1-5A10ED08BEDA}" srcOrd="0" destOrd="0" presId="urn:microsoft.com/office/officeart/2005/8/layout/hierarchy3"/>
    <dgm:cxn modelId="{4DD1256D-8842-6A4B-A409-EF531E1E5020}" type="presOf" srcId="{DF94C96A-BF19-422A-B9F7-04F840B7F4C8}" destId="{EBCCB03C-1BD6-4F95-8EB4-D22EA4E8CBB6}" srcOrd="1" destOrd="0" presId="urn:microsoft.com/office/officeart/2005/8/layout/hierarchy3"/>
    <dgm:cxn modelId="{63A0B26E-0B9B-B54C-882B-DC8568468835}" type="presOf" srcId="{622A5224-22DB-4ED3-BFB1-1D15928BADCA}" destId="{52A17BD5-7262-468F-A4B9-901F57E53AD6}" srcOrd="0" destOrd="0" presId="urn:microsoft.com/office/officeart/2005/8/layout/hierarchy3"/>
    <dgm:cxn modelId="{5E7CD050-BAEA-4C8E-A375-6B144CC83335}" srcId="{09D22DE7-A296-4990-963F-D35674FA50B7}" destId="{8CBDDCDE-E9B8-4D0B-83C5-481242AE8489}" srcOrd="0" destOrd="0" parTransId="{DF6EB273-A071-497E-93CD-69E0DDB8DE18}" sibTransId="{E9D9C85B-2C0C-435A-9192-ECDBB1716A20}"/>
    <dgm:cxn modelId="{DDE55352-35DA-0E44-B7E8-518204104E15}" type="presOf" srcId="{8CBDDCDE-E9B8-4D0B-83C5-481242AE8489}" destId="{5D47E5AD-6C83-418F-A20A-B58700135F8F}" srcOrd="0" destOrd="0" presId="urn:microsoft.com/office/officeart/2005/8/layout/hierarchy3"/>
    <dgm:cxn modelId="{D8A87453-BB24-3249-B4B8-D6DD6489A1CD}" type="presOf" srcId="{DD320EC8-3675-4BF2-AFC5-0BF19BF1FDBF}" destId="{87A10CD0-A2FB-4259-8C8A-8E57BBEEB34A}" srcOrd="1" destOrd="0" presId="urn:microsoft.com/office/officeart/2005/8/layout/hierarchy3"/>
    <dgm:cxn modelId="{6853F454-DED9-4B40-892D-9B581F055414}" srcId="{93C7B1BD-D1AF-407B-87FB-0D0282D1814F}" destId="{61FA7B57-665E-4A5F-9640-E3C6A1C53D58}" srcOrd="4" destOrd="0" parTransId="{C5401BD8-C97F-4AA1-8D44-4441D1D27F36}" sibTransId="{E2D87E22-84AB-4AB0-81CA-DB4783323B57}"/>
    <dgm:cxn modelId="{EEDA8378-F9AC-4C87-9B0D-0D33560D3CFB}" srcId="{DD320EC8-3675-4BF2-AFC5-0BF19BF1FDBF}" destId="{9CE62B9F-B964-4D76-9DD3-D9D2E6B4308F}" srcOrd="0" destOrd="0" parTransId="{45207A14-171A-41D8-9D77-62ABF8AA4E6A}" sibTransId="{CD2A5FEF-A1C8-4FBD-AC5D-E01ED80CD644}"/>
    <dgm:cxn modelId="{96E66E83-96EF-8644-A0B4-23C3EECC2C1E}" type="presOf" srcId="{09D22DE7-A296-4990-963F-D35674FA50B7}" destId="{443BE422-0C98-45AF-9643-C6AF4B784CB8}" srcOrd="0" destOrd="0" presId="urn:microsoft.com/office/officeart/2005/8/layout/hierarchy3"/>
    <dgm:cxn modelId="{1614998D-5430-4CA0-8173-0DD29A687BC4}" srcId="{DF94C96A-BF19-422A-B9F7-04F840B7F4C8}" destId="{5EB9AD68-A025-4F3D-B13D-3122F30EF173}" srcOrd="1" destOrd="0" parTransId="{10DD6636-EAC6-447F-835E-31BE436EA106}" sibTransId="{BE8966B1-3DC6-4C1F-93A5-C0BAA04EE5BA}"/>
    <dgm:cxn modelId="{B7EB9193-791A-B545-93E0-5F1DF701DCB7}" type="presOf" srcId="{341C3E4D-E9FA-4CFC-841C-487049805FB3}" destId="{073E84B0-0CE6-4DAA-8895-D2006583C185}" srcOrd="0" destOrd="0" presId="urn:microsoft.com/office/officeart/2005/8/layout/hierarchy3"/>
    <dgm:cxn modelId="{701AA594-4200-47D3-9B8B-7B35B5E55D2B}" srcId="{93C7B1BD-D1AF-407B-87FB-0D0282D1814F}" destId="{622A5224-22DB-4ED3-BFB1-1D15928BADCA}" srcOrd="0" destOrd="0" parTransId="{155D9C98-2722-4AAE-9CAF-B6ECE28A3FD5}" sibTransId="{8E18C1CD-11DD-4776-91EE-CFD21A0942CF}"/>
    <dgm:cxn modelId="{14FF7A9E-E395-450F-9567-5BDD468214AF}" srcId="{DF94C96A-BF19-422A-B9F7-04F840B7F4C8}" destId="{895B93AA-2F5D-494D-B113-064B87A03896}" srcOrd="4" destOrd="0" parTransId="{2CA75867-B6A8-4A6E-8A77-EBE8AABE2B6E}" sibTransId="{82DC5343-01F2-40BC-AD29-A005B65A30E8}"/>
    <dgm:cxn modelId="{F938E9A1-5F40-6546-93C2-4C8E4F413FA6}" type="presOf" srcId="{217054D6-FE3E-4C47-BED0-45B90AB09313}" destId="{DEF2916F-E6A4-4F2C-ADE5-8E1007021174}" srcOrd="0" destOrd="0" presId="urn:microsoft.com/office/officeart/2005/8/layout/hierarchy3"/>
    <dgm:cxn modelId="{CB4267A2-B5A4-AD47-ABCF-97B50DB9F4EA}" type="presOf" srcId="{61FA7B57-665E-4A5F-9640-E3C6A1C53D58}" destId="{3498BEE4-F240-49BE-B540-5B8FA129983C}" srcOrd="0" destOrd="0" presId="urn:microsoft.com/office/officeart/2005/8/layout/hierarchy3"/>
    <dgm:cxn modelId="{0A1873A2-D38C-3B42-B280-AAC1B981454E}" type="presOf" srcId="{DF94C96A-BF19-422A-B9F7-04F840B7F4C8}" destId="{3473C6DC-D772-47C1-8401-7337BFC8B067}" srcOrd="0" destOrd="0" presId="urn:microsoft.com/office/officeart/2005/8/layout/hierarchy3"/>
    <dgm:cxn modelId="{3E40E4A3-5F29-CE41-9E20-4CFE8DF11181}" type="presOf" srcId="{DF6EB273-A071-497E-93CD-69E0DDB8DE18}" destId="{0E6D9DCF-E533-4BCE-ACBA-3952FA7FEBF1}" srcOrd="0" destOrd="0" presId="urn:microsoft.com/office/officeart/2005/8/layout/hierarchy3"/>
    <dgm:cxn modelId="{F320E6A6-A913-45DC-B44F-42F12AE108C0}" srcId="{93C7B1BD-D1AF-407B-87FB-0D0282D1814F}" destId="{09D22DE7-A296-4990-963F-D35674FA50B7}" srcOrd="3" destOrd="0" parTransId="{5FFCEA74-9668-47E0-A316-153CA53E6A94}" sibTransId="{4E7208EF-0E63-4001-AFFC-72F8FECAE02F}"/>
    <dgm:cxn modelId="{06D3C1AD-322F-8B40-A384-89D5FA07B835}" type="presOf" srcId="{4246BCB8-8A5C-4000-87DE-96B61BE354F6}" destId="{3C36EF40-13B9-44F6-BE1B-87FDD95D101F}" srcOrd="0" destOrd="0" presId="urn:microsoft.com/office/officeart/2005/8/layout/hierarchy3"/>
    <dgm:cxn modelId="{9D8FC1B6-5137-410A-9E72-60E8A24271CB}" srcId="{DD320EC8-3675-4BF2-AFC5-0BF19BF1FDBF}" destId="{30F2FD7B-EB2D-4110-B728-0C3F53661F86}" srcOrd="4" destOrd="0" parTransId="{341C3E4D-E9FA-4CFC-841C-487049805FB3}" sibTransId="{A02D1C16-3686-464A-91B0-AEF58923700F}"/>
    <dgm:cxn modelId="{954117B9-31D2-1B47-8615-CB7492DCF723}" type="presOf" srcId="{E3387AF7-6235-4F21-B3A2-E4656A2842EB}" destId="{F23AA128-6BBB-403C-8422-9B2D5476C667}" srcOrd="0" destOrd="0" presId="urn:microsoft.com/office/officeart/2005/8/layout/hierarchy3"/>
    <dgm:cxn modelId="{460BF1C3-A908-D74C-99FE-E7BE07877386}" type="presOf" srcId="{61FA7B57-665E-4A5F-9640-E3C6A1C53D58}" destId="{28F98839-613C-4844-94CC-4F1B622441AD}" srcOrd="1" destOrd="0" presId="urn:microsoft.com/office/officeart/2005/8/layout/hierarchy3"/>
    <dgm:cxn modelId="{FAE81BC4-F63A-374F-9F82-B03C3FCD48EE}" type="presOf" srcId="{1EF56ACF-2F88-4EAB-994A-9C4898561268}" destId="{DB2F0F13-22D2-451A-93D0-ECC968875B33}" srcOrd="0" destOrd="0" presId="urn:microsoft.com/office/officeart/2005/8/layout/hierarchy3"/>
    <dgm:cxn modelId="{3382B0C5-9092-404D-ADAF-F4BEB7402B29}" type="presOf" srcId="{09D22DE7-A296-4990-963F-D35674FA50B7}" destId="{32F92EA1-D045-415E-9979-E76CBC5C9AD6}" srcOrd="1" destOrd="0" presId="urn:microsoft.com/office/officeart/2005/8/layout/hierarchy3"/>
    <dgm:cxn modelId="{A48CDCCA-16FF-B145-B106-DF84DCD08B7D}" type="presOf" srcId="{2CA75867-B6A8-4A6E-8A77-EBE8AABE2B6E}" destId="{F1F51AD1-A36A-47CC-A9AC-9355B1057BEE}" srcOrd="0" destOrd="0" presId="urn:microsoft.com/office/officeart/2005/8/layout/hierarchy3"/>
    <dgm:cxn modelId="{A54A9BCB-B38D-FB4E-817D-279AED5364A6}" type="presOf" srcId="{C8F6382A-E7F1-4BF1-8AEA-EF68F6B8B062}" destId="{E440108D-F518-484B-A8DA-0314F31272BC}" srcOrd="0" destOrd="0" presId="urn:microsoft.com/office/officeart/2005/8/layout/hierarchy3"/>
    <dgm:cxn modelId="{E6EF45CD-BA49-4CFD-84C0-A55043888908}" srcId="{DF94C96A-BF19-422A-B9F7-04F840B7F4C8}" destId="{C3CDE8B8-9851-4BE2-BC44-5A474DF7E6F7}" srcOrd="2" destOrd="0" parTransId="{E3387AF7-6235-4F21-B3A2-E4656A2842EB}" sibTransId="{D53BBE80-05E2-4E30-A769-34A93AE49204}"/>
    <dgm:cxn modelId="{9ED8C6D4-CED2-4A4B-A358-5A25401FFC97}" srcId="{DF94C96A-BF19-422A-B9F7-04F840B7F4C8}" destId="{6D85CA69-2CBD-40BE-949E-E2AEC243CD0D}" srcOrd="0" destOrd="0" parTransId="{BE3946B7-FAB8-40CC-B95C-E5E263C3D899}" sibTransId="{8B1433C8-D19A-4276-9B6F-5DB1FFA723C1}"/>
    <dgm:cxn modelId="{943F01D6-086A-4D2C-BFBE-2F4D8CCFE694}" srcId="{93C7B1BD-D1AF-407B-87FB-0D0282D1814F}" destId="{DF94C96A-BF19-422A-B9F7-04F840B7F4C8}" srcOrd="1" destOrd="0" parTransId="{340ED6AD-F9F6-4E05-815A-24D4520A43A0}" sibTransId="{9199BA31-FA48-44AE-88B3-9C40654B9FAD}"/>
    <dgm:cxn modelId="{78CA9DDE-5DA9-479C-8D7C-AC9CABFBEF1F}" srcId="{DD320EC8-3675-4BF2-AFC5-0BF19BF1FDBF}" destId="{48980B1C-9B33-4AB5-9A18-85F663EBD18F}" srcOrd="2" destOrd="0" parTransId="{9E4FBBF4-C1DB-4218-B7C0-D297BADD43F7}" sibTransId="{723C90D2-F8BF-4C14-B809-FA4FC9BF2EB2}"/>
    <dgm:cxn modelId="{BBF04AE2-8DFF-2747-8099-D039BE74712E}" type="presOf" srcId="{4784F89E-88DC-470F-ABED-D312BC7DFC78}" destId="{7ECF5A22-E480-4197-A8CE-D8B55B063684}" srcOrd="0" destOrd="0" presId="urn:microsoft.com/office/officeart/2005/8/layout/hierarchy3"/>
    <dgm:cxn modelId="{C1447EE2-1D0D-45FE-8CCD-662CABB3D358}" srcId="{DD320EC8-3675-4BF2-AFC5-0BF19BF1FDBF}" destId="{E77B1BE4-CA0C-41EC-97B9-07CBB1843B7C}" srcOrd="3" destOrd="0" parTransId="{4784F89E-88DC-470F-ABED-D312BC7DFC78}" sibTransId="{CDF35BA8-A594-46CD-9546-BAE681B11E2A}"/>
    <dgm:cxn modelId="{4AD855E7-4A78-3045-998E-9E5B26788381}" type="presOf" srcId="{45207A14-171A-41D8-9D77-62ABF8AA4E6A}" destId="{4E58605D-D132-40CE-8C56-6E8E96D1AE7F}" srcOrd="0" destOrd="0" presId="urn:microsoft.com/office/officeart/2005/8/layout/hierarchy3"/>
    <dgm:cxn modelId="{3CA1F3EE-882F-404A-ADEB-71393F4CCFA4}" type="presOf" srcId="{325B508F-E266-4647-8A1E-AE3FB985FE77}" destId="{2FC21D3F-7AB8-4FFB-9D1C-07FB8366901E}" srcOrd="0" destOrd="0" presId="urn:microsoft.com/office/officeart/2005/8/layout/hierarchy3"/>
    <dgm:cxn modelId="{DAAD59EF-0A96-1A4D-849A-A36581628063}" type="presOf" srcId="{6D85CA69-2CBD-40BE-949E-E2AEC243CD0D}" destId="{9AD3E734-8124-469F-8288-F7DF8DFB03AC}" srcOrd="0" destOrd="0" presId="urn:microsoft.com/office/officeart/2005/8/layout/hierarchy3"/>
    <dgm:cxn modelId="{54AE07F2-FF3E-F145-B8EA-47D068F05267}" type="presOf" srcId="{895B93AA-2F5D-494D-B113-064B87A03896}" destId="{6718C1F1-D5CB-4886-9378-42C2543B7C42}" srcOrd="0" destOrd="0" presId="urn:microsoft.com/office/officeart/2005/8/layout/hierarchy3"/>
    <dgm:cxn modelId="{1CF299F2-348C-3A43-85AD-A45856EEEA22}" type="presOf" srcId="{622A5224-22DB-4ED3-BFB1-1D15928BADCA}" destId="{98C326DE-DF4B-4B70-9692-6A9239711DC1}" srcOrd="1" destOrd="0" presId="urn:microsoft.com/office/officeart/2005/8/layout/hierarchy3"/>
    <dgm:cxn modelId="{1C44D1F5-2210-0047-8A9A-330D2FE3DED5}" type="presOf" srcId="{30F2FD7B-EB2D-4110-B728-0C3F53661F86}" destId="{F66FAA93-341B-4289-8BCE-A9C60A99EE7D}" srcOrd="0" destOrd="0" presId="urn:microsoft.com/office/officeart/2005/8/layout/hierarchy3"/>
    <dgm:cxn modelId="{2D5AFEF5-BB96-4C84-95F0-CA79479D20C9}" srcId="{DF94C96A-BF19-422A-B9F7-04F840B7F4C8}" destId="{4246BCB8-8A5C-4000-87DE-96B61BE354F6}" srcOrd="3" destOrd="0" parTransId="{1EF56ACF-2F88-4EAB-994A-9C4898561268}" sibTransId="{769693A9-BBE0-4A59-AC4B-80341BAD98BD}"/>
    <dgm:cxn modelId="{1F832B65-591F-EB49-BCF0-EF3E3CA8C1CA}" type="presParOf" srcId="{0BF1A0DA-960D-47B3-AFF8-AEDF0B63D284}" destId="{91C4D229-6BAB-4A68-8611-44AE6A3BAF03}" srcOrd="0" destOrd="0" presId="urn:microsoft.com/office/officeart/2005/8/layout/hierarchy3"/>
    <dgm:cxn modelId="{3560C01A-240F-9542-BE99-118D50A88918}" type="presParOf" srcId="{91C4D229-6BAB-4A68-8611-44AE6A3BAF03}" destId="{A059B970-7ADA-46CE-B4FC-A0ED880633B4}" srcOrd="0" destOrd="0" presId="urn:microsoft.com/office/officeart/2005/8/layout/hierarchy3"/>
    <dgm:cxn modelId="{B50F26C6-00E5-824C-96BF-EBE15B805C6D}" type="presParOf" srcId="{A059B970-7ADA-46CE-B4FC-A0ED880633B4}" destId="{52A17BD5-7262-468F-A4B9-901F57E53AD6}" srcOrd="0" destOrd="0" presId="urn:microsoft.com/office/officeart/2005/8/layout/hierarchy3"/>
    <dgm:cxn modelId="{098EAC11-5ECA-D24A-B4BA-9C8C94DE29B4}" type="presParOf" srcId="{A059B970-7ADA-46CE-B4FC-A0ED880633B4}" destId="{98C326DE-DF4B-4B70-9692-6A9239711DC1}" srcOrd="1" destOrd="0" presId="urn:microsoft.com/office/officeart/2005/8/layout/hierarchy3"/>
    <dgm:cxn modelId="{CD3FE221-8A22-4442-850C-071B6D80097F}" type="presParOf" srcId="{91C4D229-6BAB-4A68-8611-44AE6A3BAF03}" destId="{A76680AE-1CB9-4F6D-96C5-929B7085DDF6}" srcOrd="1" destOrd="0" presId="urn:microsoft.com/office/officeart/2005/8/layout/hierarchy3"/>
    <dgm:cxn modelId="{455FE69B-160E-2743-AE77-EC3D5F3CB760}" type="presParOf" srcId="{0BF1A0DA-960D-47B3-AFF8-AEDF0B63D284}" destId="{45916C46-C756-4758-97B6-528941A28EC8}" srcOrd="1" destOrd="0" presId="urn:microsoft.com/office/officeart/2005/8/layout/hierarchy3"/>
    <dgm:cxn modelId="{DC58CDDF-9A4C-3342-8E46-2975F9812038}" type="presParOf" srcId="{45916C46-C756-4758-97B6-528941A28EC8}" destId="{DFBCC45F-7536-41F6-A7F9-8B45FB0534B7}" srcOrd="0" destOrd="0" presId="urn:microsoft.com/office/officeart/2005/8/layout/hierarchy3"/>
    <dgm:cxn modelId="{646B74B7-CBF9-3144-AA64-1DCE1CC205BF}" type="presParOf" srcId="{DFBCC45F-7536-41F6-A7F9-8B45FB0534B7}" destId="{3473C6DC-D772-47C1-8401-7337BFC8B067}" srcOrd="0" destOrd="0" presId="urn:microsoft.com/office/officeart/2005/8/layout/hierarchy3"/>
    <dgm:cxn modelId="{27E031A8-2D5B-0140-9751-131F16D50146}" type="presParOf" srcId="{DFBCC45F-7536-41F6-A7F9-8B45FB0534B7}" destId="{EBCCB03C-1BD6-4F95-8EB4-D22EA4E8CBB6}" srcOrd="1" destOrd="0" presId="urn:microsoft.com/office/officeart/2005/8/layout/hierarchy3"/>
    <dgm:cxn modelId="{69E8BB55-4E7E-544D-85ED-143FFF315926}" type="presParOf" srcId="{45916C46-C756-4758-97B6-528941A28EC8}" destId="{F792FD39-75F4-4FBF-B8AA-822A8F67BFAA}" srcOrd="1" destOrd="0" presId="urn:microsoft.com/office/officeart/2005/8/layout/hierarchy3"/>
    <dgm:cxn modelId="{6C8C7570-537A-1D43-9001-70F0EC0AA12C}" type="presParOf" srcId="{F792FD39-75F4-4FBF-B8AA-822A8F67BFAA}" destId="{47B0C7CA-4D71-4166-BA8E-126FC29DFDFD}" srcOrd="0" destOrd="0" presId="urn:microsoft.com/office/officeart/2005/8/layout/hierarchy3"/>
    <dgm:cxn modelId="{314E965F-9A9C-5C44-B67C-BAB114A5C5D2}" type="presParOf" srcId="{F792FD39-75F4-4FBF-B8AA-822A8F67BFAA}" destId="{9AD3E734-8124-469F-8288-F7DF8DFB03AC}" srcOrd="1" destOrd="0" presId="urn:microsoft.com/office/officeart/2005/8/layout/hierarchy3"/>
    <dgm:cxn modelId="{ACE4DF2E-1444-3D46-A5ED-7687BEA86409}" type="presParOf" srcId="{F792FD39-75F4-4FBF-B8AA-822A8F67BFAA}" destId="{52A6BE6A-3EA1-4359-AB3E-813E7FBF241A}" srcOrd="2" destOrd="0" presId="urn:microsoft.com/office/officeart/2005/8/layout/hierarchy3"/>
    <dgm:cxn modelId="{14709377-6E17-2C45-A752-3387117AFA25}" type="presParOf" srcId="{F792FD39-75F4-4FBF-B8AA-822A8F67BFAA}" destId="{5EBE4548-434C-47C5-8D90-E0359327AED7}" srcOrd="3" destOrd="0" presId="urn:microsoft.com/office/officeart/2005/8/layout/hierarchy3"/>
    <dgm:cxn modelId="{7C5A02F5-8E76-944D-9B6D-E4BCE646C894}" type="presParOf" srcId="{F792FD39-75F4-4FBF-B8AA-822A8F67BFAA}" destId="{F23AA128-6BBB-403C-8422-9B2D5476C667}" srcOrd="4" destOrd="0" presId="urn:microsoft.com/office/officeart/2005/8/layout/hierarchy3"/>
    <dgm:cxn modelId="{7640C2D2-2003-C344-BA8E-034511EA8CB8}" type="presParOf" srcId="{F792FD39-75F4-4FBF-B8AA-822A8F67BFAA}" destId="{EBBD28F3-8F3D-4D7C-8BD6-CFD346749050}" srcOrd="5" destOrd="0" presId="urn:microsoft.com/office/officeart/2005/8/layout/hierarchy3"/>
    <dgm:cxn modelId="{528DDB97-06E2-C54F-9C6E-014C9FFCF0F7}" type="presParOf" srcId="{F792FD39-75F4-4FBF-B8AA-822A8F67BFAA}" destId="{DB2F0F13-22D2-451A-93D0-ECC968875B33}" srcOrd="6" destOrd="0" presId="urn:microsoft.com/office/officeart/2005/8/layout/hierarchy3"/>
    <dgm:cxn modelId="{78885518-3996-0040-981E-3854E6AA8F2E}" type="presParOf" srcId="{F792FD39-75F4-4FBF-B8AA-822A8F67BFAA}" destId="{3C36EF40-13B9-44F6-BE1B-87FDD95D101F}" srcOrd="7" destOrd="0" presId="urn:microsoft.com/office/officeart/2005/8/layout/hierarchy3"/>
    <dgm:cxn modelId="{69DE1D9D-1042-9045-8CFD-D96776C991E9}" type="presParOf" srcId="{F792FD39-75F4-4FBF-B8AA-822A8F67BFAA}" destId="{F1F51AD1-A36A-47CC-A9AC-9355B1057BEE}" srcOrd="8" destOrd="0" presId="urn:microsoft.com/office/officeart/2005/8/layout/hierarchy3"/>
    <dgm:cxn modelId="{30E8BD7E-9276-E241-95DB-F736EC442C41}" type="presParOf" srcId="{F792FD39-75F4-4FBF-B8AA-822A8F67BFAA}" destId="{6718C1F1-D5CB-4886-9378-42C2543B7C42}" srcOrd="9" destOrd="0" presId="urn:microsoft.com/office/officeart/2005/8/layout/hierarchy3"/>
    <dgm:cxn modelId="{D6FC9B9E-24AA-4849-8BAC-3727979AA0E7}" type="presParOf" srcId="{0BF1A0DA-960D-47B3-AFF8-AEDF0B63D284}" destId="{A16CA36E-9C87-4D93-A70C-91D903043EC4}" srcOrd="2" destOrd="0" presId="urn:microsoft.com/office/officeart/2005/8/layout/hierarchy3"/>
    <dgm:cxn modelId="{FCAB2677-63F2-2041-A91C-A44737F90D54}" type="presParOf" srcId="{A16CA36E-9C87-4D93-A70C-91D903043EC4}" destId="{909079FE-5247-4E1E-9D6A-B9E05CFFDE36}" srcOrd="0" destOrd="0" presId="urn:microsoft.com/office/officeart/2005/8/layout/hierarchy3"/>
    <dgm:cxn modelId="{2766C484-3BA7-294A-88C8-AC1E446EEA8F}" type="presParOf" srcId="{909079FE-5247-4E1E-9D6A-B9E05CFFDE36}" destId="{8464DB9C-3CD2-4420-A1E7-94D3A51CAA59}" srcOrd="0" destOrd="0" presId="urn:microsoft.com/office/officeart/2005/8/layout/hierarchy3"/>
    <dgm:cxn modelId="{2901287F-0AB0-1C48-B461-10B6F6C4652B}" type="presParOf" srcId="{909079FE-5247-4E1E-9D6A-B9E05CFFDE36}" destId="{87A10CD0-A2FB-4259-8C8A-8E57BBEEB34A}" srcOrd="1" destOrd="0" presId="urn:microsoft.com/office/officeart/2005/8/layout/hierarchy3"/>
    <dgm:cxn modelId="{1C1B7514-EF0D-F647-BC68-D838D569E220}" type="presParOf" srcId="{A16CA36E-9C87-4D93-A70C-91D903043EC4}" destId="{48E22FCC-BD06-4DA1-9B20-BEEE98F15CCF}" srcOrd="1" destOrd="0" presId="urn:microsoft.com/office/officeart/2005/8/layout/hierarchy3"/>
    <dgm:cxn modelId="{46DD47A6-806A-F945-9B84-595CEDF6F0FB}" type="presParOf" srcId="{48E22FCC-BD06-4DA1-9B20-BEEE98F15CCF}" destId="{4E58605D-D132-40CE-8C56-6E8E96D1AE7F}" srcOrd="0" destOrd="0" presId="urn:microsoft.com/office/officeart/2005/8/layout/hierarchy3"/>
    <dgm:cxn modelId="{95E96443-0E99-2049-B7C0-548C964C88D5}" type="presParOf" srcId="{48E22FCC-BD06-4DA1-9B20-BEEE98F15CCF}" destId="{E7E22DC0-D60C-4AA2-834F-51982D003370}" srcOrd="1" destOrd="0" presId="urn:microsoft.com/office/officeart/2005/8/layout/hierarchy3"/>
    <dgm:cxn modelId="{194BB8EF-A700-B344-AD9F-6557D287031E}" type="presParOf" srcId="{48E22FCC-BD06-4DA1-9B20-BEEE98F15CCF}" destId="{ADE18C0C-29DB-46B4-A7FA-44833995D858}" srcOrd="2" destOrd="0" presId="urn:microsoft.com/office/officeart/2005/8/layout/hierarchy3"/>
    <dgm:cxn modelId="{EEF77B5E-1663-F740-9724-F0269F5DDBE1}" type="presParOf" srcId="{48E22FCC-BD06-4DA1-9B20-BEEE98F15CCF}" destId="{DEF2916F-E6A4-4F2C-ADE5-8E1007021174}" srcOrd="3" destOrd="0" presId="urn:microsoft.com/office/officeart/2005/8/layout/hierarchy3"/>
    <dgm:cxn modelId="{1E317C71-A791-9845-8A61-F7E0EF883A00}" type="presParOf" srcId="{48E22FCC-BD06-4DA1-9B20-BEEE98F15CCF}" destId="{FFDADE9B-C1EC-449B-AC5A-1329298B341E}" srcOrd="4" destOrd="0" presId="urn:microsoft.com/office/officeart/2005/8/layout/hierarchy3"/>
    <dgm:cxn modelId="{308229A1-02C2-AB49-90A9-EF4D9215F315}" type="presParOf" srcId="{48E22FCC-BD06-4DA1-9B20-BEEE98F15CCF}" destId="{D48860AB-6736-4C56-B3B1-5A10ED08BEDA}" srcOrd="5" destOrd="0" presId="urn:microsoft.com/office/officeart/2005/8/layout/hierarchy3"/>
    <dgm:cxn modelId="{2CB662A9-7AD6-E747-8AEF-4CAFBA1520DA}" type="presParOf" srcId="{48E22FCC-BD06-4DA1-9B20-BEEE98F15CCF}" destId="{7ECF5A22-E480-4197-A8CE-D8B55B063684}" srcOrd="6" destOrd="0" presId="urn:microsoft.com/office/officeart/2005/8/layout/hierarchy3"/>
    <dgm:cxn modelId="{84AE916A-3B16-0040-A442-A29C214FB152}" type="presParOf" srcId="{48E22FCC-BD06-4DA1-9B20-BEEE98F15CCF}" destId="{4E695F81-7FCE-4E60-B182-10F86A8D214B}" srcOrd="7" destOrd="0" presId="urn:microsoft.com/office/officeart/2005/8/layout/hierarchy3"/>
    <dgm:cxn modelId="{FC488979-2E12-C24B-AFB1-2159A732EBF8}" type="presParOf" srcId="{48E22FCC-BD06-4DA1-9B20-BEEE98F15CCF}" destId="{073E84B0-0CE6-4DAA-8895-D2006583C185}" srcOrd="8" destOrd="0" presId="urn:microsoft.com/office/officeart/2005/8/layout/hierarchy3"/>
    <dgm:cxn modelId="{E2D3D57B-0E6A-EA46-A4CB-74AE07E83C43}" type="presParOf" srcId="{48E22FCC-BD06-4DA1-9B20-BEEE98F15CCF}" destId="{F66FAA93-341B-4289-8BCE-A9C60A99EE7D}" srcOrd="9" destOrd="0" presId="urn:microsoft.com/office/officeart/2005/8/layout/hierarchy3"/>
    <dgm:cxn modelId="{9FB298A8-426F-6A41-9ACB-CE88962BE0A0}" type="presParOf" srcId="{0BF1A0DA-960D-47B3-AFF8-AEDF0B63D284}" destId="{F65CCF90-6C11-4D6B-BF6B-B0EEA95DFB32}" srcOrd="3" destOrd="0" presId="urn:microsoft.com/office/officeart/2005/8/layout/hierarchy3"/>
    <dgm:cxn modelId="{A7899110-BC15-0D43-A993-16A8C4AF21F9}" type="presParOf" srcId="{F65CCF90-6C11-4D6B-BF6B-B0EEA95DFB32}" destId="{154DB599-CF3A-4E0C-AE78-908CB21C71A3}" srcOrd="0" destOrd="0" presId="urn:microsoft.com/office/officeart/2005/8/layout/hierarchy3"/>
    <dgm:cxn modelId="{C0E9FC64-5AA7-FD43-84AD-663C7FF1591A}" type="presParOf" srcId="{154DB599-CF3A-4E0C-AE78-908CB21C71A3}" destId="{443BE422-0C98-45AF-9643-C6AF4B784CB8}" srcOrd="0" destOrd="0" presId="urn:microsoft.com/office/officeart/2005/8/layout/hierarchy3"/>
    <dgm:cxn modelId="{13E10344-9D64-ED47-8344-5FA01989198B}" type="presParOf" srcId="{154DB599-CF3A-4E0C-AE78-908CB21C71A3}" destId="{32F92EA1-D045-415E-9979-E76CBC5C9AD6}" srcOrd="1" destOrd="0" presId="urn:microsoft.com/office/officeart/2005/8/layout/hierarchy3"/>
    <dgm:cxn modelId="{FB9350D7-F530-704C-8B55-00E3FD6F2392}" type="presParOf" srcId="{F65CCF90-6C11-4D6B-BF6B-B0EEA95DFB32}" destId="{8A2E0CFD-D23F-44DE-AC3D-CBE66E0399F7}" srcOrd="1" destOrd="0" presId="urn:microsoft.com/office/officeart/2005/8/layout/hierarchy3"/>
    <dgm:cxn modelId="{3B3259F4-4548-964B-AFCB-B1AED3BE8B17}" type="presParOf" srcId="{8A2E0CFD-D23F-44DE-AC3D-CBE66E0399F7}" destId="{0E6D9DCF-E533-4BCE-ACBA-3952FA7FEBF1}" srcOrd="0" destOrd="0" presId="urn:microsoft.com/office/officeart/2005/8/layout/hierarchy3"/>
    <dgm:cxn modelId="{010ADA6C-77E3-E741-9661-989DEB882A62}" type="presParOf" srcId="{8A2E0CFD-D23F-44DE-AC3D-CBE66E0399F7}" destId="{5D47E5AD-6C83-418F-A20A-B58700135F8F}" srcOrd="1" destOrd="0" presId="urn:microsoft.com/office/officeart/2005/8/layout/hierarchy3"/>
    <dgm:cxn modelId="{230BC9CF-D013-0147-A2AC-1DDBEBB38A97}" type="presParOf" srcId="{8A2E0CFD-D23F-44DE-AC3D-CBE66E0399F7}" destId="{2FC21D3F-7AB8-4FFB-9D1C-07FB8366901E}" srcOrd="2" destOrd="0" presId="urn:microsoft.com/office/officeart/2005/8/layout/hierarchy3"/>
    <dgm:cxn modelId="{A25626F8-2511-944E-AC70-BD598944C9B8}" type="presParOf" srcId="{8A2E0CFD-D23F-44DE-AC3D-CBE66E0399F7}" destId="{E440108D-F518-484B-A8DA-0314F31272BC}" srcOrd="3" destOrd="0" presId="urn:microsoft.com/office/officeart/2005/8/layout/hierarchy3"/>
    <dgm:cxn modelId="{2CF8D544-0C4D-7848-960D-1C6F97E58418}" type="presParOf" srcId="{0BF1A0DA-960D-47B3-AFF8-AEDF0B63D284}" destId="{09D3A124-84A4-4C29-9072-6A0555969879}" srcOrd="4" destOrd="0" presId="urn:microsoft.com/office/officeart/2005/8/layout/hierarchy3"/>
    <dgm:cxn modelId="{A86DC8BC-349F-9743-80B6-4AA9412B3379}" type="presParOf" srcId="{09D3A124-84A4-4C29-9072-6A0555969879}" destId="{26ADB6BD-3784-48F8-A42B-D6C39724ED67}" srcOrd="0" destOrd="0" presId="urn:microsoft.com/office/officeart/2005/8/layout/hierarchy3"/>
    <dgm:cxn modelId="{262E22B8-2DD1-094E-B208-F944E88290F0}" type="presParOf" srcId="{26ADB6BD-3784-48F8-A42B-D6C39724ED67}" destId="{3498BEE4-F240-49BE-B540-5B8FA129983C}" srcOrd="0" destOrd="0" presId="urn:microsoft.com/office/officeart/2005/8/layout/hierarchy3"/>
    <dgm:cxn modelId="{8534A146-0349-3C43-98A3-6A9DB693491C}" type="presParOf" srcId="{26ADB6BD-3784-48F8-A42B-D6C39724ED67}" destId="{28F98839-613C-4844-94CC-4F1B622441AD}" srcOrd="1" destOrd="0" presId="urn:microsoft.com/office/officeart/2005/8/layout/hierarchy3"/>
    <dgm:cxn modelId="{E52BDE27-712A-7E41-B16B-650DF05FE6B1}" type="presParOf" srcId="{09D3A124-84A4-4C29-9072-6A0555969879}" destId="{D5BBAA0A-5805-4B02-9D16-636602241286}"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A17BD5-7262-468F-A4B9-901F57E53AD6}">
      <dsp:nvSpPr>
        <dsp:cNvPr id="0" name=""/>
        <dsp:cNvSpPr/>
      </dsp:nvSpPr>
      <dsp:spPr>
        <a:xfrm>
          <a:off x="0" y="1589556"/>
          <a:ext cx="1114820" cy="588637"/>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1.01</a:t>
          </a:r>
          <a:br>
            <a:rPr lang="en-US" sz="1000" b="1" kern="1200" dirty="0"/>
          </a:br>
          <a:r>
            <a:rPr lang="en-US" sz="1000" b="1" kern="1200" dirty="0"/>
            <a:t>sPHENIX Project</a:t>
          </a:r>
          <a:br>
            <a:rPr lang="en-US" sz="1000" b="1" kern="1200" dirty="0"/>
          </a:br>
          <a:r>
            <a:rPr lang="en-US" sz="1000" b="1" kern="1200" dirty="0"/>
            <a:t>   Management	</a:t>
          </a:r>
          <a:br>
            <a:rPr lang="en-US" sz="1000" b="1" kern="1200" dirty="0"/>
          </a:br>
          <a:r>
            <a:rPr lang="en-US" sz="1000" b="1" kern="1200" dirty="0"/>
            <a:t>I. Sourikova (BNL)</a:t>
          </a:r>
        </a:p>
      </dsp:txBody>
      <dsp:txXfrm>
        <a:off x="17241" y="1606797"/>
        <a:ext cx="1080338" cy="554155"/>
      </dsp:txXfrm>
    </dsp:sp>
    <dsp:sp modelId="{3473C6DC-D772-47C1-8401-7337BFC8B067}">
      <dsp:nvSpPr>
        <dsp:cNvPr id="0" name=""/>
        <dsp:cNvSpPr/>
      </dsp:nvSpPr>
      <dsp:spPr>
        <a:xfrm>
          <a:off x="1271004" y="1589556"/>
          <a:ext cx="946290" cy="588637"/>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1.02</a:t>
          </a:r>
          <a:br>
            <a:rPr lang="en-US" sz="1000" b="1" kern="1200" dirty="0"/>
          </a:br>
          <a:r>
            <a:rPr lang="en-US" sz="1000" b="1" kern="1200" dirty="0"/>
            <a:t>sPHENIX TPC</a:t>
          </a:r>
          <a:br>
            <a:rPr lang="en-US" sz="1000" b="1" kern="1200" dirty="0"/>
          </a:br>
          <a:r>
            <a:rPr lang="en-US" sz="1000" b="1" kern="1200" dirty="0"/>
            <a:t>T. Hemmick (SBU)</a:t>
          </a:r>
        </a:p>
      </dsp:txBody>
      <dsp:txXfrm>
        <a:off x="1288245" y="1606797"/>
        <a:ext cx="911808" cy="554155"/>
      </dsp:txXfrm>
    </dsp:sp>
    <dsp:sp modelId="{47B0C7CA-4D71-4166-BA8E-126FC29DFDFD}">
      <dsp:nvSpPr>
        <dsp:cNvPr id="0" name=""/>
        <dsp:cNvSpPr/>
      </dsp:nvSpPr>
      <dsp:spPr>
        <a:xfrm>
          <a:off x="1365633" y="2178194"/>
          <a:ext cx="98490" cy="268389"/>
        </a:xfrm>
        <a:custGeom>
          <a:avLst/>
          <a:gdLst/>
          <a:ahLst/>
          <a:cxnLst/>
          <a:rect l="0" t="0" r="0" b="0"/>
          <a:pathLst>
            <a:path>
              <a:moveTo>
                <a:pt x="0" y="0"/>
              </a:moveTo>
              <a:lnTo>
                <a:pt x="0" y="268389"/>
              </a:lnTo>
              <a:lnTo>
                <a:pt x="98490" y="268389"/>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9AD3E734-8124-469F-8288-F7DF8DFB03AC}">
      <dsp:nvSpPr>
        <dsp:cNvPr id="0" name=""/>
        <dsp:cNvSpPr/>
      </dsp:nvSpPr>
      <dsp:spPr>
        <a:xfrm>
          <a:off x="1464124" y="2257459"/>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1.02.01</a:t>
          </a:r>
          <a:br>
            <a:rPr lang="en-US" sz="900" b="1" kern="1200" dirty="0"/>
          </a:br>
          <a:r>
            <a:rPr lang="en-US" sz="900" b="1" kern="1200" dirty="0"/>
            <a:t>TPC Mechanics</a:t>
          </a:r>
          <a:br>
            <a:rPr lang="en-US" sz="900" b="1" kern="1200" dirty="0"/>
          </a:br>
          <a:r>
            <a:rPr lang="en-US" sz="900" b="1" kern="1200" dirty="0"/>
            <a:t>K. Dehmelt (SBU)</a:t>
          </a:r>
        </a:p>
      </dsp:txBody>
      <dsp:txXfrm>
        <a:off x="1475203" y="2268538"/>
        <a:ext cx="973171" cy="356091"/>
      </dsp:txXfrm>
    </dsp:sp>
    <dsp:sp modelId="{52A6BE6A-3EA1-4359-AB3E-813E7FBF241A}">
      <dsp:nvSpPr>
        <dsp:cNvPr id="0" name=""/>
        <dsp:cNvSpPr/>
      </dsp:nvSpPr>
      <dsp:spPr>
        <a:xfrm>
          <a:off x="1365633" y="2178194"/>
          <a:ext cx="98490" cy="725903"/>
        </a:xfrm>
        <a:custGeom>
          <a:avLst/>
          <a:gdLst/>
          <a:ahLst/>
          <a:cxnLst/>
          <a:rect l="0" t="0" r="0" b="0"/>
          <a:pathLst>
            <a:path>
              <a:moveTo>
                <a:pt x="0" y="0"/>
              </a:moveTo>
              <a:lnTo>
                <a:pt x="0" y="725903"/>
              </a:lnTo>
              <a:lnTo>
                <a:pt x="98490" y="725903"/>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5EBE4548-434C-47C5-8D90-E0359327AED7}">
      <dsp:nvSpPr>
        <dsp:cNvPr id="0" name=""/>
        <dsp:cNvSpPr/>
      </dsp:nvSpPr>
      <dsp:spPr>
        <a:xfrm>
          <a:off x="1464124" y="2714973"/>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1.02.02</a:t>
          </a:r>
          <a:br>
            <a:rPr lang="en-US" sz="900" b="1" kern="1200" dirty="0"/>
          </a:br>
          <a:r>
            <a:rPr lang="en-US" sz="900" b="1" kern="1200" dirty="0"/>
            <a:t>TPC R1 Modules</a:t>
          </a:r>
          <a:br>
            <a:rPr lang="en-US" sz="900" b="1" kern="1200" dirty="0"/>
          </a:br>
          <a:r>
            <a:rPr lang="en-US" sz="900" b="1" kern="1200" dirty="0"/>
            <a:t>W. </a:t>
          </a:r>
          <a:r>
            <a:rPr lang="en-US" sz="900" b="1" kern="1200" dirty="0" err="1"/>
            <a:t>Llope</a:t>
          </a:r>
          <a:r>
            <a:rPr lang="en-US" sz="900" b="1" kern="1200" dirty="0"/>
            <a:t> (WSU)</a:t>
          </a:r>
        </a:p>
      </dsp:txBody>
      <dsp:txXfrm>
        <a:off x="1475203" y="2726052"/>
        <a:ext cx="973171" cy="356091"/>
      </dsp:txXfrm>
    </dsp:sp>
    <dsp:sp modelId="{F23AA128-6BBB-403C-8422-9B2D5476C667}">
      <dsp:nvSpPr>
        <dsp:cNvPr id="0" name=""/>
        <dsp:cNvSpPr/>
      </dsp:nvSpPr>
      <dsp:spPr>
        <a:xfrm>
          <a:off x="1365633" y="2178194"/>
          <a:ext cx="98490" cy="1183417"/>
        </a:xfrm>
        <a:custGeom>
          <a:avLst/>
          <a:gdLst/>
          <a:ahLst/>
          <a:cxnLst/>
          <a:rect l="0" t="0" r="0" b="0"/>
          <a:pathLst>
            <a:path>
              <a:moveTo>
                <a:pt x="0" y="0"/>
              </a:moveTo>
              <a:lnTo>
                <a:pt x="0" y="1183417"/>
              </a:lnTo>
              <a:lnTo>
                <a:pt x="98490" y="1183417"/>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EBBD28F3-8F3D-4D7C-8BD6-CFD346749050}">
      <dsp:nvSpPr>
        <dsp:cNvPr id="0" name=""/>
        <dsp:cNvSpPr/>
      </dsp:nvSpPr>
      <dsp:spPr>
        <a:xfrm>
          <a:off x="1464124" y="3172487"/>
          <a:ext cx="123769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1.02.03</a:t>
          </a:r>
          <a:br>
            <a:rPr lang="en-US" sz="900" b="1" kern="1200" dirty="0"/>
          </a:br>
          <a:r>
            <a:rPr lang="en-US" sz="900" b="1" kern="1200" dirty="0"/>
            <a:t>TPC R2 Modules</a:t>
          </a:r>
          <a:br>
            <a:rPr lang="en-US" sz="900" b="1" kern="1200" dirty="0"/>
          </a:br>
          <a:r>
            <a:rPr lang="en-US" sz="900" b="1" kern="1200" dirty="0"/>
            <a:t>V. Greene (Vanderbilt)</a:t>
          </a:r>
        </a:p>
      </dsp:txBody>
      <dsp:txXfrm>
        <a:off x="1475203" y="3183566"/>
        <a:ext cx="1215541" cy="356091"/>
      </dsp:txXfrm>
    </dsp:sp>
    <dsp:sp modelId="{DB2F0F13-22D2-451A-93D0-ECC968875B33}">
      <dsp:nvSpPr>
        <dsp:cNvPr id="0" name=""/>
        <dsp:cNvSpPr/>
      </dsp:nvSpPr>
      <dsp:spPr>
        <a:xfrm>
          <a:off x="1365633" y="2178194"/>
          <a:ext cx="98490" cy="1736868"/>
        </a:xfrm>
        <a:custGeom>
          <a:avLst/>
          <a:gdLst/>
          <a:ahLst/>
          <a:cxnLst/>
          <a:rect l="0" t="0" r="0" b="0"/>
          <a:pathLst>
            <a:path>
              <a:moveTo>
                <a:pt x="0" y="0"/>
              </a:moveTo>
              <a:lnTo>
                <a:pt x="0" y="1736868"/>
              </a:lnTo>
              <a:lnTo>
                <a:pt x="98490" y="1736868"/>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3C36EF40-13B9-44F6-BE1B-87FDD95D101F}">
      <dsp:nvSpPr>
        <dsp:cNvPr id="0" name=""/>
        <dsp:cNvSpPr/>
      </dsp:nvSpPr>
      <dsp:spPr>
        <a:xfrm>
          <a:off x="1464124" y="3630001"/>
          <a:ext cx="1081351" cy="570124"/>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1.02.04</a:t>
          </a:r>
          <a:br>
            <a:rPr lang="en-US" sz="900" b="1" kern="1200" dirty="0"/>
          </a:br>
          <a:r>
            <a:rPr lang="en-US" sz="900" b="1" kern="1200" dirty="0"/>
            <a:t>TPC R3 Modules</a:t>
          </a:r>
          <a:br>
            <a:rPr lang="en-US" sz="900" b="1" kern="1200" dirty="0"/>
          </a:br>
          <a:r>
            <a:rPr lang="en-US" sz="900" b="1" kern="1200" dirty="0"/>
            <a:t>S. Milov (WIS)</a:t>
          </a:r>
          <a:br>
            <a:rPr lang="en-US" sz="900" b="1" kern="1200" dirty="0"/>
          </a:br>
          <a:r>
            <a:rPr lang="en-US" sz="900" b="1" kern="1200" dirty="0"/>
            <a:t>M. Posik (Temple)</a:t>
          </a:r>
        </a:p>
      </dsp:txBody>
      <dsp:txXfrm>
        <a:off x="1480822" y="3646699"/>
        <a:ext cx="1047955" cy="536728"/>
      </dsp:txXfrm>
    </dsp:sp>
    <dsp:sp modelId="{F1F51AD1-A36A-47CC-A9AC-9355B1057BEE}">
      <dsp:nvSpPr>
        <dsp:cNvPr id="0" name=""/>
        <dsp:cNvSpPr/>
      </dsp:nvSpPr>
      <dsp:spPr>
        <a:xfrm>
          <a:off x="1365633" y="2178194"/>
          <a:ext cx="98490" cy="2290320"/>
        </a:xfrm>
        <a:custGeom>
          <a:avLst/>
          <a:gdLst/>
          <a:ahLst/>
          <a:cxnLst/>
          <a:rect l="0" t="0" r="0" b="0"/>
          <a:pathLst>
            <a:path>
              <a:moveTo>
                <a:pt x="0" y="0"/>
              </a:moveTo>
              <a:lnTo>
                <a:pt x="0" y="2290320"/>
              </a:lnTo>
              <a:lnTo>
                <a:pt x="98490" y="2290320"/>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6718C1F1-D5CB-4886-9378-42C2543B7C42}">
      <dsp:nvSpPr>
        <dsp:cNvPr id="0" name=""/>
        <dsp:cNvSpPr/>
      </dsp:nvSpPr>
      <dsp:spPr>
        <a:xfrm>
          <a:off x="1464124" y="4279390"/>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1.02.05</a:t>
          </a:r>
          <a:br>
            <a:rPr lang="en-US" sz="900" b="1" kern="1200" dirty="0"/>
          </a:br>
          <a:r>
            <a:rPr lang="en-US" sz="900" b="1" kern="1200" dirty="0"/>
            <a:t>TPC FEE</a:t>
          </a:r>
          <a:br>
            <a:rPr lang="en-US" sz="900" b="1" kern="1200" dirty="0"/>
          </a:br>
          <a:r>
            <a:rPr lang="en-US" sz="900" b="1" kern="1200" dirty="0"/>
            <a:t>T. Sakaguchi (BNL)</a:t>
          </a:r>
        </a:p>
      </dsp:txBody>
      <dsp:txXfrm>
        <a:off x="1475203" y="4290469"/>
        <a:ext cx="973171" cy="356091"/>
      </dsp:txXfrm>
    </dsp:sp>
    <dsp:sp modelId="{4C0E8C05-E0E4-497A-9858-FA89448126C6}">
      <dsp:nvSpPr>
        <dsp:cNvPr id="0" name=""/>
        <dsp:cNvSpPr/>
      </dsp:nvSpPr>
      <dsp:spPr>
        <a:xfrm>
          <a:off x="1365633" y="2178194"/>
          <a:ext cx="98490" cy="2747834"/>
        </a:xfrm>
        <a:custGeom>
          <a:avLst/>
          <a:gdLst/>
          <a:ahLst/>
          <a:cxnLst/>
          <a:rect l="0" t="0" r="0" b="0"/>
          <a:pathLst>
            <a:path>
              <a:moveTo>
                <a:pt x="0" y="0"/>
              </a:moveTo>
              <a:lnTo>
                <a:pt x="0" y="2747834"/>
              </a:lnTo>
              <a:lnTo>
                <a:pt x="98490" y="2747834"/>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0B743FC0-3CC9-4C67-B345-868F83948FD2}">
      <dsp:nvSpPr>
        <dsp:cNvPr id="0" name=""/>
        <dsp:cNvSpPr/>
      </dsp:nvSpPr>
      <dsp:spPr>
        <a:xfrm>
          <a:off x="1464124" y="4736904"/>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1.02.06</a:t>
          </a:r>
          <a:br>
            <a:rPr lang="en-US" sz="900" b="1" kern="1200" dirty="0"/>
          </a:br>
          <a:r>
            <a:rPr lang="en-US" sz="900" b="1" kern="1200" dirty="0"/>
            <a:t>TPC DAM</a:t>
          </a:r>
          <a:br>
            <a:rPr lang="en-US" sz="900" b="1" kern="1200" dirty="0"/>
          </a:br>
          <a:r>
            <a:rPr lang="en-US" sz="900" b="1" kern="1200" dirty="0"/>
            <a:t>J. Huang (BNL)</a:t>
          </a:r>
        </a:p>
      </dsp:txBody>
      <dsp:txXfrm>
        <a:off x="1475203" y="4747983"/>
        <a:ext cx="973171" cy="356091"/>
      </dsp:txXfrm>
    </dsp:sp>
    <dsp:sp modelId="{9B8B79FD-3A21-476E-B5E0-37DF41217FD0}">
      <dsp:nvSpPr>
        <dsp:cNvPr id="0" name=""/>
        <dsp:cNvSpPr/>
      </dsp:nvSpPr>
      <dsp:spPr>
        <a:xfrm>
          <a:off x="1365633" y="2178194"/>
          <a:ext cx="98490" cy="3271374"/>
        </a:xfrm>
        <a:custGeom>
          <a:avLst/>
          <a:gdLst/>
          <a:ahLst/>
          <a:cxnLst/>
          <a:rect l="0" t="0" r="0" b="0"/>
          <a:pathLst>
            <a:path>
              <a:moveTo>
                <a:pt x="0" y="0"/>
              </a:moveTo>
              <a:lnTo>
                <a:pt x="0" y="3271374"/>
              </a:lnTo>
              <a:lnTo>
                <a:pt x="98490" y="3271374"/>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34943532-6D62-421A-99AB-087293EE388E}">
      <dsp:nvSpPr>
        <dsp:cNvPr id="0" name=""/>
        <dsp:cNvSpPr/>
      </dsp:nvSpPr>
      <dsp:spPr>
        <a:xfrm>
          <a:off x="1464124" y="5194418"/>
          <a:ext cx="995329" cy="510301"/>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1.02.07</a:t>
          </a:r>
          <a:br>
            <a:rPr lang="en-US" sz="900" b="1" kern="1200" dirty="0"/>
          </a:br>
          <a:r>
            <a:rPr lang="en-US" sz="900" b="1" kern="1200" dirty="0"/>
            <a:t>TPC Support Systems</a:t>
          </a:r>
          <a:br>
            <a:rPr lang="en-US" sz="900" b="1" kern="1200" dirty="0"/>
          </a:br>
          <a:r>
            <a:rPr lang="en-US" sz="900" b="1" kern="1200" dirty="0"/>
            <a:t>R. Pisani (BNL)</a:t>
          </a:r>
        </a:p>
      </dsp:txBody>
      <dsp:txXfrm>
        <a:off x="1479070" y="5209364"/>
        <a:ext cx="965437" cy="480409"/>
      </dsp:txXfrm>
    </dsp:sp>
    <dsp:sp modelId="{8464DB9C-3CD2-4420-A1E7-94D3A51CAA59}">
      <dsp:nvSpPr>
        <dsp:cNvPr id="0" name=""/>
        <dsp:cNvSpPr/>
      </dsp:nvSpPr>
      <dsp:spPr>
        <a:xfrm>
          <a:off x="2705369" y="1589303"/>
          <a:ext cx="946290" cy="591836"/>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1.03</a:t>
          </a:r>
          <a:br>
            <a:rPr lang="en-US" sz="1000" b="1" kern="1200" dirty="0"/>
          </a:br>
          <a:r>
            <a:rPr lang="en-US" sz="1000" b="1" kern="1200" dirty="0"/>
            <a:t>sPHENIX EMCal</a:t>
          </a:r>
          <a:br>
            <a:rPr lang="en-US" sz="1000" b="1" kern="1200" dirty="0"/>
          </a:br>
          <a:r>
            <a:rPr lang="en-US" sz="1000" b="1" kern="1200" dirty="0"/>
            <a:t>C. Woody (BNL)</a:t>
          </a:r>
        </a:p>
        <a:p>
          <a:pPr marL="0" lvl="0" indent="0" algn="ctr" defTabSz="444500" rtl="0">
            <a:lnSpc>
              <a:spcPct val="90000"/>
            </a:lnSpc>
            <a:spcBef>
              <a:spcPct val="0"/>
            </a:spcBef>
            <a:spcAft>
              <a:spcPct val="35000"/>
            </a:spcAft>
            <a:buNone/>
          </a:pPr>
          <a:endParaRPr lang="en-US" sz="900" b="1" kern="1200" dirty="0"/>
        </a:p>
      </dsp:txBody>
      <dsp:txXfrm>
        <a:off x="2722703" y="1606637"/>
        <a:ext cx="911622" cy="557168"/>
      </dsp:txXfrm>
    </dsp:sp>
    <dsp:sp modelId="{4E58605D-D132-40CE-8C56-6E8E96D1AE7F}">
      <dsp:nvSpPr>
        <dsp:cNvPr id="0" name=""/>
        <dsp:cNvSpPr/>
      </dsp:nvSpPr>
      <dsp:spPr>
        <a:xfrm>
          <a:off x="2754278" y="2181139"/>
          <a:ext cx="91440" cy="331400"/>
        </a:xfrm>
        <a:custGeom>
          <a:avLst/>
          <a:gdLst/>
          <a:ahLst/>
          <a:cxnLst/>
          <a:rect l="0" t="0" r="0" b="0"/>
          <a:pathLst>
            <a:path>
              <a:moveTo>
                <a:pt x="45720" y="0"/>
              </a:moveTo>
              <a:lnTo>
                <a:pt x="45720" y="331400"/>
              </a:lnTo>
              <a:lnTo>
                <a:pt x="106074" y="331400"/>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E7E22DC0-D60C-4AA2-834F-51982D003370}">
      <dsp:nvSpPr>
        <dsp:cNvPr id="0" name=""/>
        <dsp:cNvSpPr/>
      </dsp:nvSpPr>
      <dsp:spPr>
        <a:xfrm>
          <a:off x="2860353" y="2260658"/>
          <a:ext cx="995329" cy="503763"/>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1.03.01</a:t>
          </a:r>
          <a:br>
            <a:rPr lang="en-US" sz="900" b="1" kern="1200" dirty="0"/>
          </a:br>
          <a:r>
            <a:rPr lang="en-US" sz="900" b="1" kern="1200" dirty="0"/>
            <a:t>EMCAL Block Production</a:t>
          </a:r>
          <a:br>
            <a:rPr lang="en-US" sz="900" b="1" kern="1200" dirty="0"/>
          </a:br>
          <a:r>
            <a:rPr lang="en-US" sz="900" b="1" kern="1200" dirty="0"/>
            <a:t>C. Riedl (UIUC)</a:t>
          </a:r>
        </a:p>
      </dsp:txBody>
      <dsp:txXfrm>
        <a:off x="2875108" y="2275413"/>
        <a:ext cx="965819" cy="474253"/>
      </dsp:txXfrm>
    </dsp:sp>
    <dsp:sp modelId="{FFDADE9B-C1EC-449B-AC5A-1329298B341E}">
      <dsp:nvSpPr>
        <dsp:cNvPr id="0" name=""/>
        <dsp:cNvSpPr/>
      </dsp:nvSpPr>
      <dsp:spPr>
        <a:xfrm>
          <a:off x="2754278" y="2181139"/>
          <a:ext cx="91440" cy="967112"/>
        </a:xfrm>
        <a:custGeom>
          <a:avLst/>
          <a:gdLst/>
          <a:ahLst/>
          <a:cxnLst/>
          <a:rect l="0" t="0" r="0" b="0"/>
          <a:pathLst>
            <a:path>
              <a:moveTo>
                <a:pt x="45720" y="0"/>
              </a:moveTo>
              <a:lnTo>
                <a:pt x="45720" y="967112"/>
              </a:lnTo>
              <a:lnTo>
                <a:pt x="106074" y="967112"/>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D48860AB-6736-4C56-B3B1-5A10ED08BEDA}">
      <dsp:nvSpPr>
        <dsp:cNvPr id="0" name=""/>
        <dsp:cNvSpPr/>
      </dsp:nvSpPr>
      <dsp:spPr>
        <a:xfrm>
          <a:off x="2860353" y="2843686"/>
          <a:ext cx="995329" cy="609131"/>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1.03.02</a:t>
          </a:r>
          <a:br>
            <a:rPr lang="en-US" sz="900" b="1" kern="1200" dirty="0"/>
          </a:br>
          <a:r>
            <a:rPr lang="en-US" sz="900" b="1" kern="1200" dirty="0"/>
            <a:t>EMCAL Module Production and Sector Assembly</a:t>
          </a:r>
          <a:br>
            <a:rPr lang="en-US" sz="900" b="1" kern="1200" dirty="0"/>
          </a:br>
          <a:r>
            <a:rPr lang="en-US" sz="900" b="1" kern="1200" dirty="0"/>
            <a:t>S. Stoll (BNL)</a:t>
          </a:r>
        </a:p>
      </dsp:txBody>
      <dsp:txXfrm>
        <a:off x="2878194" y="2861527"/>
        <a:ext cx="959647" cy="573449"/>
      </dsp:txXfrm>
    </dsp:sp>
    <dsp:sp modelId="{443BE422-0C98-45AF-9643-C6AF4B784CB8}">
      <dsp:nvSpPr>
        <dsp:cNvPr id="0" name=""/>
        <dsp:cNvSpPr/>
      </dsp:nvSpPr>
      <dsp:spPr>
        <a:xfrm>
          <a:off x="3824954" y="1589556"/>
          <a:ext cx="946290" cy="591836"/>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1.04</a:t>
          </a:r>
          <a:br>
            <a:rPr lang="en-US" sz="1000" b="1" kern="1200" dirty="0"/>
          </a:br>
          <a:r>
            <a:rPr lang="en-US" sz="1000" b="1" kern="1200" dirty="0"/>
            <a:t>sPHENIX HCal</a:t>
          </a:r>
          <a:br>
            <a:rPr lang="en-US" sz="1000" b="1" kern="1200" dirty="0"/>
          </a:br>
          <a:r>
            <a:rPr lang="en-US" sz="1000" b="1" kern="1200" dirty="0"/>
            <a:t>J. Lajoie (ISU)</a:t>
          </a:r>
        </a:p>
        <a:p>
          <a:pPr marL="0" lvl="0" indent="0" algn="ctr" defTabSz="444500" rtl="0">
            <a:lnSpc>
              <a:spcPct val="90000"/>
            </a:lnSpc>
            <a:spcBef>
              <a:spcPct val="0"/>
            </a:spcBef>
            <a:spcAft>
              <a:spcPct val="35000"/>
            </a:spcAft>
            <a:buNone/>
          </a:pPr>
          <a:endParaRPr lang="en-US" sz="900" b="1" kern="1200" dirty="0"/>
        </a:p>
      </dsp:txBody>
      <dsp:txXfrm>
        <a:off x="3842288" y="1606890"/>
        <a:ext cx="911622" cy="557168"/>
      </dsp:txXfrm>
    </dsp:sp>
    <dsp:sp modelId="{0E6D9DCF-E533-4BCE-ACBA-3952FA7FEBF1}">
      <dsp:nvSpPr>
        <dsp:cNvPr id="0" name=""/>
        <dsp:cNvSpPr/>
      </dsp:nvSpPr>
      <dsp:spPr>
        <a:xfrm>
          <a:off x="3919583" y="2181393"/>
          <a:ext cx="94629" cy="268389"/>
        </a:xfrm>
        <a:custGeom>
          <a:avLst/>
          <a:gdLst/>
          <a:ahLst/>
          <a:cxnLst/>
          <a:rect l="0" t="0" r="0" b="0"/>
          <a:pathLst>
            <a:path>
              <a:moveTo>
                <a:pt x="0" y="0"/>
              </a:moveTo>
              <a:lnTo>
                <a:pt x="0" y="268389"/>
              </a:lnTo>
              <a:lnTo>
                <a:pt x="94629" y="268389"/>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5D47E5AD-6C83-418F-A20A-B58700135F8F}">
      <dsp:nvSpPr>
        <dsp:cNvPr id="0" name=""/>
        <dsp:cNvSpPr/>
      </dsp:nvSpPr>
      <dsp:spPr>
        <a:xfrm>
          <a:off x="4014212" y="2260658"/>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1.04.01</a:t>
          </a:r>
          <a:br>
            <a:rPr lang="en-US" sz="900" b="1" kern="1200" dirty="0"/>
          </a:br>
          <a:r>
            <a:rPr lang="en-US" sz="900" b="1" kern="1200" dirty="0"/>
            <a:t>Inner HCal Frame</a:t>
          </a:r>
          <a:br>
            <a:rPr lang="en-US" sz="900" b="1" kern="1200" dirty="0"/>
          </a:br>
          <a:r>
            <a:rPr lang="en-US" sz="900" b="1" kern="1200" dirty="0"/>
            <a:t>J. Lajoie (ISU)</a:t>
          </a:r>
        </a:p>
      </dsp:txBody>
      <dsp:txXfrm>
        <a:off x="4025291" y="2271737"/>
        <a:ext cx="973171" cy="356091"/>
      </dsp:txXfrm>
    </dsp:sp>
    <dsp:sp modelId="{2FC21D3F-7AB8-4FFB-9D1C-07FB8366901E}">
      <dsp:nvSpPr>
        <dsp:cNvPr id="0" name=""/>
        <dsp:cNvSpPr/>
      </dsp:nvSpPr>
      <dsp:spPr>
        <a:xfrm>
          <a:off x="3919583" y="2181393"/>
          <a:ext cx="94629" cy="783196"/>
        </a:xfrm>
        <a:custGeom>
          <a:avLst/>
          <a:gdLst/>
          <a:ahLst/>
          <a:cxnLst/>
          <a:rect l="0" t="0" r="0" b="0"/>
          <a:pathLst>
            <a:path>
              <a:moveTo>
                <a:pt x="0" y="0"/>
              </a:moveTo>
              <a:lnTo>
                <a:pt x="0" y="783196"/>
              </a:lnTo>
              <a:lnTo>
                <a:pt x="94629" y="783196"/>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E440108D-F518-484B-A8DA-0314F31272BC}">
      <dsp:nvSpPr>
        <dsp:cNvPr id="0" name=""/>
        <dsp:cNvSpPr/>
      </dsp:nvSpPr>
      <dsp:spPr>
        <a:xfrm>
          <a:off x="4014212" y="2718172"/>
          <a:ext cx="995329" cy="492834"/>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1.04.02</a:t>
          </a:r>
          <a:br>
            <a:rPr lang="en-US" sz="900" b="1" kern="1200" dirty="0"/>
          </a:br>
          <a:r>
            <a:rPr lang="en-US" sz="900" b="1" kern="1200" dirty="0"/>
            <a:t>Outer HCal Mech Structure</a:t>
          </a:r>
          <a:br>
            <a:rPr lang="en-US" sz="900" b="1" kern="1200" dirty="0"/>
          </a:br>
          <a:r>
            <a:rPr lang="en-US" sz="900" b="1" kern="1200" dirty="0"/>
            <a:t>C. Pontieri (BNL)</a:t>
          </a:r>
        </a:p>
      </dsp:txBody>
      <dsp:txXfrm>
        <a:off x="4028647" y="2732607"/>
        <a:ext cx="966459" cy="463964"/>
      </dsp:txXfrm>
    </dsp:sp>
    <dsp:sp modelId="{D099C871-0B64-4631-8EEE-E4625C56210D}">
      <dsp:nvSpPr>
        <dsp:cNvPr id="0" name=""/>
        <dsp:cNvSpPr/>
      </dsp:nvSpPr>
      <dsp:spPr>
        <a:xfrm>
          <a:off x="3919583" y="2181393"/>
          <a:ext cx="104353" cy="1410568"/>
        </a:xfrm>
        <a:custGeom>
          <a:avLst/>
          <a:gdLst/>
          <a:ahLst/>
          <a:cxnLst/>
          <a:rect l="0" t="0" r="0" b="0"/>
          <a:pathLst>
            <a:path>
              <a:moveTo>
                <a:pt x="0" y="0"/>
              </a:moveTo>
              <a:lnTo>
                <a:pt x="0" y="1410568"/>
              </a:lnTo>
              <a:lnTo>
                <a:pt x="104353" y="1410568"/>
              </a:lnTo>
            </a:path>
          </a:pathLst>
        </a:custGeom>
        <a:noFill/>
        <a:ln w="12700" cap="flat" cmpd="sng" algn="ctr">
          <a:solidFill>
            <a:srgbClr val="0099FF"/>
          </a:solidFill>
          <a:prstDash val="solid"/>
        </a:ln>
        <a:effectLst/>
      </dsp:spPr>
      <dsp:style>
        <a:lnRef idx="1">
          <a:scrgbClr r="0" g="0" b="0"/>
        </a:lnRef>
        <a:fillRef idx="0">
          <a:scrgbClr r="0" g="0" b="0"/>
        </a:fillRef>
        <a:effectRef idx="0">
          <a:scrgbClr r="0" g="0" b="0"/>
        </a:effectRef>
        <a:fontRef idx="minor"/>
      </dsp:style>
    </dsp:sp>
    <dsp:sp modelId="{01CB0494-777D-49AE-91DB-992329A9E3C1}">
      <dsp:nvSpPr>
        <dsp:cNvPr id="0" name=""/>
        <dsp:cNvSpPr/>
      </dsp:nvSpPr>
      <dsp:spPr>
        <a:xfrm>
          <a:off x="4023937" y="3308822"/>
          <a:ext cx="977817" cy="566278"/>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100000"/>
            </a:lnSpc>
            <a:spcBef>
              <a:spcPct val="0"/>
            </a:spcBef>
            <a:spcAft>
              <a:spcPts val="0"/>
            </a:spcAft>
            <a:buNone/>
          </a:pPr>
          <a:r>
            <a:rPr lang="en-US" sz="900" b="1" kern="1200" dirty="0">
              <a:solidFill>
                <a:schemeClr val="tx1"/>
              </a:solidFill>
            </a:rPr>
            <a:t>1.04.03</a:t>
          </a:r>
        </a:p>
        <a:p>
          <a:pPr marL="0" lvl="0" indent="0" algn="ctr" defTabSz="400050">
            <a:lnSpc>
              <a:spcPct val="100000"/>
            </a:lnSpc>
            <a:spcBef>
              <a:spcPct val="0"/>
            </a:spcBef>
            <a:spcAft>
              <a:spcPts val="0"/>
            </a:spcAft>
            <a:buNone/>
          </a:pPr>
          <a:r>
            <a:rPr lang="en-US" sz="900" b="1" kern="1200" dirty="0">
              <a:solidFill>
                <a:schemeClr val="tx1"/>
              </a:solidFill>
            </a:rPr>
            <a:t>Outer HCal Scintillating Tiles</a:t>
          </a:r>
        </a:p>
        <a:p>
          <a:pPr marL="0" lvl="0" indent="0" algn="ctr" defTabSz="400050">
            <a:lnSpc>
              <a:spcPct val="100000"/>
            </a:lnSpc>
            <a:spcBef>
              <a:spcPct val="0"/>
            </a:spcBef>
            <a:spcAft>
              <a:spcPts val="0"/>
            </a:spcAft>
            <a:buNone/>
          </a:pPr>
          <a:r>
            <a:rPr lang="en-US" sz="900" b="1" kern="1200" dirty="0">
              <a:solidFill>
                <a:schemeClr val="tx1"/>
              </a:solidFill>
            </a:rPr>
            <a:t>M. Connors (GSU)</a:t>
          </a:r>
        </a:p>
      </dsp:txBody>
      <dsp:txXfrm>
        <a:off x="4040523" y="3325408"/>
        <a:ext cx="944645" cy="533106"/>
      </dsp:txXfrm>
    </dsp:sp>
    <dsp:sp modelId="{24A49847-52F9-4CAE-BCCB-BC72670D5F5A}">
      <dsp:nvSpPr>
        <dsp:cNvPr id="0" name=""/>
        <dsp:cNvSpPr/>
      </dsp:nvSpPr>
      <dsp:spPr>
        <a:xfrm>
          <a:off x="3873863" y="2181393"/>
          <a:ext cx="91440" cy="2079317"/>
        </a:xfrm>
        <a:custGeom>
          <a:avLst/>
          <a:gdLst/>
          <a:ahLst/>
          <a:cxnLst/>
          <a:rect l="0" t="0" r="0" b="0"/>
          <a:pathLst>
            <a:path>
              <a:moveTo>
                <a:pt x="45720" y="0"/>
              </a:moveTo>
              <a:lnTo>
                <a:pt x="45720" y="2079317"/>
              </a:lnTo>
              <a:lnTo>
                <a:pt x="69966" y="2079317"/>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EBC19B35-71B5-47DC-840F-41BCB2B1CA6E}">
      <dsp:nvSpPr>
        <dsp:cNvPr id="0" name=""/>
        <dsp:cNvSpPr/>
      </dsp:nvSpPr>
      <dsp:spPr>
        <a:xfrm>
          <a:off x="3943830" y="3954958"/>
          <a:ext cx="1283407" cy="611503"/>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100000"/>
            </a:lnSpc>
            <a:spcBef>
              <a:spcPct val="0"/>
            </a:spcBef>
            <a:spcAft>
              <a:spcPts val="0"/>
            </a:spcAft>
            <a:buNone/>
          </a:pPr>
          <a:r>
            <a:rPr lang="en-US" sz="900" b="1" kern="1200" dirty="0"/>
            <a:t>1.04.04</a:t>
          </a:r>
        </a:p>
        <a:p>
          <a:pPr marL="0" lvl="0" indent="0" algn="ctr" defTabSz="400050">
            <a:lnSpc>
              <a:spcPct val="100000"/>
            </a:lnSpc>
            <a:spcBef>
              <a:spcPct val="0"/>
            </a:spcBef>
            <a:spcAft>
              <a:spcPts val="0"/>
            </a:spcAft>
            <a:buNone/>
          </a:pPr>
          <a:r>
            <a:rPr lang="en-US" sz="900" b="1" kern="1200" dirty="0"/>
            <a:t>Outer HCal Assembly &amp; Testing</a:t>
          </a:r>
        </a:p>
        <a:p>
          <a:pPr marL="0" lvl="0" indent="0" algn="ctr" defTabSz="400050">
            <a:lnSpc>
              <a:spcPct val="100000"/>
            </a:lnSpc>
            <a:spcBef>
              <a:spcPct val="0"/>
            </a:spcBef>
            <a:spcAft>
              <a:spcPts val="0"/>
            </a:spcAft>
            <a:buNone/>
          </a:pPr>
          <a:r>
            <a:rPr lang="en-US" sz="900" b="1" kern="1200" dirty="0"/>
            <a:t>S. Bathe (CUNY-Baruch)</a:t>
          </a:r>
        </a:p>
      </dsp:txBody>
      <dsp:txXfrm>
        <a:off x="3961740" y="3972868"/>
        <a:ext cx="1247587" cy="575683"/>
      </dsp:txXfrm>
    </dsp:sp>
    <dsp:sp modelId="{1ABC9876-EF16-490D-AB80-3184634BACC9}">
      <dsp:nvSpPr>
        <dsp:cNvPr id="0" name=""/>
        <dsp:cNvSpPr/>
      </dsp:nvSpPr>
      <dsp:spPr>
        <a:xfrm>
          <a:off x="4918297" y="1589556"/>
          <a:ext cx="1191592" cy="591836"/>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1.05</a:t>
          </a:r>
          <a:br>
            <a:rPr lang="en-US" sz="1000" b="1" kern="1200" dirty="0"/>
          </a:br>
          <a:r>
            <a:rPr lang="en-US" sz="1000" b="1" kern="1200" dirty="0"/>
            <a:t>sPHENIX Cal Electronics</a:t>
          </a:r>
          <a:br>
            <a:rPr lang="en-US" sz="1000" b="1" kern="1200" dirty="0"/>
          </a:br>
          <a:r>
            <a:rPr lang="en-US" sz="1000" b="1" kern="1200" dirty="0"/>
            <a:t>E. Mannel (BNL)(BNL)</a:t>
          </a:r>
        </a:p>
      </dsp:txBody>
      <dsp:txXfrm>
        <a:off x="4935631" y="1606890"/>
        <a:ext cx="1156924" cy="557168"/>
      </dsp:txXfrm>
    </dsp:sp>
    <dsp:sp modelId="{BE857770-E163-46D3-8256-AD1342244DDD}">
      <dsp:nvSpPr>
        <dsp:cNvPr id="0" name=""/>
        <dsp:cNvSpPr/>
      </dsp:nvSpPr>
      <dsp:spPr>
        <a:xfrm>
          <a:off x="5037456" y="2181393"/>
          <a:ext cx="130636" cy="268389"/>
        </a:xfrm>
        <a:custGeom>
          <a:avLst/>
          <a:gdLst/>
          <a:ahLst/>
          <a:cxnLst/>
          <a:rect l="0" t="0" r="0" b="0"/>
          <a:pathLst>
            <a:path>
              <a:moveTo>
                <a:pt x="0" y="0"/>
              </a:moveTo>
              <a:lnTo>
                <a:pt x="0" y="268389"/>
              </a:lnTo>
              <a:lnTo>
                <a:pt x="130636" y="268389"/>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2BAAD684-5519-4CB3-A9B7-9CA2004D1F02}">
      <dsp:nvSpPr>
        <dsp:cNvPr id="0" name=""/>
        <dsp:cNvSpPr/>
      </dsp:nvSpPr>
      <dsp:spPr>
        <a:xfrm>
          <a:off x="5168093" y="2260658"/>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1.05.01</a:t>
          </a:r>
          <a:br>
            <a:rPr lang="en-US" sz="900" b="1" kern="1200" dirty="0"/>
          </a:br>
          <a:r>
            <a:rPr lang="en-US" sz="900" b="1" kern="1200" dirty="0"/>
            <a:t>Optical Sensors</a:t>
          </a:r>
          <a:br>
            <a:rPr lang="en-US" sz="900" b="1" kern="1200" dirty="0"/>
          </a:br>
          <a:r>
            <a:rPr lang="en-US" sz="900" b="1" kern="1200" dirty="0"/>
            <a:t>C. </a:t>
          </a:r>
          <a:r>
            <a:rPr lang="en-US" sz="900" b="1" kern="1200" dirty="0" err="1"/>
            <a:t>Aidala</a:t>
          </a:r>
          <a:r>
            <a:rPr lang="en-US" sz="900" b="1" kern="1200" dirty="0"/>
            <a:t> (UM)</a:t>
          </a:r>
        </a:p>
      </dsp:txBody>
      <dsp:txXfrm>
        <a:off x="5179172" y="2271737"/>
        <a:ext cx="973171" cy="356091"/>
      </dsp:txXfrm>
    </dsp:sp>
    <dsp:sp modelId="{99F92683-5AAD-4E1C-8FAA-1AE334F6B9A1}">
      <dsp:nvSpPr>
        <dsp:cNvPr id="0" name=""/>
        <dsp:cNvSpPr/>
      </dsp:nvSpPr>
      <dsp:spPr>
        <a:xfrm>
          <a:off x="5037456" y="2181393"/>
          <a:ext cx="130636" cy="792506"/>
        </a:xfrm>
        <a:custGeom>
          <a:avLst/>
          <a:gdLst/>
          <a:ahLst/>
          <a:cxnLst/>
          <a:rect l="0" t="0" r="0" b="0"/>
          <a:pathLst>
            <a:path>
              <a:moveTo>
                <a:pt x="0" y="0"/>
              </a:moveTo>
              <a:lnTo>
                <a:pt x="0" y="792506"/>
              </a:lnTo>
              <a:lnTo>
                <a:pt x="130636" y="792506"/>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0D0E4830-B577-42F0-8C2B-63DB54082E39}">
      <dsp:nvSpPr>
        <dsp:cNvPr id="0" name=""/>
        <dsp:cNvSpPr/>
      </dsp:nvSpPr>
      <dsp:spPr>
        <a:xfrm>
          <a:off x="5168093" y="2718172"/>
          <a:ext cx="995329" cy="511455"/>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1.05.02</a:t>
          </a:r>
          <a:br>
            <a:rPr lang="en-US" sz="900" b="1" kern="1200" dirty="0"/>
          </a:br>
          <a:r>
            <a:rPr lang="en-US" sz="900" b="1" kern="1200" dirty="0"/>
            <a:t>Calorimeter Front End Electronics</a:t>
          </a:r>
          <a:br>
            <a:rPr lang="en-US" sz="900" b="1" kern="1200" dirty="0"/>
          </a:br>
          <a:r>
            <a:rPr lang="en-US" sz="900" b="1" kern="1200" dirty="0"/>
            <a:t>S. Boose (BNL)</a:t>
          </a:r>
        </a:p>
      </dsp:txBody>
      <dsp:txXfrm>
        <a:off x="5183073" y="2733152"/>
        <a:ext cx="965369" cy="481495"/>
      </dsp:txXfrm>
    </dsp:sp>
    <dsp:sp modelId="{743F6166-E9CC-46C5-BD72-BD9C51C118F7}">
      <dsp:nvSpPr>
        <dsp:cNvPr id="0" name=""/>
        <dsp:cNvSpPr/>
      </dsp:nvSpPr>
      <dsp:spPr>
        <a:xfrm>
          <a:off x="5037456" y="2181393"/>
          <a:ext cx="130636" cy="1378334"/>
        </a:xfrm>
        <a:custGeom>
          <a:avLst/>
          <a:gdLst/>
          <a:ahLst/>
          <a:cxnLst/>
          <a:rect l="0" t="0" r="0" b="0"/>
          <a:pathLst>
            <a:path>
              <a:moveTo>
                <a:pt x="0" y="0"/>
              </a:moveTo>
              <a:lnTo>
                <a:pt x="0" y="1378334"/>
              </a:lnTo>
              <a:lnTo>
                <a:pt x="130636" y="1378334"/>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4E3F0807-741D-4EB9-A1ED-500A215326F9}">
      <dsp:nvSpPr>
        <dsp:cNvPr id="0" name=""/>
        <dsp:cNvSpPr/>
      </dsp:nvSpPr>
      <dsp:spPr>
        <a:xfrm>
          <a:off x="5168093" y="3308892"/>
          <a:ext cx="995329" cy="501670"/>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1.05.03</a:t>
          </a:r>
          <a:br>
            <a:rPr lang="en-US" sz="900" b="1" kern="1200" dirty="0"/>
          </a:br>
          <a:r>
            <a:rPr lang="en-US" sz="900" b="1" kern="1200" dirty="0"/>
            <a:t>Calorimeter Digitizer System</a:t>
          </a:r>
          <a:br>
            <a:rPr lang="en-US" sz="900" b="1" kern="1200" dirty="0"/>
          </a:br>
          <a:r>
            <a:rPr lang="en-US" sz="900" b="1" kern="1200" dirty="0"/>
            <a:t>CY Chi (Columbia)</a:t>
          </a:r>
        </a:p>
      </dsp:txBody>
      <dsp:txXfrm>
        <a:off x="5182786" y="3323585"/>
        <a:ext cx="965943" cy="472284"/>
      </dsp:txXfrm>
    </dsp:sp>
    <dsp:sp modelId="{951724AA-3B33-42E9-85ED-7A949E8853B7}">
      <dsp:nvSpPr>
        <dsp:cNvPr id="0" name=""/>
        <dsp:cNvSpPr/>
      </dsp:nvSpPr>
      <dsp:spPr>
        <a:xfrm>
          <a:off x="6268419" y="1589556"/>
          <a:ext cx="1130457" cy="591836"/>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1.06</a:t>
          </a:r>
          <a:br>
            <a:rPr lang="en-US" sz="1000" b="1" kern="1200" dirty="0"/>
          </a:br>
          <a:r>
            <a:rPr lang="en-US" sz="1000" b="1" kern="1200" dirty="0"/>
            <a:t>sPHENIX DAQ &amp; Trigger</a:t>
          </a:r>
          <a:br>
            <a:rPr lang="en-US" sz="1000" b="1" kern="1200" dirty="0"/>
          </a:br>
          <a:r>
            <a:rPr lang="en-US" sz="1000" b="1" kern="1200" dirty="0"/>
            <a:t>M. Purschke(BNL)</a:t>
          </a:r>
        </a:p>
      </dsp:txBody>
      <dsp:txXfrm>
        <a:off x="6285753" y="1606890"/>
        <a:ext cx="1095789" cy="557168"/>
      </dsp:txXfrm>
    </dsp:sp>
    <dsp:sp modelId="{69F925E8-9790-437B-944B-F7BB3B868EE6}">
      <dsp:nvSpPr>
        <dsp:cNvPr id="0" name=""/>
        <dsp:cNvSpPr/>
      </dsp:nvSpPr>
      <dsp:spPr>
        <a:xfrm>
          <a:off x="6381465" y="2181393"/>
          <a:ext cx="124523" cy="268389"/>
        </a:xfrm>
        <a:custGeom>
          <a:avLst/>
          <a:gdLst/>
          <a:ahLst/>
          <a:cxnLst/>
          <a:rect l="0" t="0" r="0" b="0"/>
          <a:pathLst>
            <a:path>
              <a:moveTo>
                <a:pt x="0" y="0"/>
              </a:moveTo>
              <a:lnTo>
                <a:pt x="0" y="268389"/>
              </a:lnTo>
              <a:lnTo>
                <a:pt x="124523" y="268389"/>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36A7B7D4-0564-4570-AF76-DE4E747E2AFE}">
      <dsp:nvSpPr>
        <dsp:cNvPr id="0" name=""/>
        <dsp:cNvSpPr/>
      </dsp:nvSpPr>
      <dsp:spPr>
        <a:xfrm>
          <a:off x="6505988" y="2260658"/>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1.06.01</a:t>
          </a:r>
          <a:br>
            <a:rPr lang="en-US" sz="900" b="1" kern="1200" dirty="0"/>
          </a:br>
          <a:r>
            <a:rPr lang="en-US" sz="900" b="1" kern="1200" dirty="0"/>
            <a:t>DAQ</a:t>
          </a:r>
          <a:br>
            <a:rPr lang="en-US" sz="900" b="1" kern="1200" dirty="0"/>
          </a:br>
          <a:r>
            <a:rPr lang="en-US" sz="900" b="1" kern="1200" dirty="0"/>
            <a:t>M. </a:t>
          </a:r>
          <a:r>
            <a:rPr lang="en-US" sz="900" b="1" kern="1200" dirty="0" err="1"/>
            <a:t>Purschke</a:t>
          </a:r>
          <a:r>
            <a:rPr lang="en-US" sz="900" b="1" kern="1200" dirty="0"/>
            <a:t> (BNL)</a:t>
          </a:r>
        </a:p>
      </dsp:txBody>
      <dsp:txXfrm>
        <a:off x="6517067" y="2271737"/>
        <a:ext cx="973171" cy="356091"/>
      </dsp:txXfrm>
    </dsp:sp>
    <dsp:sp modelId="{66BEAF89-508D-488A-8F4E-1EA5064BD02D}">
      <dsp:nvSpPr>
        <dsp:cNvPr id="0" name=""/>
        <dsp:cNvSpPr/>
      </dsp:nvSpPr>
      <dsp:spPr>
        <a:xfrm>
          <a:off x="6381465" y="2181393"/>
          <a:ext cx="124523" cy="725903"/>
        </a:xfrm>
        <a:custGeom>
          <a:avLst/>
          <a:gdLst/>
          <a:ahLst/>
          <a:cxnLst/>
          <a:rect l="0" t="0" r="0" b="0"/>
          <a:pathLst>
            <a:path>
              <a:moveTo>
                <a:pt x="0" y="0"/>
              </a:moveTo>
              <a:lnTo>
                <a:pt x="0" y="725903"/>
              </a:lnTo>
              <a:lnTo>
                <a:pt x="124523" y="725903"/>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D8CF7433-20D9-4CB4-9D43-8B63214C77B6}">
      <dsp:nvSpPr>
        <dsp:cNvPr id="0" name=""/>
        <dsp:cNvSpPr/>
      </dsp:nvSpPr>
      <dsp:spPr>
        <a:xfrm>
          <a:off x="6505988" y="2718172"/>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1.06.02</a:t>
          </a:r>
          <a:br>
            <a:rPr lang="en-US" sz="900" b="1" kern="1200" dirty="0"/>
          </a:br>
          <a:r>
            <a:rPr lang="en-US" sz="900" b="1" kern="1200" dirty="0"/>
            <a:t>Trigger (LL1)</a:t>
          </a:r>
          <a:br>
            <a:rPr lang="en-US" sz="900" b="1" kern="1200" dirty="0"/>
          </a:br>
          <a:r>
            <a:rPr lang="en-US" sz="900" b="1" kern="1200" dirty="0"/>
            <a:t>J. Nagle (</a:t>
          </a:r>
          <a:r>
            <a:rPr lang="en-US" sz="900" b="1" kern="1200" dirty="0" err="1"/>
            <a:t>UCol</a:t>
          </a:r>
          <a:r>
            <a:rPr lang="en-US" sz="900" b="1" kern="1200" dirty="0"/>
            <a:t>)</a:t>
          </a:r>
        </a:p>
      </dsp:txBody>
      <dsp:txXfrm>
        <a:off x="6517067" y="2729251"/>
        <a:ext cx="973171" cy="356091"/>
      </dsp:txXfrm>
    </dsp:sp>
    <dsp:sp modelId="{C4F5ADE1-D46D-4CB3-9DA6-3886F31006E2}">
      <dsp:nvSpPr>
        <dsp:cNvPr id="0" name=""/>
        <dsp:cNvSpPr/>
      </dsp:nvSpPr>
      <dsp:spPr>
        <a:xfrm>
          <a:off x="6381465" y="2181393"/>
          <a:ext cx="124523" cy="1256796"/>
        </a:xfrm>
        <a:custGeom>
          <a:avLst/>
          <a:gdLst/>
          <a:ahLst/>
          <a:cxnLst/>
          <a:rect l="0" t="0" r="0" b="0"/>
          <a:pathLst>
            <a:path>
              <a:moveTo>
                <a:pt x="0" y="0"/>
              </a:moveTo>
              <a:lnTo>
                <a:pt x="0" y="1256796"/>
              </a:lnTo>
              <a:lnTo>
                <a:pt x="124523" y="1256796"/>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215383FF-92D2-4E1F-BE82-3DE45B4E2ADD}">
      <dsp:nvSpPr>
        <dsp:cNvPr id="0" name=""/>
        <dsp:cNvSpPr/>
      </dsp:nvSpPr>
      <dsp:spPr>
        <a:xfrm>
          <a:off x="6505988" y="3175686"/>
          <a:ext cx="1122665" cy="525006"/>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1.06.03</a:t>
          </a:r>
          <a:br>
            <a:rPr lang="en-US" sz="900" b="1" kern="1200" dirty="0"/>
          </a:br>
          <a:r>
            <a:rPr lang="en-US" sz="900" b="1" kern="1200" dirty="0"/>
            <a:t>Global Level 1 (GL1)</a:t>
          </a:r>
          <a:br>
            <a:rPr lang="en-US" sz="900" b="1" kern="1200" dirty="0"/>
          </a:br>
          <a:r>
            <a:rPr lang="en-US" sz="900" b="1" kern="1200" dirty="0"/>
            <a:t>M. Purschke (BNL)</a:t>
          </a:r>
        </a:p>
      </dsp:txBody>
      <dsp:txXfrm>
        <a:off x="6521365" y="3191063"/>
        <a:ext cx="1091911" cy="494252"/>
      </dsp:txXfrm>
    </dsp:sp>
    <dsp:sp modelId="{6D1CB0A6-560F-4298-B127-EF39C18D2B49}">
      <dsp:nvSpPr>
        <dsp:cNvPr id="0" name=""/>
        <dsp:cNvSpPr/>
      </dsp:nvSpPr>
      <dsp:spPr>
        <a:xfrm>
          <a:off x="6381465" y="2181393"/>
          <a:ext cx="124523" cy="1787688"/>
        </a:xfrm>
        <a:custGeom>
          <a:avLst/>
          <a:gdLst/>
          <a:ahLst/>
          <a:cxnLst/>
          <a:rect l="0" t="0" r="0" b="0"/>
          <a:pathLst>
            <a:path>
              <a:moveTo>
                <a:pt x="0" y="0"/>
              </a:moveTo>
              <a:lnTo>
                <a:pt x="0" y="1787688"/>
              </a:lnTo>
              <a:lnTo>
                <a:pt x="124523" y="1787688"/>
              </a:lnTo>
            </a:path>
          </a:pathLst>
        </a:custGeom>
        <a:noFill/>
        <a:ln w="12700" cap="flat" cmpd="sng" algn="ctr">
          <a:solidFill>
            <a:srgbClr val="1F89D7"/>
          </a:solidFill>
          <a:prstDash val="solid"/>
        </a:ln>
        <a:effectLst/>
      </dsp:spPr>
      <dsp:style>
        <a:lnRef idx="1">
          <a:scrgbClr r="0" g="0" b="0"/>
        </a:lnRef>
        <a:fillRef idx="0">
          <a:scrgbClr r="0" g="0" b="0"/>
        </a:fillRef>
        <a:effectRef idx="0">
          <a:scrgbClr r="0" g="0" b="0"/>
        </a:effectRef>
        <a:fontRef idx="minor"/>
      </dsp:style>
    </dsp:sp>
    <dsp:sp modelId="{B032E2BF-9CAA-4685-AA3C-67D9E77DC52A}">
      <dsp:nvSpPr>
        <dsp:cNvPr id="0" name=""/>
        <dsp:cNvSpPr/>
      </dsp:nvSpPr>
      <dsp:spPr>
        <a:xfrm>
          <a:off x="6505988" y="3779957"/>
          <a:ext cx="995329" cy="378249"/>
        </a:xfrm>
        <a:prstGeom prst="roundRect">
          <a:avLst>
            <a:gd name="adj" fmla="val 10000"/>
          </a:avLst>
        </a:prstGeom>
        <a:solidFill>
          <a:schemeClr val="lt1">
            <a:alpha val="90000"/>
            <a:hueOff val="0"/>
            <a:satOff val="0"/>
            <a:lumOff val="0"/>
            <a:alphaOff val="0"/>
          </a:schemeClr>
        </a:solidFill>
        <a:ln w="12700" cap="flat" cmpd="sng" algn="ctr">
          <a:solidFill>
            <a:srgbClr val="1F89D7"/>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rtl="0">
            <a:lnSpc>
              <a:spcPct val="90000"/>
            </a:lnSpc>
            <a:spcBef>
              <a:spcPct val="0"/>
            </a:spcBef>
            <a:spcAft>
              <a:spcPct val="35000"/>
            </a:spcAft>
            <a:buNone/>
          </a:pPr>
          <a:r>
            <a:rPr lang="en-US" sz="900" b="1" kern="1200" dirty="0"/>
            <a:t>1.06.04</a:t>
          </a:r>
          <a:br>
            <a:rPr lang="en-US" sz="900" b="1" kern="1200" dirty="0"/>
          </a:br>
          <a:r>
            <a:rPr lang="en-US" sz="900" b="1" kern="1200" dirty="0"/>
            <a:t>Timing System</a:t>
          </a:r>
          <a:br>
            <a:rPr lang="en-US" sz="900" b="1" kern="1200" dirty="0"/>
          </a:br>
          <a:r>
            <a:rPr lang="en-US" sz="900" b="1" kern="1200" dirty="0"/>
            <a:t>M. Purschke (BNL)</a:t>
          </a:r>
        </a:p>
      </dsp:txBody>
      <dsp:txXfrm>
        <a:off x="6517067" y="3791036"/>
        <a:ext cx="973171" cy="356091"/>
      </dsp:txXfrm>
    </dsp:sp>
    <dsp:sp modelId="{8505E5CB-6E76-4D11-8825-3713E3D74E28}">
      <dsp:nvSpPr>
        <dsp:cNvPr id="0" name=""/>
        <dsp:cNvSpPr/>
      </dsp:nvSpPr>
      <dsp:spPr>
        <a:xfrm>
          <a:off x="7557407" y="1589556"/>
          <a:ext cx="1116398" cy="591836"/>
        </a:xfrm>
        <a:prstGeom prst="roundRect">
          <a:avLst>
            <a:gd name="adj" fmla="val 10000"/>
          </a:avLst>
        </a:prstGeom>
        <a:solidFill>
          <a:srgbClr val="1F89D7"/>
        </a:solidFill>
        <a:ln w="12700">
          <a:solidFill>
            <a:srgbClr val="1F89D7"/>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t" anchorCtr="0">
          <a:noAutofit/>
        </a:bodyPr>
        <a:lstStyle/>
        <a:p>
          <a:pPr marL="0" lvl="0" indent="0" algn="ctr" defTabSz="444500" rtl="0">
            <a:lnSpc>
              <a:spcPct val="90000"/>
            </a:lnSpc>
            <a:spcBef>
              <a:spcPct val="0"/>
            </a:spcBef>
            <a:spcAft>
              <a:spcPct val="35000"/>
            </a:spcAft>
            <a:buNone/>
          </a:pPr>
          <a:r>
            <a:rPr lang="en-US" sz="1000" b="1" kern="1200" dirty="0"/>
            <a:t>1.07</a:t>
          </a:r>
          <a:br>
            <a:rPr lang="en-US" sz="1000" b="1" kern="1200" dirty="0"/>
          </a:br>
          <a:r>
            <a:rPr lang="en-US" sz="1000" b="1" kern="1200" dirty="0"/>
            <a:t>sPHENIX MinBias</a:t>
          </a:r>
          <a:br>
            <a:rPr lang="en-US" sz="1000" b="1" kern="1200" dirty="0"/>
          </a:br>
          <a:r>
            <a:rPr lang="en-US" sz="1000" b="1" kern="1200" dirty="0"/>
            <a:t>Trigger Detector</a:t>
          </a:r>
          <a:br>
            <a:rPr lang="en-US" sz="1000" b="1" kern="1200" dirty="0"/>
          </a:br>
          <a:r>
            <a:rPr lang="en-US" sz="1000" b="1" kern="1200" dirty="0"/>
            <a:t>M. Chiu (BNL)</a:t>
          </a:r>
        </a:p>
      </dsp:txBody>
      <dsp:txXfrm>
        <a:off x="7574741" y="1606890"/>
        <a:ext cx="1081730" cy="5571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A17BD5-7262-468F-A4B9-901F57E53AD6}">
      <dsp:nvSpPr>
        <dsp:cNvPr id="0" name=""/>
        <dsp:cNvSpPr/>
      </dsp:nvSpPr>
      <dsp:spPr>
        <a:xfrm>
          <a:off x="0" y="161830"/>
          <a:ext cx="1587404" cy="627232"/>
        </a:xfrm>
        <a:prstGeom prst="roundRect">
          <a:avLst>
            <a:gd name="adj" fmla="val 10000"/>
          </a:avLst>
        </a:prstGeom>
        <a:solidFill>
          <a:srgbClr val="3399FF"/>
        </a:solidFill>
        <a:ln w="19050">
          <a:solidFill>
            <a:srgbClr val="00B0F0"/>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t" anchorCtr="0">
          <a:noAutofit/>
        </a:bodyPr>
        <a:lstStyle/>
        <a:p>
          <a:pPr marL="0" lvl="0" indent="0" algn="ctr" defTabSz="533400" rtl="0">
            <a:lnSpc>
              <a:spcPct val="90000"/>
            </a:lnSpc>
            <a:spcBef>
              <a:spcPct val="0"/>
            </a:spcBef>
            <a:spcAft>
              <a:spcPct val="35000"/>
            </a:spcAft>
            <a:buNone/>
          </a:pPr>
          <a:r>
            <a:rPr lang="en-US" sz="1200" b="1" kern="1200" dirty="0"/>
            <a:t>2.01</a:t>
          </a:r>
          <a:br>
            <a:rPr lang="en-US" sz="1200" b="1" kern="1200" dirty="0"/>
          </a:br>
          <a:r>
            <a:rPr lang="en-US" sz="1200" b="1" kern="1200" dirty="0"/>
            <a:t>I&amp;F Management          I. Sourikova</a:t>
          </a:r>
        </a:p>
      </dsp:txBody>
      <dsp:txXfrm>
        <a:off x="18371" y="180201"/>
        <a:ext cx="1550662" cy="590490"/>
      </dsp:txXfrm>
    </dsp:sp>
    <dsp:sp modelId="{3473C6DC-D772-47C1-8401-7337BFC8B067}">
      <dsp:nvSpPr>
        <dsp:cNvPr id="0" name=""/>
        <dsp:cNvSpPr/>
      </dsp:nvSpPr>
      <dsp:spPr>
        <a:xfrm>
          <a:off x="1831473" y="161830"/>
          <a:ext cx="1489422" cy="654285"/>
        </a:xfrm>
        <a:prstGeom prst="roundRect">
          <a:avLst>
            <a:gd name="adj" fmla="val 10000"/>
          </a:avLst>
        </a:prstGeom>
        <a:solidFill>
          <a:srgbClr val="3399FF"/>
        </a:solidFill>
        <a:ln w="19050">
          <a:solidFill>
            <a:srgbClr val="00B0F0"/>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t" anchorCtr="0">
          <a:noAutofit/>
        </a:bodyPr>
        <a:lstStyle/>
        <a:p>
          <a:pPr marL="0" lvl="0" indent="0" algn="ctr" defTabSz="533400" rtl="0">
            <a:lnSpc>
              <a:spcPct val="90000"/>
            </a:lnSpc>
            <a:spcBef>
              <a:spcPct val="0"/>
            </a:spcBef>
            <a:spcAft>
              <a:spcPct val="35000"/>
            </a:spcAft>
            <a:buNone/>
          </a:pPr>
          <a:r>
            <a:rPr lang="en-US" sz="1200" b="1" kern="1200" dirty="0"/>
            <a:t>2.02</a:t>
          </a:r>
          <a:br>
            <a:rPr lang="en-US" sz="1200" b="1" kern="1200" dirty="0"/>
          </a:br>
          <a:r>
            <a:rPr lang="en-US" sz="1200" b="1" kern="1200" dirty="0"/>
            <a:t>SC-Magnet</a:t>
          </a:r>
          <a:br>
            <a:rPr lang="en-US" sz="1200" b="1" kern="1200" dirty="0"/>
          </a:br>
          <a:r>
            <a:rPr lang="en-US" sz="1200" b="1" kern="1200" dirty="0"/>
            <a:t>K. Yip</a:t>
          </a:r>
        </a:p>
      </dsp:txBody>
      <dsp:txXfrm>
        <a:off x="1850636" y="180993"/>
        <a:ext cx="1451096" cy="615959"/>
      </dsp:txXfrm>
    </dsp:sp>
    <dsp:sp modelId="{47B0C7CA-4D71-4166-BA8E-126FC29DFDFD}">
      <dsp:nvSpPr>
        <dsp:cNvPr id="0" name=""/>
        <dsp:cNvSpPr/>
      </dsp:nvSpPr>
      <dsp:spPr>
        <a:xfrm>
          <a:off x="1980415" y="816116"/>
          <a:ext cx="113037" cy="568832"/>
        </a:xfrm>
        <a:custGeom>
          <a:avLst/>
          <a:gdLst/>
          <a:ahLst/>
          <a:cxnLst/>
          <a:rect l="0" t="0" r="0" b="0"/>
          <a:pathLst>
            <a:path>
              <a:moveTo>
                <a:pt x="0" y="0"/>
              </a:moveTo>
              <a:lnTo>
                <a:pt x="0" y="568832"/>
              </a:lnTo>
              <a:lnTo>
                <a:pt x="113037" y="568832"/>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9AD3E734-8124-469F-8288-F7DF8DFB03AC}">
      <dsp:nvSpPr>
        <dsp:cNvPr id="0" name=""/>
        <dsp:cNvSpPr/>
      </dsp:nvSpPr>
      <dsp:spPr>
        <a:xfrm>
          <a:off x="2093453" y="1124802"/>
          <a:ext cx="1566608" cy="520293"/>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2.02.01</a:t>
          </a:r>
          <a:br>
            <a:rPr lang="en-US" sz="1200" b="1" kern="1200" dirty="0"/>
          </a:br>
          <a:r>
            <a:rPr lang="en-US" sz="1200" b="1" kern="1200" dirty="0"/>
            <a:t>Reviews &amp; Tests</a:t>
          </a:r>
          <a:br>
            <a:rPr lang="en-US" sz="1200" b="1" kern="1200" dirty="0"/>
          </a:br>
          <a:r>
            <a:rPr lang="en-US" sz="1200" b="1" kern="1200" dirty="0"/>
            <a:t>K. Yip</a:t>
          </a:r>
        </a:p>
      </dsp:txBody>
      <dsp:txXfrm>
        <a:off x="2108692" y="1140041"/>
        <a:ext cx="1536130" cy="489815"/>
      </dsp:txXfrm>
    </dsp:sp>
    <dsp:sp modelId="{52A6BE6A-3EA1-4359-AB3E-813E7FBF241A}">
      <dsp:nvSpPr>
        <dsp:cNvPr id="0" name=""/>
        <dsp:cNvSpPr/>
      </dsp:nvSpPr>
      <dsp:spPr>
        <a:xfrm>
          <a:off x="1980415" y="816116"/>
          <a:ext cx="113037" cy="1203762"/>
        </a:xfrm>
        <a:custGeom>
          <a:avLst/>
          <a:gdLst/>
          <a:ahLst/>
          <a:cxnLst/>
          <a:rect l="0" t="0" r="0" b="0"/>
          <a:pathLst>
            <a:path>
              <a:moveTo>
                <a:pt x="0" y="0"/>
              </a:moveTo>
              <a:lnTo>
                <a:pt x="0" y="1203762"/>
              </a:lnTo>
              <a:lnTo>
                <a:pt x="113037" y="1203762"/>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5EBE4548-434C-47C5-8D90-E0359327AED7}">
      <dsp:nvSpPr>
        <dsp:cNvPr id="0" name=""/>
        <dsp:cNvSpPr/>
      </dsp:nvSpPr>
      <dsp:spPr>
        <a:xfrm>
          <a:off x="2093453" y="1753661"/>
          <a:ext cx="1566608" cy="532435"/>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2.02.02</a:t>
          </a:r>
          <a:br>
            <a:rPr lang="en-US" sz="1200" b="1" kern="1200" dirty="0"/>
          </a:br>
          <a:r>
            <a:rPr lang="en-US" sz="1200" b="1" kern="1200" dirty="0"/>
            <a:t>Transport &amp; Assembly</a:t>
          </a:r>
          <a:br>
            <a:rPr lang="en-US" sz="1200" b="1" kern="1200" dirty="0"/>
          </a:br>
          <a:r>
            <a:rPr lang="en-US" sz="1200" b="1" kern="1200" dirty="0"/>
            <a:t>M. Anerella</a:t>
          </a:r>
        </a:p>
      </dsp:txBody>
      <dsp:txXfrm>
        <a:off x="2109047" y="1769255"/>
        <a:ext cx="1535420" cy="501247"/>
      </dsp:txXfrm>
    </dsp:sp>
    <dsp:sp modelId="{F23AA128-6BBB-403C-8422-9B2D5476C667}">
      <dsp:nvSpPr>
        <dsp:cNvPr id="0" name=""/>
        <dsp:cNvSpPr/>
      </dsp:nvSpPr>
      <dsp:spPr>
        <a:xfrm>
          <a:off x="1980415" y="816116"/>
          <a:ext cx="113037" cy="1861299"/>
        </a:xfrm>
        <a:custGeom>
          <a:avLst/>
          <a:gdLst/>
          <a:ahLst/>
          <a:cxnLst/>
          <a:rect l="0" t="0" r="0" b="0"/>
          <a:pathLst>
            <a:path>
              <a:moveTo>
                <a:pt x="0" y="0"/>
              </a:moveTo>
              <a:lnTo>
                <a:pt x="0" y="1861299"/>
              </a:lnTo>
              <a:lnTo>
                <a:pt x="113037" y="1861299"/>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EBBD28F3-8F3D-4D7C-8BD6-CFD346749050}">
      <dsp:nvSpPr>
        <dsp:cNvPr id="0" name=""/>
        <dsp:cNvSpPr/>
      </dsp:nvSpPr>
      <dsp:spPr>
        <a:xfrm>
          <a:off x="2093453" y="2367654"/>
          <a:ext cx="1566608" cy="619522"/>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2.02.03</a:t>
          </a:r>
          <a:br>
            <a:rPr lang="en-US" sz="1200" b="1" kern="1200" dirty="0"/>
          </a:br>
          <a:r>
            <a:rPr lang="en-US" sz="1200" b="1" kern="1200" dirty="0"/>
            <a:t>Cryogenics</a:t>
          </a:r>
          <a:br>
            <a:rPr lang="en-US" sz="1200" b="1" kern="1200" dirty="0"/>
          </a:br>
          <a:r>
            <a:rPr lang="en-US" sz="1200" b="1" kern="1200" dirty="0"/>
            <a:t>P. Orfin</a:t>
          </a:r>
        </a:p>
      </dsp:txBody>
      <dsp:txXfrm>
        <a:off x="2111598" y="2385799"/>
        <a:ext cx="1530318" cy="583232"/>
      </dsp:txXfrm>
    </dsp:sp>
    <dsp:sp modelId="{DB2F0F13-22D2-451A-93D0-ECC968875B33}">
      <dsp:nvSpPr>
        <dsp:cNvPr id="0" name=""/>
        <dsp:cNvSpPr/>
      </dsp:nvSpPr>
      <dsp:spPr>
        <a:xfrm>
          <a:off x="1980415" y="816116"/>
          <a:ext cx="135945" cy="2610302"/>
        </a:xfrm>
        <a:custGeom>
          <a:avLst/>
          <a:gdLst/>
          <a:ahLst/>
          <a:cxnLst/>
          <a:rect l="0" t="0" r="0" b="0"/>
          <a:pathLst>
            <a:path>
              <a:moveTo>
                <a:pt x="0" y="0"/>
              </a:moveTo>
              <a:lnTo>
                <a:pt x="0" y="2610302"/>
              </a:lnTo>
              <a:lnTo>
                <a:pt x="135945" y="2610302"/>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3C36EF40-13B9-44F6-BE1B-87FDD95D101F}">
      <dsp:nvSpPr>
        <dsp:cNvPr id="0" name=""/>
        <dsp:cNvSpPr/>
      </dsp:nvSpPr>
      <dsp:spPr>
        <a:xfrm>
          <a:off x="2116360" y="3030493"/>
          <a:ext cx="1566168" cy="791850"/>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2.02.04</a:t>
          </a:r>
          <a:br>
            <a:rPr lang="en-US" sz="1200" b="1" kern="1200" dirty="0"/>
          </a:br>
          <a:r>
            <a:rPr lang="en-US" sz="1200" b="1" kern="1200" dirty="0"/>
            <a:t>PS, Controls, Quench Protection</a:t>
          </a:r>
          <a:br>
            <a:rPr lang="en-US" sz="1200" b="1" kern="1200" dirty="0"/>
          </a:br>
          <a:r>
            <a:rPr lang="en-US" sz="1200" b="1" kern="1200" dirty="0"/>
            <a:t>C. Shultheiss</a:t>
          </a:r>
        </a:p>
      </dsp:txBody>
      <dsp:txXfrm>
        <a:off x="2139552" y="3053685"/>
        <a:ext cx="1519784" cy="745466"/>
      </dsp:txXfrm>
    </dsp:sp>
    <dsp:sp modelId="{F1F51AD1-A36A-47CC-A9AC-9355B1057BEE}">
      <dsp:nvSpPr>
        <dsp:cNvPr id="0" name=""/>
        <dsp:cNvSpPr/>
      </dsp:nvSpPr>
      <dsp:spPr>
        <a:xfrm>
          <a:off x="1980415" y="816116"/>
          <a:ext cx="173832" cy="3294223"/>
        </a:xfrm>
        <a:custGeom>
          <a:avLst/>
          <a:gdLst/>
          <a:ahLst/>
          <a:cxnLst/>
          <a:rect l="0" t="0" r="0" b="0"/>
          <a:pathLst>
            <a:path>
              <a:moveTo>
                <a:pt x="0" y="0"/>
              </a:moveTo>
              <a:lnTo>
                <a:pt x="0" y="3294223"/>
              </a:lnTo>
              <a:lnTo>
                <a:pt x="173832" y="3294223"/>
              </a:lnTo>
            </a:path>
          </a:pathLst>
        </a:custGeom>
        <a:noFill/>
        <a:ln w="28575"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6718C1F1-D5CB-4886-9378-42C2543B7C42}">
      <dsp:nvSpPr>
        <dsp:cNvPr id="0" name=""/>
        <dsp:cNvSpPr/>
      </dsp:nvSpPr>
      <dsp:spPr>
        <a:xfrm>
          <a:off x="2154247" y="3864218"/>
          <a:ext cx="1505813" cy="492242"/>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2.02.05</a:t>
          </a:r>
          <a:br>
            <a:rPr lang="en-US" sz="1200" b="1" kern="1200" dirty="0"/>
          </a:br>
          <a:r>
            <a:rPr lang="en-US" sz="1200" b="1" kern="1200" dirty="0"/>
            <a:t>Magnet Mapping</a:t>
          </a:r>
          <a:br>
            <a:rPr lang="en-US" sz="1200" b="1" kern="1200" dirty="0"/>
          </a:br>
          <a:r>
            <a:rPr lang="en-US" sz="1200" b="1" kern="1200" dirty="0"/>
            <a:t>J. Haggerty</a:t>
          </a:r>
        </a:p>
      </dsp:txBody>
      <dsp:txXfrm>
        <a:off x="2168664" y="3878635"/>
        <a:ext cx="1476979" cy="463408"/>
      </dsp:txXfrm>
    </dsp:sp>
    <dsp:sp modelId="{8464DB9C-3CD2-4420-A1E7-94D3A51CAA59}">
      <dsp:nvSpPr>
        <dsp:cNvPr id="0" name=""/>
        <dsp:cNvSpPr/>
      </dsp:nvSpPr>
      <dsp:spPr>
        <a:xfrm>
          <a:off x="3640778" y="161431"/>
          <a:ext cx="1823659" cy="694932"/>
        </a:xfrm>
        <a:prstGeom prst="roundRect">
          <a:avLst>
            <a:gd name="adj" fmla="val 10000"/>
          </a:avLst>
        </a:prstGeom>
        <a:solidFill>
          <a:srgbClr val="3399FF"/>
        </a:solidFill>
        <a:ln w="19050">
          <a:solidFill>
            <a:srgbClr val="00B0F0"/>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t" anchorCtr="0">
          <a:noAutofit/>
        </a:bodyPr>
        <a:lstStyle/>
        <a:p>
          <a:pPr marL="0" lvl="0" indent="0" algn="ctr" defTabSz="533400" rtl="0">
            <a:lnSpc>
              <a:spcPct val="90000"/>
            </a:lnSpc>
            <a:spcBef>
              <a:spcPct val="0"/>
            </a:spcBef>
            <a:spcAft>
              <a:spcPct val="35000"/>
            </a:spcAft>
            <a:buNone/>
          </a:pPr>
          <a:r>
            <a:rPr lang="en-US" sz="1200" b="1" kern="1200" dirty="0"/>
            <a:t>2.03</a:t>
          </a:r>
          <a:br>
            <a:rPr lang="en-US" sz="1200" b="1" kern="1200" dirty="0"/>
          </a:br>
          <a:r>
            <a:rPr lang="en-US" sz="1200" b="1" kern="1200" dirty="0"/>
            <a:t>Carriage &amp; Structural Components</a:t>
          </a:r>
          <a:br>
            <a:rPr lang="en-US" sz="1200" b="1" kern="1200" dirty="0"/>
          </a:br>
          <a:r>
            <a:rPr lang="en-US" sz="1200" b="1" kern="1200" dirty="0"/>
            <a:t>C. Pontieri</a:t>
          </a:r>
        </a:p>
        <a:p>
          <a:pPr marL="0" lvl="0" indent="0" algn="ctr" defTabSz="533400" rtl="0">
            <a:lnSpc>
              <a:spcPct val="90000"/>
            </a:lnSpc>
            <a:spcBef>
              <a:spcPct val="0"/>
            </a:spcBef>
            <a:spcAft>
              <a:spcPct val="35000"/>
            </a:spcAft>
            <a:buNone/>
          </a:pPr>
          <a:endParaRPr lang="en-US" sz="1200" b="1" kern="1200" dirty="0"/>
        </a:p>
      </dsp:txBody>
      <dsp:txXfrm>
        <a:off x="3661132" y="181785"/>
        <a:ext cx="1782951" cy="654224"/>
      </dsp:txXfrm>
    </dsp:sp>
    <dsp:sp modelId="{4E58605D-D132-40CE-8C56-6E8E96D1AE7F}">
      <dsp:nvSpPr>
        <dsp:cNvPr id="0" name=""/>
        <dsp:cNvSpPr/>
      </dsp:nvSpPr>
      <dsp:spPr>
        <a:xfrm>
          <a:off x="3823144" y="856363"/>
          <a:ext cx="128419" cy="620887"/>
        </a:xfrm>
        <a:custGeom>
          <a:avLst/>
          <a:gdLst/>
          <a:ahLst/>
          <a:cxnLst/>
          <a:rect l="0" t="0" r="0" b="0"/>
          <a:pathLst>
            <a:path>
              <a:moveTo>
                <a:pt x="0" y="0"/>
              </a:moveTo>
              <a:lnTo>
                <a:pt x="0" y="620887"/>
              </a:lnTo>
              <a:lnTo>
                <a:pt x="128419" y="620887"/>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E7E22DC0-D60C-4AA2-834F-51982D003370}">
      <dsp:nvSpPr>
        <dsp:cNvPr id="0" name=""/>
        <dsp:cNvSpPr/>
      </dsp:nvSpPr>
      <dsp:spPr>
        <a:xfrm>
          <a:off x="3951564" y="1154365"/>
          <a:ext cx="1566608" cy="645771"/>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2.03.01</a:t>
          </a:r>
        </a:p>
        <a:p>
          <a:pPr marL="0" lvl="0" indent="0" algn="ctr" defTabSz="533400" rtl="0">
            <a:lnSpc>
              <a:spcPct val="90000"/>
            </a:lnSpc>
            <a:spcBef>
              <a:spcPct val="0"/>
            </a:spcBef>
            <a:spcAft>
              <a:spcPct val="35000"/>
            </a:spcAft>
            <a:buNone/>
          </a:pPr>
          <a:r>
            <a:rPr lang="en-US" sz="1200" b="1" kern="1200" dirty="0"/>
            <a:t>Carriage/Cradle</a:t>
          </a:r>
          <a:br>
            <a:rPr lang="en-US" sz="1200" b="1" kern="1200" dirty="0"/>
          </a:br>
          <a:r>
            <a:rPr lang="en-US" sz="1200" b="1" kern="1200" dirty="0"/>
            <a:t>J. Mills</a:t>
          </a:r>
        </a:p>
      </dsp:txBody>
      <dsp:txXfrm>
        <a:off x="3970478" y="1173279"/>
        <a:ext cx="1528780" cy="607943"/>
      </dsp:txXfrm>
    </dsp:sp>
    <dsp:sp modelId="{ADE18C0C-29DB-46B4-A7FA-44833995D858}">
      <dsp:nvSpPr>
        <dsp:cNvPr id="0" name=""/>
        <dsp:cNvSpPr/>
      </dsp:nvSpPr>
      <dsp:spPr>
        <a:xfrm>
          <a:off x="3823144" y="856363"/>
          <a:ext cx="183825" cy="1241178"/>
        </a:xfrm>
        <a:custGeom>
          <a:avLst/>
          <a:gdLst/>
          <a:ahLst/>
          <a:cxnLst/>
          <a:rect l="0" t="0" r="0" b="0"/>
          <a:pathLst>
            <a:path>
              <a:moveTo>
                <a:pt x="0" y="0"/>
              </a:moveTo>
              <a:lnTo>
                <a:pt x="0" y="1241178"/>
              </a:lnTo>
              <a:lnTo>
                <a:pt x="183825" y="1241178"/>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DEF2916F-E6A4-4F2C-ADE5-8E1007021174}">
      <dsp:nvSpPr>
        <dsp:cNvPr id="0" name=""/>
        <dsp:cNvSpPr/>
      </dsp:nvSpPr>
      <dsp:spPr>
        <a:xfrm>
          <a:off x="4006969" y="1842555"/>
          <a:ext cx="1518772" cy="509973"/>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t>2.03.02</a:t>
          </a:r>
        </a:p>
        <a:p>
          <a:pPr marL="0" lvl="0" indent="0" algn="ctr" defTabSz="533400">
            <a:lnSpc>
              <a:spcPct val="90000"/>
            </a:lnSpc>
            <a:spcBef>
              <a:spcPct val="0"/>
            </a:spcBef>
            <a:spcAft>
              <a:spcPts val="0"/>
            </a:spcAft>
            <a:buNone/>
          </a:pPr>
          <a:r>
            <a:rPr lang="en-US" sz="1200" b="1" kern="1200" dirty="0"/>
            <a:t>Inner Rings</a:t>
          </a:r>
        </a:p>
        <a:p>
          <a:pPr marL="0" lvl="0" indent="0" algn="ctr" defTabSz="533400">
            <a:lnSpc>
              <a:spcPct val="90000"/>
            </a:lnSpc>
            <a:spcBef>
              <a:spcPct val="0"/>
            </a:spcBef>
            <a:spcAft>
              <a:spcPts val="0"/>
            </a:spcAft>
            <a:buNone/>
          </a:pPr>
          <a:r>
            <a:rPr lang="en-US" sz="1200" b="1" kern="1200" dirty="0"/>
            <a:t>C. Pontieri</a:t>
          </a:r>
        </a:p>
      </dsp:txBody>
      <dsp:txXfrm>
        <a:off x="4021906" y="1857492"/>
        <a:ext cx="1488898" cy="480099"/>
      </dsp:txXfrm>
    </dsp:sp>
    <dsp:sp modelId="{FFDADE9B-C1EC-449B-AC5A-1329298B341E}">
      <dsp:nvSpPr>
        <dsp:cNvPr id="0" name=""/>
        <dsp:cNvSpPr/>
      </dsp:nvSpPr>
      <dsp:spPr>
        <a:xfrm>
          <a:off x="3823144" y="856363"/>
          <a:ext cx="183825" cy="1840322"/>
        </a:xfrm>
        <a:custGeom>
          <a:avLst/>
          <a:gdLst/>
          <a:ahLst/>
          <a:cxnLst/>
          <a:rect l="0" t="0" r="0" b="0"/>
          <a:pathLst>
            <a:path>
              <a:moveTo>
                <a:pt x="0" y="0"/>
              </a:moveTo>
              <a:lnTo>
                <a:pt x="0" y="1840322"/>
              </a:lnTo>
              <a:lnTo>
                <a:pt x="183825" y="1840322"/>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D48860AB-6736-4C56-B3B1-5A10ED08BEDA}">
      <dsp:nvSpPr>
        <dsp:cNvPr id="0" name=""/>
        <dsp:cNvSpPr/>
      </dsp:nvSpPr>
      <dsp:spPr>
        <a:xfrm>
          <a:off x="4006969" y="2417194"/>
          <a:ext cx="1483591" cy="558983"/>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2.03.03</a:t>
          </a:r>
          <a:br>
            <a:rPr lang="en-US" sz="1200" b="1" kern="1200" dirty="0"/>
          </a:br>
          <a:r>
            <a:rPr lang="en-US" sz="1200" b="1" kern="1200" dirty="0"/>
            <a:t>Magnet Barrel Steel                        C. Pontieri</a:t>
          </a:r>
        </a:p>
      </dsp:txBody>
      <dsp:txXfrm>
        <a:off x="4023341" y="2433566"/>
        <a:ext cx="1450847" cy="526239"/>
      </dsp:txXfrm>
    </dsp:sp>
    <dsp:sp modelId="{7ECF5A22-E480-4197-A8CE-D8B55B063684}">
      <dsp:nvSpPr>
        <dsp:cNvPr id="0" name=""/>
        <dsp:cNvSpPr/>
      </dsp:nvSpPr>
      <dsp:spPr>
        <a:xfrm>
          <a:off x="3823144" y="856363"/>
          <a:ext cx="128515" cy="2437325"/>
        </a:xfrm>
        <a:custGeom>
          <a:avLst/>
          <a:gdLst/>
          <a:ahLst/>
          <a:cxnLst/>
          <a:rect l="0" t="0" r="0" b="0"/>
          <a:pathLst>
            <a:path>
              <a:moveTo>
                <a:pt x="0" y="0"/>
              </a:moveTo>
              <a:lnTo>
                <a:pt x="0" y="2437325"/>
              </a:lnTo>
              <a:lnTo>
                <a:pt x="128515" y="2437325"/>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4E695F81-7FCE-4E60-B182-10F86A8D214B}">
      <dsp:nvSpPr>
        <dsp:cNvPr id="0" name=""/>
        <dsp:cNvSpPr/>
      </dsp:nvSpPr>
      <dsp:spPr>
        <a:xfrm>
          <a:off x="3951659" y="3023566"/>
          <a:ext cx="1508456" cy="540244"/>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r>
            <a:rPr lang="en-US" sz="1200" b="1" kern="1200" dirty="0"/>
            <a:t>2.03.04</a:t>
          </a:r>
        </a:p>
        <a:p>
          <a:pPr marL="0" lvl="0" indent="0" algn="ctr" defTabSz="533400">
            <a:lnSpc>
              <a:spcPct val="90000"/>
            </a:lnSpc>
            <a:spcBef>
              <a:spcPct val="0"/>
            </a:spcBef>
            <a:spcAft>
              <a:spcPts val="0"/>
            </a:spcAft>
            <a:buNone/>
          </a:pPr>
          <a:r>
            <a:rPr lang="en-US" sz="1200" b="1" kern="1200" dirty="0"/>
            <a:t>End Caps/Pole tips</a:t>
          </a:r>
        </a:p>
        <a:p>
          <a:pPr marL="0" lvl="0" indent="0" algn="ctr" defTabSz="533400">
            <a:lnSpc>
              <a:spcPct val="90000"/>
            </a:lnSpc>
            <a:spcBef>
              <a:spcPct val="0"/>
            </a:spcBef>
            <a:spcAft>
              <a:spcPts val="0"/>
            </a:spcAft>
            <a:buNone/>
          </a:pPr>
          <a:r>
            <a:rPr lang="en-US" sz="1200" b="1" kern="1200" dirty="0"/>
            <a:t>J. Mills</a:t>
          </a:r>
          <a:endParaRPr lang="en-US" sz="1200" kern="1200" dirty="0"/>
        </a:p>
      </dsp:txBody>
      <dsp:txXfrm>
        <a:off x="3967482" y="3039389"/>
        <a:ext cx="1476810" cy="508598"/>
      </dsp:txXfrm>
    </dsp:sp>
    <dsp:sp modelId="{073E84B0-0CE6-4DAA-8895-D2006583C185}">
      <dsp:nvSpPr>
        <dsp:cNvPr id="0" name=""/>
        <dsp:cNvSpPr/>
      </dsp:nvSpPr>
      <dsp:spPr>
        <a:xfrm>
          <a:off x="3823144" y="856363"/>
          <a:ext cx="139590" cy="3113473"/>
        </a:xfrm>
        <a:custGeom>
          <a:avLst/>
          <a:gdLst/>
          <a:ahLst/>
          <a:cxnLst/>
          <a:rect l="0" t="0" r="0" b="0"/>
          <a:pathLst>
            <a:path>
              <a:moveTo>
                <a:pt x="0" y="0"/>
              </a:moveTo>
              <a:lnTo>
                <a:pt x="0" y="3113473"/>
              </a:lnTo>
              <a:lnTo>
                <a:pt x="139590" y="3113473"/>
              </a:lnTo>
            </a:path>
          </a:pathLst>
        </a:custGeom>
        <a:noFill/>
        <a:ln w="28575"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F66FAA93-341B-4289-8BCE-A9C60A99EE7D}">
      <dsp:nvSpPr>
        <dsp:cNvPr id="0" name=""/>
        <dsp:cNvSpPr/>
      </dsp:nvSpPr>
      <dsp:spPr>
        <a:xfrm>
          <a:off x="3962734" y="3643473"/>
          <a:ext cx="1539212" cy="652728"/>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ts val="0"/>
            </a:spcAft>
            <a:buNone/>
          </a:pPr>
          <a:endParaRPr lang="en-US" sz="1200" b="1" kern="1200" dirty="0"/>
        </a:p>
        <a:p>
          <a:pPr marL="0" lvl="0" indent="0" algn="ctr" defTabSz="533400">
            <a:lnSpc>
              <a:spcPct val="90000"/>
            </a:lnSpc>
            <a:spcBef>
              <a:spcPct val="0"/>
            </a:spcBef>
            <a:spcAft>
              <a:spcPts val="0"/>
            </a:spcAft>
            <a:buNone/>
          </a:pPr>
          <a:r>
            <a:rPr lang="en-US" sz="1200" b="1" kern="1200" dirty="0"/>
            <a:t>2.03.05                       Bridge, Platforms &amp; Access                                  J. Mills</a:t>
          </a:r>
        </a:p>
        <a:p>
          <a:pPr marL="0" lvl="0" indent="0" algn="ctr" defTabSz="533400">
            <a:lnSpc>
              <a:spcPct val="90000"/>
            </a:lnSpc>
            <a:spcBef>
              <a:spcPct val="0"/>
            </a:spcBef>
            <a:spcAft>
              <a:spcPts val="0"/>
            </a:spcAft>
            <a:buNone/>
          </a:pPr>
          <a:endParaRPr lang="en-US" sz="1200" kern="1200" dirty="0"/>
        </a:p>
      </dsp:txBody>
      <dsp:txXfrm>
        <a:off x="3981852" y="3662591"/>
        <a:ext cx="1500976" cy="614492"/>
      </dsp:txXfrm>
    </dsp:sp>
    <dsp:sp modelId="{443BE422-0C98-45AF-9643-C6AF4B784CB8}">
      <dsp:nvSpPr>
        <dsp:cNvPr id="0" name=""/>
        <dsp:cNvSpPr/>
      </dsp:nvSpPr>
      <dsp:spPr>
        <a:xfrm>
          <a:off x="5660011" y="161830"/>
          <a:ext cx="1489422" cy="711789"/>
        </a:xfrm>
        <a:prstGeom prst="roundRect">
          <a:avLst>
            <a:gd name="adj" fmla="val 10000"/>
          </a:avLst>
        </a:prstGeom>
        <a:solidFill>
          <a:srgbClr val="3399FF"/>
        </a:solidFill>
        <a:ln w="19050">
          <a:solidFill>
            <a:srgbClr val="00B0F0"/>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t" anchorCtr="0">
          <a:noAutofit/>
        </a:bodyPr>
        <a:lstStyle/>
        <a:p>
          <a:pPr marL="0" lvl="0" indent="0" algn="ctr" defTabSz="533400" rtl="0">
            <a:lnSpc>
              <a:spcPct val="90000"/>
            </a:lnSpc>
            <a:spcBef>
              <a:spcPct val="0"/>
            </a:spcBef>
            <a:spcAft>
              <a:spcPct val="35000"/>
            </a:spcAft>
            <a:buNone/>
          </a:pPr>
          <a:r>
            <a:rPr lang="en-US" sz="1200" b="1" kern="1200" dirty="0"/>
            <a:t>2.04</a:t>
          </a:r>
          <a:br>
            <a:rPr lang="en-US" sz="1200" b="1" kern="1200" dirty="0"/>
          </a:br>
          <a:r>
            <a:rPr lang="en-US" sz="1200" b="1" kern="1200" dirty="0"/>
            <a:t>Infrastructure</a:t>
          </a:r>
          <a:br>
            <a:rPr lang="en-US" sz="1200" b="1" kern="1200" dirty="0"/>
          </a:br>
          <a:r>
            <a:rPr lang="en-US" sz="1200" b="1" kern="1200" dirty="0"/>
            <a:t>J. Vasquez</a:t>
          </a:r>
        </a:p>
        <a:p>
          <a:pPr marL="0" lvl="0" indent="0" algn="ctr" defTabSz="533400" rtl="0">
            <a:lnSpc>
              <a:spcPct val="90000"/>
            </a:lnSpc>
            <a:spcBef>
              <a:spcPct val="0"/>
            </a:spcBef>
            <a:spcAft>
              <a:spcPct val="35000"/>
            </a:spcAft>
            <a:buNone/>
          </a:pPr>
          <a:endParaRPr lang="en-US" sz="1200" b="1" kern="1200" dirty="0"/>
        </a:p>
      </dsp:txBody>
      <dsp:txXfrm>
        <a:off x="5680859" y="182678"/>
        <a:ext cx="1447726" cy="670093"/>
      </dsp:txXfrm>
    </dsp:sp>
    <dsp:sp modelId="{0E6D9DCF-E533-4BCE-ACBA-3952FA7FEBF1}">
      <dsp:nvSpPr>
        <dsp:cNvPr id="0" name=""/>
        <dsp:cNvSpPr/>
      </dsp:nvSpPr>
      <dsp:spPr>
        <a:xfrm>
          <a:off x="5808953" y="873620"/>
          <a:ext cx="160000" cy="593674"/>
        </a:xfrm>
        <a:custGeom>
          <a:avLst/>
          <a:gdLst/>
          <a:ahLst/>
          <a:cxnLst/>
          <a:rect l="0" t="0" r="0" b="0"/>
          <a:pathLst>
            <a:path>
              <a:moveTo>
                <a:pt x="0" y="0"/>
              </a:moveTo>
              <a:lnTo>
                <a:pt x="0" y="593674"/>
              </a:lnTo>
              <a:lnTo>
                <a:pt x="160000" y="593674"/>
              </a:lnTo>
            </a:path>
          </a:pathLst>
        </a:custGeom>
        <a:noFill/>
        <a:ln w="19050"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5D47E5AD-6C83-418F-A20A-B58700135F8F}">
      <dsp:nvSpPr>
        <dsp:cNvPr id="0" name=""/>
        <dsp:cNvSpPr/>
      </dsp:nvSpPr>
      <dsp:spPr>
        <a:xfrm>
          <a:off x="5968954" y="1121937"/>
          <a:ext cx="1566608" cy="690715"/>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2.04.01</a:t>
          </a:r>
          <a:br>
            <a:rPr lang="en-US" sz="1200" b="1" kern="1200" dirty="0"/>
          </a:br>
          <a:r>
            <a:rPr lang="en-US" sz="1200" b="1" kern="1200" dirty="0"/>
            <a:t>Detector Support Services</a:t>
          </a:r>
          <a:br>
            <a:rPr lang="en-US" sz="1200" b="1" kern="1200" dirty="0"/>
          </a:br>
          <a:r>
            <a:rPr lang="en-US" sz="1200" b="1" kern="1200" dirty="0"/>
            <a:t>J. Vasquez</a:t>
          </a:r>
        </a:p>
      </dsp:txBody>
      <dsp:txXfrm>
        <a:off x="5989184" y="1142167"/>
        <a:ext cx="1526148" cy="650255"/>
      </dsp:txXfrm>
    </dsp:sp>
    <dsp:sp modelId="{2FC21D3F-7AB8-4FFB-9D1C-07FB8366901E}">
      <dsp:nvSpPr>
        <dsp:cNvPr id="0" name=""/>
        <dsp:cNvSpPr/>
      </dsp:nvSpPr>
      <dsp:spPr>
        <a:xfrm>
          <a:off x="5808953" y="873620"/>
          <a:ext cx="148942" cy="1413226"/>
        </a:xfrm>
        <a:custGeom>
          <a:avLst/>
          <a:gdLst/>
          <a:ahLst/>
          <a:cxnLst/>
          <a:rect l="0" t="0" r="0" b="0"/>
          <a:pathLst>
            <a:path>
              <a:moveTo>
                <a:pt x="0" y="0"/>
              </a:moveTo>
              <a:lnTo>
                <a:pt x="0" y="1413226"/>
              </a:lnTo>
              <a:lnTo>
                <a:pt x="148942" y="1413226"/>
              </a:lnTo>
            </a:path>
          </a:pathLst>
        </a:custGeom>
        <a:noFill/>
        <a:ln w="28575" cap="flat" cmpd="sng" algn="ctr">
          <a:solidFill>
            <a:srgbClr val="00B0F0"/>
          </a:solidFill>
          <a:prstDash val="solid"/>
        </a:ln>
        <a:effectLst/>
      </dsp:spPr>
      <dsp:style>
        <a:lnRef idx="1">
          <a:scrgbClr r="0" g="0" b="0"/>
        </a:lnRef>
        <a:fillRef idx="0">
          <a:scrgbClr r="0" g="0" b="0"/>
        </a:fillRef>
        <a:effectRef idx="0">
          <a:scrgbClr r="0" g="0" b="0"/>
        </a:effectRef>
        <a:fontRef idx="minor"/>
      </dsp:style>
    </dsp:sp>
    <dsp:sp modelId="{E440108D-F518-484B-A8DA-0314F31272BC}">
      <dsp:nvSpPr>
        <dsp:cNvPr id="0" name=""/>
        <dsp:cNvSpPr/>
      </dsp:nvSpPr>
      <dsp:spPr>
        <a:xfrm>
          <a:off x="5957895" y="1986697"/>
          <a:ext cx="1757600" cy="600299"/>
        </a:xfrm>
        <a:prstGeom prst="roundRect">
          <a:avLst>
            <a:gd name="adj" fmla="val 10000"/>
          </a:avLst>
        </a:prstGeom>
        <a:solidFill>
          <a:schemeClr val="lt1">
            <a:alpha val="90000"/>
            <a:hueOff val="0"/>
            <a:satOff val="0"/>
            <a:lumOff val="0"/>
            <a:alphaOff val="0"/>
          </a:schemeClr>
        </a:solidFill>
        <a:ln w="28575" cap="flat" cmpd="sng" algn="ctr">
          <a:solidFill>
            <a:srgbClr val="00B0F0"/>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en-US" sz="1200" b="1" kern="1200" dirty="0"/>
            <a:t>2.04.02</a:t>
          </a:r>
          <a:br>
            <a:rPr lang="en-US" sz="1200" b="1" kern="1200" dirty="0"/>
          </a:br>
          <a:r>
            <a:rPr lang="en-US" sz="1200" b="1" kern="1200" dirty="0"/>
            <a:t>Facility Support Services  M. Albanese</a:t>
          </a:r>
        </a:p>
      </dsp:txBody>
      <dsp:txXfrm>
        <a:off x="5975477" y="2004279"/>
        <a:ext cx="1722436" cy="565135"/>
      </dsp:txXfrm>
    </dsp:sp>
    <dsp:sp modelId="{3498BEE4-F240-49BE-B540-5B8FA129983C}">
      <dsp:nvSpPr>
        <dsp:cNvPr id="0" name=""/>
        <dsp:cNvSpPr/>
      </dsp:nvSpPr>
      <dsp:spPr>
        <a:xfrm>
          <a:off x="7284883" y="159575"/>
          <a:ext cx="1439618" cy="677585"/>
        </a:xfrm>
        <a:prstGeom prst="roundRect">
          <a:avLst>
            <a:gd name="adj" fmla="val 10000"/>
          </a:avLst>
        </a:prstGeom>
        <a:solidFill>
          <a:srgbClr val="3399FF"/>
        </a:solidFill>
        <a:ln w="19050">
          <a:solidFill>
            <a:srgbClr val="00B0F0"/>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ts val="0"/>
            </a:spcAft>
            <a:buNone/>
          </a:pPr>
          <a:r>
            <a:rPr lang="en-US" sz="1200" b="1" kern="1200" dirty="0"/>
            <a:t>2.05</a:t>
          </a:r>
        </a:p>
        <a:p>
          <a:pPr marL="0" lvl="0" indent="0" algn="ctr" defTabSz="533400" rtl="0">
            <a:lnSpc>
              <a:spcPct val="90000"/>
            </a:lnSpc>
            <a:spcBef>
              <a:spcPct val="0"/>
            </a:spcBef>
            <a:spcAft>
              <a:spcPts val="0"/>
            </a:spcAft>
            <a:buNone/>
          </a:pPr>
          <a:r>
            <a:rPr lang="en-US" sz="1200" b="1" kern="1200" dirty="0"/>
            <a:t>Installation Integration</a:t>
          </a:r>
        </a:p>
        <a:p>
          <a:pPr marL="0" lvl="0" indent="0" algn="ctr" defTabSz="533400" rtl="0">
            <a:lnSpc>
              <a:spcPct val="90000"/>
            </a:lnSpc>
            <a:spcBef>
              <a:spcPct val="0"/>
            </a:spcBef>
            <a:spcAft>
              <a:spcPts val="0"/>
            </a:spcAft>
            <a:buNone/>
          </a:pPr>
          <a:r>
            <a:rPr lang="en-US" sz="1200" b="1" kern="1200" dirty="0"/>
            <a:t>R. Feder</a:t>
          </a:r>
        </a:p>
      </dsp:txBody>
      <dsp:txXfrm>
        <a:off x="7304729" y="179421"/>
        <a:ext cx="1399926" cy="6378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10/27/2022</a:t>
            </a:fld>
            <a:endParaRPr lang="en-US" altLang="en-US"/>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10/27/2022</a:t>
            </a:fld>
            <a:endParaRPr lang="en-US" altLang="en-US"/>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5</a:t>
            </a:fld>
            <a:endParaRPr lang="en-US" altLang="en-US" dirty="0"/>
          </a:p>
        </p:txBody>
      </p:sp>
    </p:spTree>
    <p:extLst>
      <p:ext uri="{BB962C8B-B14F-4D97-AF65-F5344CB8AC3E}">
        <p14:creationId xmlns:p14="http://schemas.microsoft.com/office/powerpoint/2010/main" val="105786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6</a:t>
            </a:fld>
            <a:endParaRPr lang="en-US" altLang="en-US" dirty="0"/>
          </a:p>
        </p:txBody>
      </p:sp>
    </p:spTree>
    <p:extLst>
      <p:ext uri="{BB962C8B-B14F-4D97-AF65-F5344CB8AC3E}">
        <p14:creationId xmlns:p14="http://schemas.microsoft.com/office/powerpoint/2010/main" val="1369095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7</a:t>
            </a:fld>
            <a:endParaRPr lang="en-US" altLang="en-US" dirty="0"/>
          </a:p>
        </p:txBody>
      </p:sp>
    </p:spTree>
    <p:extLst>
      <p:ext uri="{BB962C8B-B14F-4D97-AF65-F5344CB8AC3E}">
        <p14:creationId xmlns:p14="http://schemas.microsoft.com/office/powerpoint/2010/main" val="1355918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8</a:t>
            </a:fld>
            <a:endParaRPr lang="en-US" altLang="en-US" dirty="0"/>
          </a:p>
        </p:txBody>
      </p:sp>
    </p:spTree>
    <p:extLst>
      <p:ext uri="{BB962C8B-B14F-4D97-AF65-F5344CB8AC3E}">
        <p14:creationId xmlns:p14="http://schemas.microsoft.com/office/powerpoint/2010/main" val="777346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22</a:t>
            </a:fld>
            <a:endParaRPr lang="en-US" altLang="en-US" dirty="0"/>
          </a:p>
        </p:txBody>
      </p:sp>
    </p:spTree>
    <p:extLst>
      <p:ext uri="{BB962C8B-B14F-4D97-AF65-F5344CB8AC3E}">
        <p14:creationId xmlns:p14="http://schemas.microsoft.com/office/powerpoint/2010/main" val="298745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25</a:t>
            </a:fld>
            <a:endParaRPr lang="en-US" altLang="en-US" dirty="0"/>
          </a:p>
        </p:txBody>
      </p:sp>
    </p:spTree>
    <p:extLst>
      <p:ext uri="{BB962C8B-B14F-4D97-AF65-F5344CB8AC3E}">
        <p14:creationId xmlns:p14="http://schemas.microsoft.com/office/powerpoint/2010/main" val="616296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B0354B-7771-4630-B454-53C09215E4B9}" type="slidenum">
              <a:rPr lang="en-US" altLang="en-US" smtClean="0"/>
              <a:pPr/>
              <a:t>26</a:t>
            </a:fld>
            <a:endParaRPr lang="en-US" altLang="en-US" dirty="0"/>
          </a:p>
        </p:txBody>
      </p:sp>
    </p:spTree>
    <p:extLst>
      <p:ext uri="{BB962C8B-B14F-4D97-AF65-F5344CB8AC3E}">
        <p14:creationId xmlns:p14="http://schemas.microsoft.com/office/powerpoint/2010/main" val="481986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a:p>
        </p:txBody>
      </p:sp>
    </p:spTree>
    <p:extLst>
      <p:ext uri="{BB962C8B-B14F-4D97-AF65-F5344CB8AC3E}">
        <p14:creationId xmlns:p14="http://schemas.microsoft.com/office/powerpoint/2010/main" val="1185615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4" name="Title 1"/>
          <p:cNvSpPr>
            <a:spLocks noGrp="1"/>
          </p:cNvSpPr>
          <p:nvPr>
            <p:ph type="title"/>
          </p:nvPr>
        </p:nvSpPr>
        <p:spPr>
          <a:xfrm>
            <a:off x="457200" y="25003"/>
            <a:ext cx="8229600" cy="546497"/>
          </a:xfrm>
        </p:spPr>
        <p:txBody>
          <a:bodyPr/>
          <a:lstStyle/>
          <a:p>
            <a:r>
              <a:rPr lang="en-US" dirty="0"/>
              <a:t>Click to edit Master title style</a:t>
            </a:r>
          </a:p>
        </p:txBody>
      </p:sp>
      <p:sp>
        <p:nvSpPr>
          <p:cNvPr id="17" name="Slide Number Placeholder 5"/>
          <p:cNvSpPr>
            <a:spLocks noGrp="1"/>
          </p:cNvSpPr>
          <p:nvPr>
            <p:ph type="sldNum" sz="quarter" idx="12"/>
          </p:nvPr>
        </p:nvSpPr>
        <p:spPr>
          <a:xfrm>
            <a:off x="8609806" y="4869657"/>
            <a:ext cx="534194" cy="273844"/>
          </a:xfrm>
        </p:spPr>
        <p:txBody>
          <a:bodyPr/>
          <a:lstStyle>
            <a:lvl1pPr>
              <a:defRPr/>
            </a:lvl1pPr>
          </a:lstStyle>
          <a:p>
            <a:fld id="{0AE0C637-5835-444B-B8C0-92C25AFA2084}" type="slidenum">
              <a:rPr lang="en-US" altLang="en-US"/>
              <a:pPr/>
              <a:t>‹#›</a:t>
            </a:fld>
            <a:endParaRPr lang="en-US" altLang="en-US" dirty="0"/>
          </a:p>
        </p:txBody>
      </p:sp>
      <p:sp>
        <p:nvSpPr>
          <p:cNvPr id="6" name="Date Placeholder 3">
            <a:extLst>
              <a:ext uri="{FF2B5EF4-FFF2-40B4-BE49-F238E27FC236}">
                <a16:creationId xmlns:a16="http://schemas.microsoft.com/office/drawing/2014/main" id="{B291F2DD-71B6-4189-962A-18CCD6338830}"/>
              </a:ext>
            </a:extLst>
          </p:cNvPr>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October 27, 2022</a:t>
            </a:r>
            <a:endParaRPr lang="en-US" altLang="en-US" dirty="0"/>
          </a:p>
        </p:txBody>
      </p:sp>
      <p:sp>
        <p:nvSpPr>
          <p:cNvPr id="7" name="Footer Placeholder 4">
            <a:extLst>
              <a:ext uri="{FF2B5EF4-FFF2-40B4-BE49-F238E27FC236}">
                <a16:creationId xmlns:a16="http://schemas.microsoft.com/office/drawing/2014/main" id="{DC0D6A4F-C1D5-4825-BF04-05891C644FA4}"/>
              </a:ext>
            </a:extLst>
          </p:cNvPr>
          <p:cNvSpPr>
            <a:spLocks noGrp="1"/>
          </p:cNvSpPr>
          <p:nvPr>
            <p:ph type="ftr" sz="quarter" idx="3"/>
          </p:nvPr>
        </p:nvSpPr>
        <p:spPr>
          <a:xfrm>
            <a:off x="3124200" y="4917982"/>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Tree>
    <p:extLst>
      <p:ext uri="{BB962C8B-B14F-4D97-AF65-F5344CB8AC3E}">
        <p14:creationId xmlns:p14="http://schemas.microsoft.com/office/powerpoint/2010/main" val="2829611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4" name="Title 1"/>
          <p:cNvSpPr>
            <a:spLocks noGrp="1"/>
          </p:cNvSpPr>
          <p:nvPr>
            <p:ph type="title"/>
          </p:nvPr>
        </p:nvSpPr>
        <p:spPr>
          <a:xfrm>
            <a:off x="457200" y="25008"/>
            <a:ext cx="8229600" cy="546497"/>
          </a:xfrm>
        </p:spPr>
        <p:txBody>
          <a:bodyPr/>
          <a:lstStyle/>
          <a:p>
            <a:r>
              <a:rPr lang="en-US" dirty="0"/>
              <a:t>Click to edit Master title style</a:t>
            </a:r>
          </a:p>
        </p:txBody>
      </p:sp>
      <p:sp>
        <p:nvSpPr>
          <p:cNvPr id="15" name="Date Placeholder 3"/>
          <p:cNvSpPr>
            <a:spLocks noGrp="1"/>
          </p:cNvSpPr>
          <p:nvPr>
            <p:ph type="dt" sz="half" idx="10"/>
          </p:nvPr>
        </p:nvSpPr>
        <p:spPr>
          <a:xfrm>
            <a:off x="0" y="4972050"/>
            <a:ext cx="2133600" cy="171450"/>
          </a:xfrm>
        </p:spPr>
        <p:txBody>
          <a:bodyPr/>
          <a:lstStyle>
            <a:lvl1pPr>
              <a:defRPr/>
            </a:lvl1pPr>
          </a:lstStyle>
          <a:p>
            <a:pPr defTabSz="685800" fontAlgn="auto">
              <a:spcBef>
                <a:spcPts val="0"/>
              </a:spcBef>
              <a:spcAft>
                <a:spcPts val="0"/>
              </a:spcAft>
              <a:defRPr/>
            </a:pPr>
            <a:r>
              <a:rPr lang="en-US" altLang="en-US">
                <a:solidFill>
                  <a:prstClr val="black">
                    <a:tint val="75000"/>
                  </a:prstClr>
                </a:solidFill>
                <a:latin typeface="Calibri"/>
                <a:ea typeface="+mn-ea"/>
              </a:rPr>
              <a:t>October 27, 2022</a:t>
            </a:r>
            <a:endParaRPr lang="en-US" altLang="en-US" dirty="0">
              <a:solidFill>
                <a:prstClr val="black">
                  <a:tint val="75000"/>
                </a:prstClr>
              </a:solidFill>
              <a:latin typeface="Calibri"/>
              <a:ea typeface="+mn-ea"/>
            </a:endParaRPr>
          </a:p>
        </p:txBody>
      </p:sp>
      <p:sp>
        <p:nvSpPr>
          <p:cNvPr id="16" name="Footer Placeholder 4"/>
          <p:cNvSpPr>
            <a:spLocks noGrp="1"/>
          </p:cNvSpPr>
          <p:nvPr>
            <p:ph type="ftr" sz="quarter" idx="11"/>
          </p:nvPr>
        </p:nvSpPr>
        <p:spPr>
          <a:xfrm>
            <a:off x="3200400" y="4926807"/>
            <a:ext cx="2895600" cy="216694"/>
          </a:xfrm>
        </p:spPr>
        <p:txBody>
          <a:bodyPr/>
          <a:lstStyle>
            <a:lvl1pPr>
              <a:defRPr/>
            </a:lvl1pPr>
          </a:lstStyle>
          <a:p>
            <a:pPr defTabSz="685800" fontAlgn="auto">
              <a:spcBef>
                <a:spcPts val="0"/>
              </a:spcBef>
              <a:spcAft>
                <a:spcPts val="0"/>
              </a:spcAft>
              <a:defRPr/>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17" name="Slide Number Placeholder 5"/>
          <p:cNvSpPr>
            <a:spLocks noGrp="1"/>
          </p:cNvSpPr>
          <p:nvPr>
            <p:ph type="sldNum" sz="quarter" idx="12"/>
          </p:nvPr>
        </p:nvSpPr>
        <p:spPr>
          <a:xfrm>
            <a:off x="8609806" y="4869657"/>
            <a:ext cx="534194" cy="273844"/>
          </a:xfrm>
        </p:spPr>
        <p:txBody>
          <a:bodyPr/>
          <a:lstStyle>
            <a:lvl1pPr>
              <a:defRPr/>
            </a:lvl1pPr>
          </a:lstStyle>
          <a:p>
            <a:pPr defTabSz="685800" fontAlgn="auto">
              <a:spcBef>
                <a:spcPts val="0"/>
              </a:spcBef>
              <a:spcAft>
                <a:spcPts val="0"/>
              </a:spcAft>
            </a:pPr>
            <a:fld id="{0AE0C637-5835-444B-B8C0-92C25AFA2084}" type="slidenum">
              <a:rPr lang="en-US" altLang="en-US" smtClean="0">
                <a:solidFill>
                  <a:prstClr val="black">
                    <a:tint val="75000"/>
                  </a:prstClr>
                </a:solidFill>
                <a:latin typeface="Calibri"/>
                <a:ea typeface="+mn-ea"/>
              </a:rPr>
              <a:pPr defTabSz="685800" fontAlgn="auto">
                <a:spcBef>
                  <a:spcPts val="0"/>
                </a:spcBef>
                <a:spcAft>
                  <a:spcPts val="0"/>
                </a:spcAft>
              </a:pPr>
              <a:t>‹#›</a:t>
            </a:fld>
            <a:endParaRPr lang="en-US" altLang="en-US" dirty="0">
              <a:solidFill>
                <a:prstClr val="black">
                  <a:tint val="75000"/>
                </a:prstClr>
              </a:solidFill>
              <a:latin typeface="Calibri"/>
              <a:ea typeface="+mn-ea"/>
            </a:endParaRPr>
          </a:p>
        </p:txBody>
      </p:sp>
    </p:spTree>
    <p:extLst>
      <p:ext uri="{BB962C8B-B14F-4D97-AF65-F5344CB8AC3E}">
        <p14:creationId xmlns:p14="http://schemas.microsoft.com/office/powerpoint/2010/main" val="3011229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fontAlgn="auto">
              <a:spcBef>
                <a:spcPts val="0"/>
              </a:spcBef>
              <a:spcAft>
                <a:spcPts val="0"/>
              </a:spcAft>
            </a:pPr>
            <a:r>
              <a:rPr lang="en-US">
                <a:solidFill>
                  <a:prstClr val="black">
                    <a:tint val="75000"/>
                  </a:prstClr>
                </a:solidFill>
                <a:latin typeface="Calibri"/>
                <a:ea typeface="+mn-ea"/>
              </a:rPr>
              <a:t>October 27, 2022</a:t>
            </a:r>
            <a:endParaRPr lang="en-US" dirty="0">
              <a:solidFill>
                <a:prstClr val="black">
                  <a:tint val="75000"/>
                </a:prstClr>
              </a:solidFill>
              <a:latin typeface="Calibri"/>
              <a:ea typeface="+mn-ea"/>
            </a:endParaRPr>
          </a:p>
        </p:txBody>
      </p:sp>
      <p:sp>
        <p:nvSpPr>
          <p:cNvPr id="5" name="Footer Placeholder 4"/>
          <p:cNvSpPr>
            <a:spLocks noGrp="1"/>
          </p:cNvSpPr>
          <p:nvPr>
            <p:ph type="ftr" sz="quarter" idx="11"/>
          </p:nvPr>
        </p:nvSpPr>
        <p:spPr/>
        <p:txBody>
          <a:bodyPr/>
          <a:lstStyle/>
          <a:p>
            <a:pPr defTabSz="685800" fontAlgn="auto">
              <a:spcBef>
                <a:spcPts val="0"/>
              </a:spcBef>
              <a:spcAft>
                <a:spcPts val="0"/>
              </a:spcAft>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6" name="Slide Number Placeholder 5"/>
          <p:cNvSpPr>
            <a:spLocks noGrp="1"/>
          </p:cNvSpPr>
          <p:nvPr>
            <p:ph type="sldNum" sz="quarter" idx="12"/>
          </p:nvPr>
        </p:nvSpPr>
        <p:spPr/>
        <p:txBody>
          <a:bodyPr/>
          <a:lstStyle/>
          <a:p>
            <a:pPr defTabSz="685800" fontAlgn="auto">
              <a:spcBef>
                <a:spcPts val="0"/>
              </a:spcBef>
              <a:spcAft>
                <a:spcPts val="0"/>
              </a:spcAft>
            </a:pPr>
            <a:fld id="{D2E7D278-7920-4B91-B3ED-25513BA5E717}" type="slidenum">
              <a:rPr lang="en-US" smtClean="0">
                <a:solidFill>
                  <a:prstClr val="black">
                    <a:tint val="75000"/>
                  </a:prstClr>
                </a:solidFill>
                <a:latin typeface="Calibri"/>
                <a:ea typeface="+mn-ea"/>
              </a:rPr>
              <a:pPr defTabSz="685800" fontAlgn="auto">
                <a:spcBef>
                  <a:spcPts val="0"/>
                </a:spcBef>
                <a:spcAft>
                  <a:spcPts val="0"/>
                </a:spcAft>
              </a:pPr>
              <a:t>‹#›</a:t>
            </a:fld>
            <a:endParaRPr lang="en-US" dirty="0">
              <a:solidFill>
                <a:prstClr val="black">
                  <a:tint val="75000"/>
                </a:prstClr>
              </a:solidFill>
              <a:latin typeface="Calibri"/>
              <a:ea typeface="+mn-ea"/>
            </a:endParaRPr>
          </a:p>
        </p:txBody>
      </p:sp>
    </p:spTree>
    <p:extLst>
      <p:ext uri="{BB962C8B-B14F-4D97-AF65-F5344CB8AC3E}">
        <p14:creationId xmlns:p14="http://schemas.microsoft.com/office/powerpoint/2010/main" val="2072071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fontAlgn="auto">
              <a:spcBef>
                <a:spcPts val="0"/>
              </a:spcBef>
              <a:spcAft>
                <a:spcPts val="0"/>
              </a:spcAft>
            </a:pPr>
            <a:r>
              <a:rPr lang="en-US">
                <a:solidFill>
                  <a:prstClr val="black">
                    <a:tint val="75000"/>
                  </a:prstClr>
                </a:solidFill>
                <a:latin typeface="Calibri"/>
                <a:ea typeface="+mn-ea"/>
              </a:rPr>
              <a:t>October 27, 2022</a:t>
            </a:r>
            <a:endParaRPr lang="en-US" dirty="0">
              <a:solidFill>
                <a:prstClr val="black">
                  <a:tint val="75000"/>
                </a:prstClr>
              </a:solidFill>
              <a:latin typeface="Calibri"/>
              <a:ea typeface="+mn-ea"/>
            </a:endParaRPr>
          </a:p>
        </p:txBody>
      </p:sp>
      <p:sp>
        <p:nvSpPr>
          <p:cNvPr id="3" name="Footer Placeholder 2"/>
          <p:cNvSpPr>
            <a:spLocks noGrp="1"/>
          </p:cNvSpPr>
          <p:nvPr>
            <p:ph type="ftr" sz="quarter" idx="11"/>
          </p:nvPr>
        </p:nvSpPr>
        <p:spPr/>
        <p:txBody>
          <a:bodyPr/>
          <a:lstStyle/>
          <a:p>
            <a:pPr defTabSz="685800" fontAlgn="auto">
              <a:spcBef>
                <a:spcPts val="0"/>
              </a:spcBef>
              <a:spcAft>
                <a:spcPts val="0"/>
              </a:spcAft>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4" name="Slide Number Placeholder 3"/>
          <p:cNvSpPr>
            <a:spLocks noGrp="1"/>
          </p:cNvSpPr>
          <p:nvPr>
            <p:ph type="sldNum" sz="quarter" idx="12"/>
          </p:nvPr>
        </p:nvSpPr>
        <p:spPr/>
        <p:txBody>
          <a:bodyPr/>
          <a:lstStyle/>
          <a:p>
            <a:pPr defTabSz="685800" fontAlgn="auto">
              <a:spcBef>
                <a:spcPts val="0"/>
              </a:spcBef>
              <a:spcAft>
                <a:spcPts val="0"/>
              </a:spcAft>
            </a:pPr>
            <a:fld id="{D2E7D278-7920-4B91-B3ED-25513BA5E717}" type="slidenum">
              <a:rPr lang="en-US" smtClean="0">
                <a:solidFill>
                  <a:prstClr val="black">
                    <a:tint val="75000"/>
                  </a:prstClr>
                </a:solidFill>
                <a:latin typeface="Calibri"/>
                <a:ea typeface="+mn-ea"/>
              </a:rPr>
              <a:pPr defTabSz="685800" fontAlgn="auto">
                <a:spcBef>
                  <a:spcPts val="0"/>
                </a:spcBef>
                <a:spcAft>
                  <a:spcPts val="0"/>
                </a:spcAft>
              </a:pPr>
              <a:t>‹#›</a:t>
            </a:fld>
            <a:endParaRPr lang="en-US" dirty="0">
              <a:solidFill>
                <a:prstClr val="black">
                  <a:tint val="75000"/>
                </a:prstClr>
              </a:solidFill>
              <a:latin typeface="Calibri"/>
              <a:ea typeface="+mn-ea"/>
            </a:endParaRPr>
          </a:p>
        </p:txBody>
      </p:sp>
    </p:spTree>
    <p:extLst>
      <p:ext uri="{BB962C8B-B14F-4D97-AF65-F5344CB8AC3E}">
        <p14:creationId xmlns:p14="http://schemas.microsoft.com/office/powerpoint/2010/main" val="675062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October 27, 2022</a:t>
            </a:r>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October 27, 2022</a:t>
            </a:r>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October 27, 2022</a:t>
            </a:r>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October 27, 2022</a:t>
            </a:r>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October 27, 2022</a:t>
            </a:r>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October 27, 2022</a:t>
            </a:r>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October 27,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 id="2147483684" r:id="rId12"/>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October 27, 2022</a:t>
            </a:r>
            <a:endParaRPr lang="en-US" dirty="0"/>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t>sPHENIX PMG Meeting</a:t>
            </a:r>
            <a:endParaRPr lang="en-US" dirty="0"/>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2E7D278-7920-4B91-B3ED-25513BA5E717}" type="slidenum">
              <a:rPr lang="en-US" smtClean="0"/>
              <a:t>‹#›</a:t>
            </a:fld>
            <a:endParaRPr lang="en-US" dirty="0"/>
          </a:p>
        </p:txBody>
      </p:sp>
    </p:spTree>
    <p:extLst>
      <p:ext uri="{BB962C8B-B14F-4D97-AF65-F5344CB8AC3E}">
        <p14:creationId xmlns:p14="http://schemas.microsoft.com/office/powerpoint/2010/main" val="3753355214"/>
      </p:ext>
    </p:extLst>
  </p:cSld>
  <p:clrMap bg1="lt1" tx1="dk1" bg2="lt2" tx2="dk2" accent1="accent1" accent2="accent2" accent3="accent3" accent4="accent4" accent5="accent5" accent6="accent6" hlink="hlink" folHlink="folHlink"/>
  <p:sldLayoutIdLst>
    <p:sldLayoutId id="2147483687" r:id="rId1"/>
    <p:sldLayoutId id="2147483688" r:id="rId2"/>
  </p:sldLayoutIdLst>
  <p:hf hdr="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October 27, 2022</a:t>
            </a:r>
            <a:endParaRPr lang="en-US" dirty="0"/>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t>sPHENIX PMG Meeting</a:t>
            </a:r>
            <a:endParaRPr lang="en-US" dirty="0"/>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2E7D278-7920-4B91-B3ED-25513BA5E717}" type="slidenum">
              <a:rPr lang="en-US" smtClean="0"/>
              <a:t>‹#›</a:t>
            </a:fld>
            <a:endParaRPr lang="en-US" dirty="0"/>
          </a:p>
        </p:txBody>
      </p:sp>
    </p:spTree>
    <p:extLst>
      <p:ext uri="{BB962C8B-B14F-4D97-AF65-F5344CB8AC3E}">
        <p14:creationId xmlns:p14="http://schemas.microsoft.com/office/powerpoint/2010/main" val="329942863"/>
      </p:ext>
    </p:extLst>
  </p:cSld>
  <p:clrMap bg1="lt1" tx1="dk1" bg2="lt2" tx2="dk2" accent1="accent1" accent2="accent2" accent3="accent3" accent4="accent4" accent5="accent5" accent6="accent6" hlink="hlink" folHlink="folHlink"/>
  <p:sldLayoutIdLst>
    <p:sldLayoutId id="2147483690" r:id="rId1"/>
  </p:sldLayoutIdLst>
  <p:hf hdr="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2152650"/>
          </a:xfrm>
          <a:solidFill>
            <a:srgbClr val="3399FF"/>
          </a:solidFill>
        </p:spPr>
        <p:txBody>
          <a:bodyPr/>
          <a:lstStyle/>
          <a:p>
            <a:pPr algn="ctr"/>
            <a:r>
              <a:rPr lang="en-US" altLang="en-US" sz="3200" b="0" dirty="0"/>
              <a:t>sPHENIX End Game Review</a:t>
            </a:r>
            <a:br>
              <a:rPr lang="en-US" altLang="en-US" sz="3200" b="0" dirty="0">
                <a:solidFill>
                  <a:schemeClr val="bg1"/>
                </a:solidFill>
              </a:rPr>
            </a:br>
            <a:r>
              <a:rPr lang="en-US" altLang="en-US" sz="3200" b="0" dirty="0"/>
              <a:t>Project Organization and Resources</a:t>
            </a:r>
            <a:br>
              <a:rPr lang="en-US" altLang="en-US" sz="3200" b="0" dirty="0">
                <a:solidFill>
                  <a:schemeClr val="bg1"/>
                </a:solidFill>
              </a:rPr>
            </a:br>
            <a:endParaRPr lang="en-US" altLang="en-US" sz="3200" b="0" dirty="0">
              <a:solidFill>
                <a:schemeClr val="bg1"/>
              </a:solidFill>
            </a:endParaRPr>
          </a:p>
        </p:txBody>
      </p:sp>
      <p:sp>
        <p:nvSpPr>
          <p:cNvPr id="15362" name="Subtitle 3"/>
          <p:cNvSpPr>
            <a:spLocks noGrp="1"/>
          </p:cNvSpPr>
          <p:nvPr>
            <p:ph type="subTitle" idx="1"/>
          </p:nvPr>
        </p:nvSpPr>
        <p:spPr>
          <a:xfrm>
            <a:off x="1219200" y="2842454"/>
            <a:ext cx="6400800" cy="1314450"/>
          </a:xfrm>
        </p:spPr>
        <p:txBody>
          <a:bodyPr/>
          <a:lstStyle/>
          <a:p>
            <a:r>
              <a:rPr lang="en-US" altLang="en-US" b="0" dirty="0"/>
              <a:t>Glenn R. Young</a:t>
            </a:r>
          </a:p>
          <a:p>
            <a:r>
              <a:rPr lang="en-US" altLang="en-US" b="0" dirty="0"/>
              <a:t>October 13, 2022</a:t>
            </a:r>
          </a:p>
          <a:p>
            <a:r>
              <a:rPr lang="en-US" altLang="en-US" b="0" dirty="0">
                <a:solidFill>
                  <a:srgbClr val="3399FF"/>
                </a:solidFill>
              </a:rPr>
              <a:t>BNL</a:t>
            </a: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2" name="Date Placeholder 1">
            <a:extLst>
              <a:ext uri="{FF2B5EF4-FFF2-40B4-BE49-F238E27FC236}">
                <a16:creationId xmlns:a16="http://schemas.microsoft.com/office/drawing/2014/main" id="{CAD03698-EC8A-0947-352F-08EB2E673344}"/>
              </a:ext>
            </a:extLst>
          </p:cNvPr>
          <p:cNvSpPr>
            <a:spLocks noGrp="1"/>
          </p:cNvSpPr>
          <p:nvPr>
            <p:ph type="dt" sz="half" idx="10"/>
          </p:nvPr>
        </p:nvSpPr>
        <p:spPr/>
        <p:txBody>
          <a:bodyPr/>
          <a:lstStyle/>
          <a:p>
            <a:pPr>
              <a:defRPr/>
            </a:pPr>
            <a:r>
              <a:rPr lang="en-US" altLang="en-US"/>
              <a:t>October 27, 2022</a:t>
            </a:r>
          </a:p>
        </p:txBody>
      </p:sp>
      <p:sp>
        <p:nvSpPr>
          <p:cNvPr id="3" name="Footer Placeholder 2">
            <a:extLst>
              <a:ext uri="{FF2B5EF4-FFF2-40B4-BE49-F238E27FC236}">
                <a16:creationId xmlns:a16="http://schemas.microsoft.com/office/drawing/2014/main" id="{E16166A2-E05C-8FAE-63DA-0BD48B36A885}"/>
              </a:ext>
            </a:extLst>
          </p:cNvPr>
          <p:cNvSpPr>
            <a:spLocks noGrp="1"/>
          </p:cNvSpPr>
          <p:nvPr>
            <p:ph type="ftr" sz="quarter" idx="11"/>
          </p:nvPr>
        </p:nvSpPr>
        <p:spPr/>
        <p:txBody>
          <a:bodyPr/>
          <a:lstStyle/>
          <a:p>
            <a:pPr>
              <a:defRPr/>
            </a:pPr>
            <a:r>
              <a:rPr lang="en-US"/>
              <a:t>sPHENIX PMG Meeting</a:t>
            </a:r>
            <a:endParaRPr lang="en-US" dirty="0"/>
          </a:p>
        </p:txBody>
      </p:sp>
      <p:sp>
        <p:nvSpPr>
          <p:cNvPr id="4" name="Slide Number Placeholder 3">
            <a:extLst>
              <a:ext uri="{FF2B5EF4-FFF2-40B4-BE49-F238E27FC236}">
                <a16:creationId xmlns:a16="http://schemas.microsoft.com/office/drawing/2014/main" id="{A69E02AE-1AD8-84DC-C147-FFB0EEFBC5D8}"/>
              </a:ext>
            </a:extLst>
          </p:cNvPr>
          <p:cNvSpPr>
            <a:spLocks noGrp="1"/>
          </p:cNvSpPr>
          <p:nvPr>
            <p:ph type="sldNum" sz="quarter" idx="12"/>
          </p:nvPr>
        </p:nvSpPr>
        <p:spPr/>
        <p:txBody>
          <a:bodyPr/>
          <a:lstStyle/>
          <a:p>
            <a:fld id="{821615D7-3BC1-4233-BC99-0E8D4008AB52}" type="slidenum">
              <a:rPr lang="en-US" altLang="en-US" smtClean="0"/>
              <a:pPr/>
              <a:t>1</a:t>
            </a:fld>
            <a:endParaRPr lang="en-US" altLang="en-US"/>
          </a:p>
        </p:txBody>
      </p: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C5DFCA4-1603-05C4-1A98-BC1616FE1A5F}"/>
              </a:ext>
            </a:extLst>
          </p:cNvPr>
          <p:cNvSpPr txBox="1"/>
          <p:nvPr/>
        </p:nvSpPr>
        <p:spPr>
          <a:xfrm>
            <a:off x="228600" y="57150"/>
            <a:ext cx="7622087" cy="584775"/>
          </a:xfrm>
          <a:prstGeom prst="rect">
            <a:avLst/>
          </a:prstGeom>
          <a:noFill/>
        </p:spPr>
        <p:txBody>
          <a:bodyPr wrap="none" lIns="91440" tIns="45720" rIns="91440" bIns="45720" rtlCol="0" anchor="t">
            <a:spAutoFit/>
          </a:bodyPr>
          <a:lstStyle/>
          <a:p>
            <a:r>
              <a:rPr lang="en-US" sz="3200" dirty="0">
                <a:latin typeface="Calibri"/>
                <a:ea typeface="MS PGothic"/>
                <a:cs typeface="Calibri"/>
              </a:rPr>
              <a:t>Need to Fully Staff Five Parallel Workstreams</a:t>
            </a:r>
            <a:endParaRPr lang="en-US" sz="3200" dirty="0">
              <a:cs typeface="Calibri"/>
            </a:endParaRPr>
          </a:p>
        </p:txBody>
      </p:sp>
      <p:graphicFrame>
        <p:nvGraphicFramePr>
          <p:cNvPr id="2" name="Table 2">
            <a:extLst>
              <a:ext uri="{FF2B5EF4-FFF2-40B4-BE49-F238E27FC236}">
                <a16:creationId xmlns:a16="http://schemas.microsoft.com/office/drawing/2014/main" id="{C61AB556-1321-4D8E-F973-504AEB36CE4D}"/>
              </a:ext>
            </a:extLst>
          </p:cNvPr>
          <p:cNvGraphicFramePr>
            <a:graphicFrameLocks noGrp="1"/>
          </p:cNvGraphicFramePr>
          <p:nvPr>
            <p:extLst>
              <p:ext uri="{D42A27DB-BD31-4B8C-83A1-F6EECF244321}">
                <p14:modId xmlns:p14="http://schemas.microsoft.com/office/powerpoint/2010/main" val="1133579017"/>
              </p:ext>
            </p:extLst>
          </p:nvPr>
        </p:nvGraphicFramePr>
        <p:xfrm>
          <a:off x="838202" y="895350"/>
          <a:ext cx="7315198" cy="3886200"/>
        </p:xfrm>
        <a:graphic>
          <a:graphicData uri="http://schemas.openxmlformats.org/drawingml/2006/table">
            <a:tbl>
              <a:tblPr firstRow="1" bandRow="1">
                <a:tableStyleId>{5C22544A-7EE6-4342-B048-85BDC9FD1C3A}</a:tableStyleId>
              </a:tblPr>
              <a:tblGrid>
                <a:gridCol w="1138136">
                  <a:extLst>
                    <a:ext uri="{9D8B030D-6E8A-4147-A177-3AD203B41FA5}">
                      <a16:colId xmlns:a16="http://schemas.microsoft.com/office/drawing/2014/main" val="2311647072"/>
                    </a:ext>
                  </a:extLst>
                </a:gridCol>
                <a:gridCol w="2592617">
                  <a:extLst>
                    <a:ext uri="{9D8B030D-6E8A-4147-A177-3AD203B41FA5}">
                      <a16:colId xmlns:a16="http://schemas.microsoft.com/office/drawing/2014/main" val="3946773586"/>
                    </a:ext>
                  </a:extLst>
                </a:gridCol>
                <a:gridCol w="1194815">
                  <a:extLst>
                    <a:ext uri="{9D8B030D-6E8A-4147-A177-3AD203B41FA5}">
                      <a16:colId xmlns:a16="http://schemas.microsoft.com/office/drawing/2014/main" val="478972621"/>
                    </a:ext>
                  </a:extLst>
                </a:gridCol>
                <a:gridCol w="1194815">
                  <a:extLst>
                    <a:ext uri="{9D8B030D-6E8A-4147-A177-3AD203B41FA5}">
                      <a16:colId xmlns:a16="http://schemas.microsoft.com/office/drawing/2014/main" val="710352436"/>
                    </a:ext>
                  </a:extLst>
                </a:gridCol>
                <a:gridCol w="1194815">
                  <a:extLst>
                    <a:ext uri="{9D8B030D-6E8A-4147-A177-3AD203B41FA5}">
                      <a16:colId xmlns:a16="http://schemas.microsoft.com/office/drawing/2014/main" val="165912769"/>
                    </a:ext>
                  </a:extLst>
                </a:gridCol>
              </a:tblGrid>
              <a:tr h="280549">
                <a:tc gridSpan="2">
                  <a:txBody>
                    <a:bodyPr/>
                    <a:lstStyle/>
                    <a:p>
                      <a:r>
                        <a:rPr lang="en-US" sz="800" dirty="0"/>
                        <a:t>Parallel Work Streams</a:t>
                      </a:r>
                    </a:p>
                  </a:txBody>
                  <a:tcPr anchor="ctr"/>
                </a:tc>
                <a:tc hMerge="1">
                  <a:txBody>
                    <a:bodyPr/>
                    <a:lstStyle/>
                    <a:p>
                      <a:r>
                        <a:rPr lang="en-US" sz="1050" dirty="0"/>
                        <a:t>Parallel Work Streams</a:t>
                      </a:r>
                    </a:p>
                  </a:txBody>
                  <a:tcPr anchor="ctr"/>
                </a:tc>
                <a:tc>
                  <a:txBody>
                    <a:bodyPr/>
                    <a:lstStyle/>
                    <a:p>
                      <a:r>
                        <a:rPr lang="en-US" sz="800" dirty="0"/>
                        <a:t>sPHENIX Staff</a:t>
                      </a:r>
                    </a:p>
                  </a:txBody>
                  <a:tcPr anchor="ctr"/>
                </a:tc>
                <a:tc>
                  <a:txBody>
                    <a:bodyPr/>
                    <a:lstStyle/>
                    <a:p>
                      <a:r>
                        <a:rPr lang="en-US" sz="800" dirty="0"/>
                        <a:t>C-AD Staff</a:t>
                      </a:r>
                    </a:p>
                  </a:txBody>
                  <a:tcPr anchor="ctr"/>
                </a:tc>
                <a:tc>
                  <a:txBody>
                    <a:bodyPr/>
                    <a:lstStyle/>
                    <a:p>
                      <a:r>
                        <a:rPr lang="en-US" sz="800" dirty="0"/>
                        <a:t>Collab staff</a:t>
                      </a:r>
                    </a:p>
                  </a:txBody>
                  <a:tcPr anchor="ctr"/>
                </a:tc>
                <a:extLst>
                  <a:ext uri="{0D108BD9-81ED-4DB2-BD59-A6C34878D82A}">
                    <a16:rowId xmlns:a16="http://schemas.microsoft.com/office/drawing/2014/main" val="4152994913"/>
                  </a:ext>
                </a:extLst>
              </a:tr>
              <a:tr h="989417">
                <a:tc>
                  <a:txBody>
                    <a:bodyPr/>
                    <a:lstStyle/>
                    <a:p>
                      <a:pPr marL="0" lvl="0" indent="0" algn="l" defTabSz="914400">
                        <a:lnSpc>
                          <a:spcPct val="100000"/>
                        </a:lnSpc>
                        <a:spcBef>
                          <a:spcPts val="0"/>
                        </a:spcBef>
                        <a:spcAft>
                          <a:spcPts val="0"/>
                        </a:spcAft>
                        <a:buFont typeface="Arial"/>
                        <a:buNone/>
                        <a:tabLst/>
                        <a:defRPr/>
                      </a:pPr>
                      <a:r>
                        <a:rPr lang="en-US" sz="800" b="1" dirty="0"/>
                        <a:t>Detectors</a:t>
                      </a:r>
                    </a:p>
                  </a:txBody>
                  <a:tcPr anchor="ctr"/>
                </a:tc>
                <a:tc>
                  <a:txBody>
                    <a:bodyPr/>
                    <a:lstStyle/>
                    <a:p>
                      <a:pPr marL="171450" indent="-171450">
                        <a:buFont typeface="Arial" panose="020B0604020202020204" pitchFamily="34" charset="0"/>
                        <a:buChar char="•"/>
                      </a:pPr>
                      <a:r>
                        <a:rPr lang="en-US" sz="800" b="1" dirty="0"/>
                        <a:t>sPHENIX detector install</a:t>
                      </a:r>
                    </a:p>
                    <a:p>
                      <a:pPr marL="171450" indent="-171450">
                        <a:buFont typeface="Arial" panose="020B0604020202020204" pitchFamily="34" charset="0"/>
                        <a:buChar char="•"/>
                      </a:pPr>
                      <a:r>
                        <a:rPr lang="en-US" sz="800" b="1" dirty="0"/>
                        <a:t>Detector services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t>On-carriage water and gas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t>Gas lines and gas house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t>Electronics fab and testing in 510</a:t>
                      </a:r>
                    </a:p>
                  </a:txBody>
                  <a:tcPr anchor="ctr"/>
                </a:tc>
                <a:tc>
                  <a:txBody>
                    <a:bodyPr/>
                    <a:lstStyle/>
                    <a:p>
                      <a:pPr algn="ctr"/>
                      <a:r>
                        <a:rPr lang="en-US" sz="1000" b="1" i="0" dirty="0">
                          <a:solidFill>
                            <a:schemeClr val="tx1"/>
                          </a:solidFill>
                        </a:rPr>
                        <a:t>12.5</a:t>
                      </a:r>
                    </a:p>
                  </a:txBody>
                  <a:tcPr anchor="ctr"/>
                </a:tc>
                <a:tc>
                  <a:txBody>
                    <a:bodyPr/>
                    <a:lstStyle/>
                    <a:p>
                      <a:pPr algn="ctr"/>
                      <a:endParaRPr lang="en-US" sz="1000" b="1" i="0" dirty="0">
                        <a:solidFill>
                          <a:schemeClr val="tx1"/>
                        </a:solidFill>
                      </a:endParaRPr>
                    </a:p>
                  </a:txBody>
                  <a:tcPr anchor="ctr"/>
                </a:tc>
                <a:tc>
                  <a:txBody>
                    <a:bodyPr/>
                    <a:lstStyle/>
                    <a:p>
                      <a:pPr algn="ctr"/>
                      <a:r>
                        <a:rPr lang="en-US" sz="1000" b="1" i="0" dirty="0">
                          <a:solidFill>
                            <a:schemeClr val="tx1"/>
                          </a:solidFill>
                        </a:rPr>
                        <a:t>9.5</a:t>
                      </a:r>
                    </a:p>
                  </a:txBody>
                  <a:tcPr anchor="ctr"/>
                </a:tc>
                <a:extLst>
                  <a:ext uri="{0D108BD9-81ED-4DB2-BD59-A6C34878D82A}">
                    <a16:rowId xmlns:a16="http://schemas.microsoft.com/office/drawing/2014/main" val="3679913551"/>
                  </a:ext>
                </a:extLst>
              </a:tr>
              <a:tr h="621262">
                <a:tc>
                  <a:txBody>
                    <a:bodyPr/>
                    <a:lstStyle/>
                    <a:p>
                      <a:pPr marL="0" lvl="0" indent="0">
                        <a:buNone/>
                      </a:pPr>
                      <a:r>
                        <a:rPr lang="en-US" sz="800" b="1" dirty="0"/>
                        <a:t>On-carriage</a:t>
                      </a:r>
                    </a:p>
                    <a:p>
                      <a:pPr marL="0" lvl="0" indent="0">
                        <a:buNone/>
                      </a:pPr>
                      <a:r>
                        <a:rPr lang="en-US" sz="800" b="1" dirty="0"/>
                        <a:t>Infrastructure</a:t>
                      </a:r>
                    </a:p>
                  </a:txBody>
                  <a:tcPr anchor="ctr"/>
                </a:tc>
                <a:tc>
                  <a:txBody>
                    <a:bodyPr/>
                    <a:lstStyle/>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Racks, rack plumbing and wiring</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Electrical work on and off carriage</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DAC and Control Room</a:t>
                      </a:r>
                    </a:p>
                  </a:txBody>
                  <a:tcPr anchor="ctr"/>
                </a:tc>
                <a:tc>
                  <a:txBody>
                    <a:bodyPr/>
                    <a:lstStyle/>
                    <a:p>
                      <a:pPr algn="ctr"/>
                      <a:r>
                        <a:rPr lang="en-US" sz="1000" b="1" i="0" dirty="0">
                          <a:solidFill>
                            <a:schemeClr val="tx1"/>
                          </a:solidFill>
                        </a:rPr>
                        <a:t>4</a:t>
                      </a:r>
                    </a:p>
                  </a:txBody>
                  <a:tcPr anchor="ctr"/>
                </a:tc>
                <a:tc>
                  <a:txBody>
                    <a:bodyPr/>
                    <a:lstStyle/>
                    <a:p>
                      <a:pPr algn="ctr"/>
                      <a:endParaRPr lang="en-US" sz="1000" b="1" i="0" dirty="0">
                        <a:solidFill>
                          <a:schemeClr val="tx1"/>
                        </a:solidFill>
                      </a:endParaRPr>
                    </a:p>
                  </a:txBody>
                  <a:tcPr anchor="ctr"/>
                </a:tc>
                <a:tc>
                  <a:txBody>
                    <a:bodyPr/>
                    <a:lstStyle/>
                    <a:p>
                      <a:pPr algn="ctr"/>
                      <a:endParaRPr lang="en-US" sz="1000" b="1" i="0" dirty="0">
                        <a:solidFill>
                          <a:schemeClr val="tx1"/>
                        </a:solidFill>
                      </a:endParaRPr>
                    </a:p>
                  </a:txBody>
                  <a:tcPr anchor="ctr"/>
                </a:tc>
                <a:extLst>
                  <a:ext uri="{0D108BD9-81ED-4DB2-BD59-A6C34878D82A}">
                    <a16:rowId xmlns:a16="http://schemas.microsoft.com/office/drawing/2014/main" val="307347373"/>
                  </a:ext>
                </a:extLst>
              </a:tr>
              <a:tr h="850735">
                <a:tc>
                  <a:txBody>
                    <a:bodyPr/>
                    <a:lstStyle/>
                    <a:p>
                      <a:pPr marL="0" lvl="0" indent="0">
                        <a:buNone/>
                      </a:pPr>
                      <a:r>
                        <a:rPr lang="en-US" sz="800" b="1" dirty="0"/>
                        <a:t>Off-carriage</a:t>
                      </a:r>
                    </a:p>
                    <a:p>
                      <a:pPr marL="0" lvl="0" indent="0">
                        <a:buNone/>
                      </a:pPr>
                      <a:r>
                        <a:rPr lang="en-US" sz="800" b="1" dirty="0"/>
                        <a:t>Infrastructure</a:t>
                      </a:r>
                    </a:p>
                  </a:txBody>
                  <a:tcPr anchor="ctr"/>
                </a:tc>
                <a:tc>
                  <a:txBody>
                    <a:bodyPr/>
                    <a:lstStyle/>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ECW up to racks and panels</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Chiller platform, chilled lines to carriage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kern="1200" dirty="0">
                          <a:solidFill>
                            <a:schemeClr val="dk1"/>
                          </a:solidFill>
                          <a:latin typeface="+mn-lt"/>
                          <a:ea typeface="+mn-ea"/>
                          <a:cs typeface="+mn-cs"/>
                        </a:rPr>
                        <a:t>Chiller units install </a:t>
                      </a:r>
                      <a:r>
                        <a:rPr lang="en-US" sz="800" b="0" i="1" kern="1200" dirty="0">
                          <a:solidFill>
                            <a:schemeClr val="dk1"/>
                          </a:solidFill>
                          <a:latin typeface="+mn-lt"/>
                          <a:ea typeface="+mn-ea"/>
                          <a:cs typeface="+mn-cs"/>
                        </a:rPr>
                        <a:t>(new scope)</a:t>
                      </a:r>
                      <a:endParaRPr lang="en-US" sz="800" b="1" kern="1200" dirty="0">
                        <a:solidFill>
                          <a:schemeClr val="dk1"/>
                        </a:solidFill>
                        <a:latin typeface="+mn-lt"/>
                        <a:ea typeface="+mn-ea"/>
                        <a:cs typeface="+mn-cs"/>
                      </a:endParaRP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Beam pipe install, bake</a:t>
                      </a:r>
                    </a:p>
                    <a:p>
                      <a:pPr marL="171450" lvl="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Shield wall and run prep</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1" i="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0" dirty="0">
                          <a:solidFill>
                            <a:schemeClr val="tx1"/>
                          </a:solidFill>
                        </a:rPr>
                        <a:t>3</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1" i="0" dirty="0">
                        <a:solidFill>
                          <a:schemeClr val="tx1"/>
                        </a:solidFill>
                      </a:endParaRPr>
                    </a:p>
                  </a:txBody>
                  <a:tcPr anchor="ctr"/>
                </a:tc>
                <a:extLst>
                  <a:ext uri="{0D108BD9-81ED-4DB2-BD59-A6C34878D82A}">
                    <a16:rowId xmlns:a16="http://schemas.microsoft.com/office/drawing/2014/main" val="2078057255"/>
                  </a:ext>
                </a:extLst>
              </a:tr>
              <a:tr h="441457">
                <a:tc>
                  <a:txBody>
                    <a:bodyPr/>
                    <a:lstStyle/>
                    <a:p>
                      <a:pPr marL="0" lvl="0" indent="0">
                        <a:buFont typeface="Arial"/>
                        <a:buNone/>
                      </a:pPr>
                      <a:r>
                        <a:rPr lang="en-US" sz="800" b="1" dirty="0"/>
                        <a:t>Magnet</a:t>
                      </a:r>
                    </a:p>
                  </a:txBody>
                  <a:tcPr anchor="ctr"/>
                </a:tc>
                <a:tc>
                  <a:txBody>
                    <a:bodyPr/>
                    <a:lstStyle/>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Magnet electrical systems</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Magnet </a:t>
                      </a:r>
                      <a:r>
                        <a:rPr lang="en-US" sz="800" b="1" kern="1200" dirty="0" err="1">
                          <a:solidFill>
                            <a:schemeClr val="dk1"/>
                          </a:solidFill>
                          <a:latin typeface="+mn-lt"/>
                          <a:ea typeface="+mn-ea"/>
                          <a:cs typeface="+mn-cs"/>
                        </a:rPr>
                        <a:t>cryo</a:t>
                      </a:r>
                      <a:r>
                        <a:rPr lang="en-US" sz="800" b="1" kern="1200" dirty="0">
                          <a:solidFill>
                            <a:schemeClr val="dk1"/>
                          </a:solidFill>
                          <a:latin typeface="+mn-lt"/>
                          <a:ea typeface="+mn-ea"/>
                          <a:cs typeface="+mn-cs"/>
                        </a:rPr>
                        <a:t> systems</a:t>
                      </a:r>
                    </a:p>
                  </a:txBody>
                  <a:tcPr anchor="ctr"/>
                </a:tc>
                <a:tc>
                  <a:txBody>
                    <a:bodyPr/>
                    <a:lstStyle/>
                    <a:p>
                      <a:pPr algn="ctr"/>
                      <a:endParaRPr lang="en-US" sz="1000" b="1" i="0" dirty="0">
                        <a:solidFill>
                          <a:schemeClr val="tx1"/>
                        </a:solidFill>
                      </a:endParaRPr>
                    </a:p>
                  </a:txBody>
                  <a:tcPr anchor="ctr"/>
                </a:tc>
                <a:tc>
                  <a:txBody>
                    <a:bodyPr/>
                    <a:lstStyle/>
                    <a:p>
                      <a:pPr algn="ctr"/>
                      <a:r>
                        <a:rPr lang="en-US" sz="1000" b="1" i="0" dirty="0">
                          <a:solidFill>
                            <a:schemeClr val="tx1"/>
                          </a:solidFill>
                        </a:rPr>
                        <a:t>2.5</a:t>
                      </a:r>
                    </a:p>
                  </a:txBody>
                  <a:tcPr anchor="ctr"/>
                </a:tc>
                <a:tc>
                  <a:txBody>
                    <a:bodyPr/>
                    <a:lstStyle/>
                    <a:p>
                      <a:pPr algn="ctr"/>
                      <a:endParaRPr lang="en-US" sz="1000" b="1" i="0" dirty="0">
                        <a:solidFill>
                          <a:schemeClr val="tx1"/>
                        </a:solidFill>
                      </a:endParaRPr>
                    </a:p>
                  </a:txBody>
                  <a:tcPr anchor="ctr"/>
                </a:tc>
                <a:extLst>
                  <a:ext uri="{0D108BD9-81ED-4DB2-BD59-A6C34878D82A}">
                    <a16:rowId xmlns:a16="http://schemas.microsoft.com/office/drawing/2014/main" val="2595275927"/>
                  </a:ext>
                </a:extLst>
              </a:tr>
              <a:tr h="702780">
                <a:tc>
                  <a:txBody>
                    <a:bodyPr/>
                    <a:lstStyle/>
                    <a:p>
                      <a:pPr marL="0" lvl="0" indent="0">
                        <a:buFont typeface="Arial"/>
                        <a:buNone/>
                      </a:pPr>
                      <a:r>
                        <a:rPr lang="en-US" sz="800" b="1" dirty="0"/>
                        <a:t>Manage</a:t>
                      </a:r>
                    </a:p>
                  </a:txBody>
                  <a:tcPr anchor="ctr"/>
                </a:tc>
                <a:tc>
                  <a:txBody>
                    <a:bodyPr/>
                    <a:lstStyle/>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Supervision</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Project engineering</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Work planning</a:t>
                      </a:r>
                    </a:p>
                    <a:p>
                      <a:pPr marL="171450" indent="-171450" algn="l" defTabSz="914400" rtl="0" eaLnBrk="1" latinLnBrk="0" hangingPunct="1">
                        <a:buFont typeface="Arial" panose="020B0604020202020204" pitchFamily="34" charset="0"/>
                        <a:buChar char="•"/>
                      </a:pPr>
                      <a:r>
                        <a:rPr lang="en-US" sz="800" b="1" kern="1200" dirty="0">
                          <a:solidFill>
                            <a:schemeClr val="dk1"/>
                          </a:solidFill>
                          <a:latin typeface="+mn-lt"/>
                          <a:ea typeface="+mn-ea"/>
                          <a:cs typeface="+mn-cs"/>
                        </a:rPr>
                        <a:t>Reviews and reporting</a:t>
                      </a:r>
                    </a:p>
                  </a:txBody>
                  <a:tcPr anchor="ctr"/>
                </a:tc>
                <a:tc>
                  <a:txBody>
                    <a:bodyPr/>
                    <a:lstStyle/>
                    <a:p>
                      <a:pPr algn="ctr"/>
                      <a:r>
                        <a:rPr lang="en-US" sz="1000" b="1" i="0" dirty="0">
                          <a:solidFill>
                            <a:schemeClr val="tx1"/>
                          </a:solidFill>
                        </a:rPr>
                        <a:t>3</a:t>
                      </a:r>
                    </a:p>
                  </a:txBody>
                  <a:tcPr anchor="ctr"/>
                </a:tc>
                <a:tc>
                  <a:txBody>
                    <a:bodyPr/>
                    <a:lstStyle/>
                    <a:p>
                      <a:pPr algn="ctr"/>
                      <a:endParaRPr lang="en-US" sz="1000" b="1" i="0" dirty="0">
                        <a:solidFill>
                          <a:schemeClr val="tx1"/>
                        </a:solidFill>
                      </a:endParaRPr>
                    </a:p>
                  </a:txBody>
                  <a:tcPr anchor="ctr"/>
                </a:tc>
                <a:tc>
                  <a:txBody>
                    <a:bodyPr/>
                    <a:lstStyle/>
                    <a:p>
                      <a:pPr algn="ctr"/>
                      <a:endParaRPr lang="en-US" sz="1000" b="1" i="0" dirty="0">
                        <a:solidFill>
                          <a:schemeClr val="tx1"/>
                        </a:solidFill>
                      </a:endParaRPr>
                    </a:p>
                  </a:txBody>
                  <a:tcPr anchor="ctr"/>
                </a:tc>
                <a:extLst>
                  <a:ext uri="{0D108BD9-81ED-4DB2-BD59-A6C34878D82A}">
                    <a16:rowId xmlns:a16="http://schemas.microsoft.com/office/drawing/2014/main" val="3142983594"/>
                  </a:ext>
                </a:extLst>
              </a:tr>
            </a:tbl>
          </a:graphicData>
        </a:graphic>
      </p:graphicFrame>
      <p:sp>
        <p:nvSpPr>
          <p:cNvPr id="3" name="Date Placeholder 2">
            <a:extLst>
              <a:ext uri="{FF2B5EF4-FFF2-40B4-BE49-F238E27FC236}">
                <a16:creationId xmlns:a16="http://schemas.microsoft.com/office/drawing/2014/main" id="{60A4CC9F-7B25-9D37-95E3-AB9AD0107D98}"/>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34B53FD-1CCC-3746-3DE5-AF0FB3BE9A5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68F1436A-5C2B-0851-D5C5-1A9E6B8458B7}"/>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a:p>
        </p:txBody>
      </p:sp>
    </p:spTree>
    <p:extLst>
      <p:ext uri="{BB962C8B-B14F-4D97-AF65-F5344CB8AC3E}">
        <p14:creationId xmlns:p14="http://schemas.microsoft.com/office/powerpoint/2010/main" val="2557164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B812D-9307-C2B1-E2D6-B7279859B832}"/>
              </a:ext>
            </a:extLst>
          </p:cNvPr>
          <p:cNvSpPr>
            <a:spLocks noGrp="1"/>
          </p:cNvSpPr>
          <p:nvPr>
            <p:ph type="title"/>
          </p:nvPr>
        </p:nvSpPr>
        <p:spPr/>
        <p:txBody>
          <a:bodyPr/>
          <a:lstStyle/>
          <a:p>
            <a:r>
              <a:rPr lang="en-US" dirty="0"/>
              <a:t>Tasks and Resource Needs</a:t>
            </a:r>
          </a:p>
        </p:txBody>
      </p:sp>
      <p:sp>
        <p:nvSpPr>
          <p:cNvPr id="3" name="Content Placeholder 2">
            <a:extLst>
              <a:ext uri="{FF2B5EF4-FFF2-40B4-BE49-F238E27FC236}">
                <a16:creationId xmlns:a16="http://schemas.microsoft.com/office/drawing/2014/main" id="{73B626DD-58D4-8107-89D7-2748B493DF29}"/>
              </a:ext>
            </a:extLst>
          </p:cNvPr>
          <p:cNvSpPr>
            <a:spLocks noGrp="1"/>
          </p:cNvSpPr>
          <p:nvPr>
            <p:ph idx="1"/>
          </p:nvPr>
        </p:nvSpPr>
        <p:spPr>
          <a:xfrm>
            <a:off x="457200" y="819150"/>
            <a:ext cx="8229600" cy="3394472"/>
          </a:xfrm>
        </p:spPr>
        <p:txBody>
          <a:bodyPr/>
          <a:lstStyle/>
          <a:p>
            <a:r>
              <a:rPr lang="en-US" dirty="0"/>
              <a:t>Existing incomplete tasks from P6 were listed with resources by type.</a:t>
            </a:r>
          </a:p>
          <a:p>
            <a:r>
              <a:rPr lang="en-US" dirty="0"/>
              <a:t>A review with the CAMs was done to expand the detail of remaining work and estimate the needed resources and any changes in durations, with reference to Russ’ schedule</a:t>
            </a:r>
          </a:p>
          <a:p>
            <a:r>
              <a:rPr lang="en-US" dirty="0"/>
              <a:t>Next slide shows a small sample of existing P6 incomplete tasks ( cells in pink-orange) and added effort (cells in blue)</a:t>
            </a:r>
          </a:p>
          <a:p>
            <a:r>
              <a:rPr lang="en-US" dirty="0"/>
              <a:t>There are some 200 tasks remaining with these revisions.  Further detailed breakdown will be done for daily work planning</a:t>
            </a:r>
          </a:p>
        </p:txBody>
      </p:sp>
      <p:sp>
        <p:nvSpPr>
          <p:cNvPr id="4" name="Date Placeholder 3">
            <a:extLst>
              <a:ext uri="{FF2B5EF4-FFF2-40B4-BE49-F238E27FC236}">
                <a16:creationId xmlns:a16="http://schemas.microsoft.com/office/drawing/2014/main" id="{CC0CAE28-0C5F-A9A3-FF2F-9A3ECF61DF4A}"/>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79F8798-48F7-D35C-B7A9-C4DDCD106876}"/>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CF04C058-84F0-7418-9308-0312B0B59316}"/>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a:p>
        </p:txBody>
      </p:sp>
    </p:spTree>
    <p:extLst>
      <p:ext uri="{BB962C8B-B14F-4D97-AF65-F5344CB8AC3E}">
        <p14:creationId xmlns:p14="http://schemas.microsoft.com/office/powerpoint/2010/main" val="165689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6FED0-2F7E-2C2A-C759-DAE610313725}"/>
              </a:ext>
            </a:extLst>
          </p:cNvPr>
          <p:cNvSpPr>
            <a:spLocks noGrp="1"/>
          </p:cNvSpPr>
          <p:nvPr>
            <p:ph type="title"/>
          </p:nvPr>
        </p:nvSpPr>
        <p:spPr/>
        <p:txBody>
          <a:bodyPr/>
          <a:lstStyle/>
          <a:p>
            <a:r>
              <a:rPr lang="en-US" sz="4000" dirty="0"/>
              <a:t>Tasks Listed with Resource Needs</a:t>
            </a:r>
          </a:p>
        </p:txBody>
      </p:sp>
      <p:sp>
        <p:nvSpPr>
          <p:cNvPr id="4" name="Date Placeholder 3">
            <a:extLst>
              <a:ext uri="{FF2B5EF4-FFF2-40B4-BE49-F238E27FC236}">
                <a16:creationId xmlns:a16="http://schemas.microsoft.com/office/drawing/2014/main" id="{5EC75F24-E879-9388-F5BC-6C4A9C5093BE}"/>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CB9FE783-08C0-F265-0020-89AB6876242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CF6B6087-A43A-6F6F-A2BB-8212CE42D11D}"/>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a:p>
        </p:txBody>
      </p:sp>
      <p:pic>
        <p:nvPicPr>
          <p:cNvPr id="8" name="Picture 7">
            <a:extLst>
              <a:ext uri="{FF2B5EF4-FFF2-40B4-BE49-F238E27FC236}">
                <a16:creationId xmlns:a16="http://schemas.microsoft.com/office/drawing/2014/main" id="{ABB05A67-1F8C-978B-932D-DF02D811010B}"/>
              </a:ext>
            </a:extLst>
          </p:cNvPr>
          <p:cNvPicPr>
            <a:picLocks noChangeAspect="1"/>
          </p:cNvPicPr>
          <p:nvPr/>
        </p:nvPicPr>
        <p:blipFill>
          <a:blip r:embed="rId2"/>
          <a:stretch>
            <a:fillRect/>
          </a:stretch>
        </p:blipFill>
        <p:spPr>
          <a:xfrm>
            <a:off x="0" y="694292"/>
            <a:ext cx="9144000" cy="3754916"/>
          </a:xfrm>
          <a:prstGeom prst="rect">
            <a:avLst/>
          </a:prstGeom>
        </p:spPr>
      </p:pic>
    </p:spTree>
    <p:extLst>
      <p:ext uri="{BB962C8B-B14F-4D97-AF65-F5344CB8AC3E}">
        <p14:creationId xmlns:p14="http://schemas.microsoft.com/office/powerpoint/2010/main" val="411481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AA6D2-BB6A-22D7-7412-EC1D733EF7F1}"/>
              </a:ext>
            </a:extLst>
          </p:cNvPr>
          <p:cNvSpPr>
            <a:spLocks noGrp="1"/>
          </p:cNvSpPr>
          <p:nvPr>
            <p:ph type="title"/>
          </p:nvPr>
        </p:nvSpPr>
        <p:spPr/>
        <p:txBody>
          <a:bodyPr/>
          <a:lstStyle/>
          <a:p>
            <a:r>
              <a:rPr lang="en-US" sz="3600" dirty="0"/>
              <a:t>Recommendation #1  – Resources vs Time</a:t>
            </a:r>
          </a:p>
        </p:txBody>
      </p:sp>
      <p:sp>
        <p:nvSpPr>
          <p:cNvPr id="3" name="Content Placeholder 2">
            <a:extLst>
              <a:ext uri="{FF2B5EF4-FFF2-40B4-BE49-F238E27FC236}">
                <a16:creationId xmlns:a16="http://schemas.microsoft.com/office/drawing/2014/main" id="{1631B806-43FD-8331-F28D-5E99E3753B98}"/>
              </a:ext>
            </a:extLst>
          </p:cNvPr>
          <p:cNvSpPr>
            <a:spLocks noGrp="1"/>
          </p:cNvSpPr>
          <p:nvPr>
            <p:ph idx="1"/>
          </p:nvPr>
        </p:nvSpPr>
        <p:spPr>
          <a:xfrm>
            <a:off x="471488" y="797719"/>
            <a:ext cx="8229600" cy="3657600"/>
          </a:xfrm>
        </p:spPr>
        <p:txBody>
          <a:bodyPr/>
          <a:lstStyle/>
          <a:p>
            <a:r>
              <a:rPr lang="en-US" sz="2000" dirty="0"/>
              <a:t>The hours for various resource types (e.g. Sci, Prof, Tech, Electrician) for task groups were spread evenly over an assumed duration, with a start time and duration taken from Russ’ overall schedule.  </a:t>
            </a:r>
          </a:p>
          <a:p>
            <a:r>
              <a:rPr lang="en-US" sz="2000" dirty="0"/>
              <a:t>A typical task group would be “Install TPC and Services” or “Install EMCal Services”</a:t>
            </a:r>
          </a:p>
          <a:p>
            <a:r>
              <a:rPr lang="en-US" sz="2000" dirty="0"/>
              <a:t>We did not include management, magnet work or the current effort to install the first 23 pairs of EMCal sectors. These efforts are staffed with known persons. We included all the rest, including the safety and procedure work.</a:t>
            </a:r>
          </a:p>
          <a:p>
            <a:r>
              <a:rPr lang="en-US" sz="2000" dirty="0"/>
              <a:t>Working copy of Excel file is on Indico page</a:t>
            </a:r>
          </a:p>
        </p:txBody>
      </p:sp>
      <p:sp>
        <p:nvSpPr>
          <p:cNvPr id="4" name="Date Placeholder 3">
            <a:extLst>
              <a:ext uri="{FF2B5EF4-FFF2-40B4-BE49-F238E27FC236}">
                <a16:creationId xmlns:a16="http://schemas.microsoft.com/office/drawing/2014/main" id="{8BC2F2F1-9B93-A1A2-C78F-97A9320C8A7E}"/>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134C380C-963F-4C36-52EA-E004E0CC4F5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C8E08CA-F6C1-4BB1-0772-5499D88622BF}"/>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a:p>
        </p:txBody>
      </p:sp>
    </p:spTree>
    <p:extLst>
      <p:ext uri="{BB962C8B-B14F-4D97-AF65-F5344CB8AC3E}">
        <p14:creationId xmlns:p14="http://schemas.microsoft.com/office/powerpoint/2010/main" val="361540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8027F-0202-08FF-BF3F-9F44E1543BB9}"/>
              </a:ext>
            </a:extLst>
          </p:cNvPr>
          <p:cNvSpPr>
            <a:spLocks noGrp="1"/>
          </p:cNvSpPr>
          <p:nvPr>
            <p:ph type="title"/>
          </p:nvPr>
        </p:nvSpPr>
        <p:spPr/>
        <p:txBody>
          <a:bodyPr/>
          <a:lstStyle/>
          <a:p>
            <a:r>
              <a:rPr lang="en-US" sz="3600" dirty="0"/>
              <a:t>Typical Task Group Resources vs. Week #</a:t>
            </a:r>
          </a:p>
        </p:txBody>
      </p:sp>
      <p:sp>
        <p:nvSpPr>
          <p:cNvPr id="4" name="Date Placeholder 3">
            <a:extLst>
              <a:ext uri="{FF2B5EF4-FFF2-40B4-BE49-F238E27FC236}">
                <a16:creationId xmlns:a16="http://schemas.microsoft.com/office/drawing/2014/main" id="{AEED9817-917B-7AED-03FE-0E287996D89A}"/>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CB6E271B-9E8F-F4F2-2174-EFAEECD7EFEA}"/>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DC3D21B-07D4-C217-CEA7-B20802791C1D}"/>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a:p>
        </p:txBody>
      </p:sp>
      <p:pic>
        <p:nvPicPr>
          <p:cNvPr id="7" name="Picture 6">
            <a:extLst>
              <a:ext uri="{FF2B5EF4-FFF2-40B4-BE49-F238E27FC236}">
                <a16:creationId xmlns:a16="http://schemas.microsoft.com/office/drawing/2014/main" id="{B938524F-B591-FC5B-9BC5-6D000F7FBE11}"/>
              </a:ext>
            </a:extLst>
          </p:cNvPr>
          <p:cNvPicPr>
            <a:picLocks noChangeAspect="1"/>
          </p:cNvPicPr>
          <p:nvPr/>
        </p:nvPicPr>
        <p:blipFill>
          <a:blip r:embed="rId2"/>
          <a:stretch>
            <a:fillRect/>
          </a:stretch>
        </p:blipFill>
        <p:spPr>
          <a:xfrm>
            <a:off x="0" y="1428049"/>
            <a:ext cx="9144000" cy="2287402"/>
          </a:xfrm>
          <a:prstGeom prst="rect">
            <a:avLst/>
          </a:prstGeom>
        </p:spPr>
      </p:pic>
    </p:spTree>
    <p:extLst>
      <p:ext uri="{BB962C8B-B14F-4D97-AF65-F5344CB8AC3E}">
        <p14:creationId xmlns:p14="http://schemas.microsoft.com/office/powerpoint/2010/main" val="3170734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BF2E-71B0-B97A-BD8D-EA603380D9DF}"/>
              </a:ext>
            </a:extLst>
          </p:cNvPr>
          <p:cNvSpPr>
            <a:spLocks noGrp="1"/>
          </p:cNvSpPr>
          <p:nvPr>
            <p:ph type="title"/>
          </p:nvPr>
        </p:nvSpPr>
        <p:spPr/>
        <p:txBody>
          <a:bodyPr/>
          <a:lstStyle/>
          <a:p>
            <a:r>
              <a:rPr lang="en-US" dirty="0"/>
              <a:t>Total Resources vs Time</a:t>
            </a:r>
          </a:p>
        </p:txBody>
      </p:sp>
      <p:sp>
        <p:nvSpPr>
          <p:cNvPr id="3" name="Content Placeholder 2">
            <a:extLst>
              <a:ext uri="{FF2B5EF4-FFF2-40B4-BE49-F238E27FC236}">
                <a16:creationId xmlns:a16="http://schemas.microsoft.com/office/drawing/2014/main" id="{1089D1E6-BE4A-B139-A87E-C5575763E188}"/>
              </a:ext>
            </a:extLst>
          </p:cNvPr>
          <p:cNvSpPr>
            <a:spLocks noGrp="1"/>
          </p:cNvSpPr>
          <p:nvPr>
            <p:ph idx="1"/>
          </p:nvPr>
        </p:nvSpPr>
        <p:spPr/>
        <p:txBody>
          <a:bodyPr/>
          <a:lstStyle/>
          <a:p>
            <a:r>
              <a:rPr lang="en-US" dirty="0"/>
              <a:t>The hours for each skillset were summed over all task groups as a function of week number</a:t>
            </a:r>
          </a:p>
          <a:p>
            <a:r>
              <a:rPr lang="en-US" dirty="0"/>
              <a:t>This was then converted to persons/week of a given skillset by dividing by 40 hours/week</a:t>
            </a:r>
          </a:p>
          <a:p>
            <a:r>
              <a:rPr lang="en-US" dirty="0"/>
              <a:t>Cases where more than 3 or 5 persons of a given skillset are planned for a given week are highlighted in blue (≥3) or green (≥5)</a:t>
            </a:r>
          </a:p>
          <a:p>
            <a:r>
              <a:rPr lang="en-US" sz="2400" dirty="0"/>
              <a:t>This gives a rough initial guess – “EXCEL block schedule”</a:t>
            </a:r>
          </a:p>
          <a:p>
            <a:r>
              <a:rPr lang="en-US" dirty="0"/>
              <a:t>The better-detailed version is being done in P6</a:t>
            </a:r>
          </a:p>
        </p:txBody>
      </p:sp>
      <p:sp>
        <p:nvSpPr>
          <p:cNvPr id="4" name="Date Placeholder 3">
            <a:extLst>
              <a:ext uri="{FF2B5EF4-FFF2-40B4-BE49-F238E27FC236}">
                <a16:creationId xmlns:a16="http://schemas.microsoft.com/office/drawing/2014/main" id="{5A388AEF-EBA3-551F-B715-6F179F5395D8}"/>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F65C83AF-5C32-F310-76B7-C303F705C8B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3C99EB41-7C1D-CB9E-2B9E-8D8A8BD86F42}"/>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a:p>
        </p:txBody>
      </p:sp>
    </p:spTree>
    <p:extLst>
      <p:ext uri="{BB962C8B-B14F-4D97-AF65-F5344CB8AC3E}">
        <p14:creationId xmlns:p14="http://schemas.microsoft.com/office/powerpoint/2010/main" val="3081438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E8423-A497-9EF8-B0B4-2DDB9D4EC100}"/>
              </a:ext>
            </a:extLst>
          </p:cNvPr>
          <p:cNvSpPr>
            <a:spLocks noGrp="1"/>
          </p:cNvSpPr>
          <p:nvPr>
            <p:ph type="title"/>
          </p:nvPr>
        </p:nvSpPr>
        <p:spPr>
          <a:xfrm>
            <a:off x="152400" y="25003"/>
            <a:ext cx="8229600" cy="546497"/>
          </a:xfrm>
        </p:spPr>
        <p:txBody>
          <a:bodyPr/>
          <a:lstStyle/>
          <a:p>
            <a:r>
              <a:rPr lang="en-US" sz="3600" dirty="0"/>
              <a:t>Number of Persons for a Skillset vs Week #</a:t>
            </a:r>
          </a:p>
        </p:txBody>
      </p:sp>
      <p:sp>
        <p:nvSpPr>
          <p:cNvPr id="4" name="Date Placeholder 3">
            <a:extLst>
              <a:ext uri="{FF2B5EF4-FFF2-40B4-BE49-F238E27FC236}">
                <a16:creationId xmlns:a16="http://schemas.microsoft.com/office/drawing/2014/main" id="{FBF40EDA-EB84-A2ED-910D-8CA34CA2BA5B}"/>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3334C859-8F8C-9A85-9867-684708A2B7DC}"/>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101C76A-303F-FA30-F82C-DDC86F43543F}"/>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a:p>
        </p:txBody>
      </p:sp>
      <p:pic>
        <p:nvPicPr>
          <p:cNvPr id="3" name="Picture 2">
            <a:extLst>
              <a:ext uri="{FF2B5EF4-FFF2-40B4-BE49-F238E27FC236}">
                <a16:creationId xmlns:a16="http://schemas.microsoft.com/office/drawing/2014/main" id="{C8CF5B4F-4DD9-8DF7-D7A8-CEF15AEE0F01}"/>
              </a:ext>
            </a:extLst>
          </p:cNvPr>
          <p:cNvPicPr>
            <a:picLocks noChangeAspect="1"/>
          </p:cNvPicPr>
          <p:nvPr/>
        </p:nvPicPr>
        <p:blipFill>
          <a:blip r:embed="rId2"/>
          <a:stretch>
            <a:fillRect/>
          </a:stretch>
        </p:blipFill>
        <p:spPr>
          <a:xfrm>
            <a:off x="0" y="963560"/>
            <a:ext cx="9144000" cy="3216379"/>
          </a:xfrm>
          <a:prstGeom prst="rect">
            <a:avLst/>
          </a:prstGeom>
        </p:spPr>
      </p:pic>
    </p:spTree>
    <p:extLst>
      <p:ext uri="{BB962C8B-B14F-4D97-AF65-F5344CB8AC3E}">
        <p14:creationId xmlns:p14="http://schemas.microsoft.com/office/powerpoint/2010/main" val="2961915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0CEE6-C139-E097-0D47-DB7B43812048}"/>
              </a:ext>
            </a:extLst>
          </p:cNvPr>
          <p:cNvSpPr>
            <a:spLocks noGrp="1"/>
          </p:cNvSpPr>
          <p:nvPr>
            <p:ph type="title"/>
          </p:nvPr>
        </p:nvSpPr>
        <p:spPr/>
        <p:txBody>
          <a:bodyPr/>
          <a:lstStyle/>
          <a:p>
            <a:r>
              <a:rPr lang="en-US" dirty="0"/>
              <a:t>Total Hours by Personnel Category</a:t>
            </a:r>
          </a:p>
        </p:txBody>
      </p:sp>
      <p:sp>
        <p:nvSpPr>
          <p:cNvPr id="4" name="Date Placeholder 3">
            <a:extLst>
              <a:ext uri="{FF2B5EF4-FFF2-40B4-BE49-F238E27FC236}">
                <a16:creationId xmlns:a16="http://schemas.microsoft.com/office/drawing/2014/main" id="{1E0369F5-1FAE-3759-9A20-7156E34DF28C}"/>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BE9801D-473B-00A8-0372-A02D7F25E7A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AF13EFDC-A121-0645-D999-A52CDFFD260C}"/>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a:p>
        </p:txBody>
      </p:sp>
      <p:pic>
        <p:nvPicPr>
          <p:cNvPr id="8" name="Picture 7">
            <a:extLst>
              <a:ext uri="{FF2B5EF4-FFF2-40B4-BE49-F238E27FC236}">
                <a16:creationId xmlns:a16="http://schemas.microsoft.com/office/drawing/2014/main" id="{35BD9A34-E124-3870-6CCF-3B007ED83EBD}"/>
              </a:ext>
            </a:extLst>
          </p:cNvPr>
          <p:cNvPicPr>
            <a:picLocks noChangeAspect="1"/>
          </p:cNvPicPr>
          <p:nvPr/>
        </p:nvPicPr>
        <p:blipFill>
          <a:blip r:embed="rId2"/>
          <a:stretch>
            <a:fillRect/>
          </a:stretch>
        </p:blipFill>
        <p:spPr>
          <a:xfrm>
            <a:off x="3608070" y="819150"/>
            <a:ext cx="1927860" cy="3855720"/>
          </a:xfrm>
          <a:prstGeom prst="rect">
            <a:avLst/>
          </a:prstGeom>
        </p:spPr>
      </p:pic>
    </p:spTree>
    <p:extLst>
      <p:ext uri="{BB962C8B-B14F-4D97-AF65-F5344CB8AC3E}">
        <p14:creationId xmlns:p14="http://schemas.microsoft.com/office/powerpoint/2010/main" val="1536574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D3189-2AF5-361A-7AA7-F1C64E58BE49}"/>
              </a:ext>
            </a:extLst>
          </p:cNvPr>
          <p:cNvSpPr>
            <a:spLocks noGrp="1"/>
          </p:cNvSpPr>
          <p:nvPr>
            <p:ph type="title"/>
          </p:nvPr>
        </p:nvSpPr>
        <p:spPr/>
        <p:txBody>
          <a:bodyPr/>
          <a:lstStyle/>
          <a:p>
            <a:r>
              <a:rPr lang="en-US" dirty="0"/>
              <a:t>P6 Progress File Version</a:t>
            </a:r>
          </a:p>
        </p:txBody>
      </p:sp>
      <p:sp>
        <p:nvSpPr>
          <p:cNvPr id="3" name="Content Placeholder 2">
            <a:extLst>
              <a:ext uri="{FF2B5EF4-FFF2-40B4-BE49-F238E27FC236}">
                <a16:creationId xmlns:a16="http://schemas.microsoft.com/office/drawing/2014/main" id="{D55DB86D-4274-E341-3379-12909ABCD750}"/>
              </a:ext>
            </a:extLst>
          </p:cNvPr>
          <p:cNvSpPr>
            <a:spLocks noGrp="1"/>
          </p:cNvSpPr>
          <p:nvPr>
            <p:ph idx="1"/>
          </p:nvPr>
        </p:nvSpPr>
        <p:spPr>
          <a:xfrm>
            <a:off x="457200" y="940594"/>
            <a:ext cx="8229600" cy="3505200"/>
          </a:xfrm>
        </p:spPr>
        <p:txBody>
          <a:bodyPr/>
          <a:lstStyle/>
          <a:p>
            <a:r>
              <a:rPr lang="en-US" sz="2000" dirty="0"/>
              <a:t>All added tasks and resource changes to existing tasks are added to a copy of the sPHENIX P6 Progress file, with data date Nov 1, 2022</a:t>
            </a:r>
          </a:p>
          <a:p>
            <a:r>
              <a:rPr lang="en-US" sz="2000" dirty="0"/>
              <a:t>Links are added. Most tasks are expansions of the P6 workflow already present, although installing the TPOT and </a:t>
            </a:r>
            <a:r>
              <a:rPr lang="en-US" sz="2000" dirty="0" err="1"/>
              <a:t>sEPD</a:t>
            </a:r>
            <a:r>
              <a:rPr lang="en-US" sz="2000" dirty="0"/>
              <a:t> are new. Russ’ schedule has been consulted heavily</a:t>
            </a:r>
          </a:p>
          <a:p>
            <a:r>
              <a:rPr lang="en-US" sz="2000" dirty="0"/>
              <a:t>BNL resources have been loaded. Collaboration resources are being added today. Some tweaks are being made also</a:t>
            </a:r>
          </a:p>
          <a:p>
            <a:r>
              <a:rPr lang="en-US" sz="2000" dirty="0"/>
              <a:t>We can then project task resource needs on a week-by-week basis</a:t>
            </a:r>
          </a:p>
          <a:p>
            <a:pPr lvl="1"/>
            <a:r>
              <a:rPr lang="en-US" dirty="0"/>
              <a:t>A test-run example is on the Indico page</a:t>
            </a:r>
          </a:p>
          <a:p>
            <a:r>
              <a:rPr lang="en-US" sz="2000" dirty="0"/>
              <a:t>Normal “progressing” of P6 yields remaining resource needs with time as work is completed and marked off</a:t>
            </a:r>
          </a:p>
        </p:txBody>
      </p:sp>
      <p:sp>
        <p:nvSpPr>
          <p:cNvPr id="4" name="Date Placeholder 3">
            <a:extLst>
              <a:ext uri="{FF2B5EF4-FFF2-40B4-BE49-F238E27FC236}">
                <a16:creationId xmlns:a16="http://schemas.microsoft.com/office/drawing/2014/main" id="{2B960D58-BCBC-1D40-8B50-1540C0AF011E}"/>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C018F628-6831-D1E0-BD87-944093E3DD88}"/>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3C602F7-96A8-3B80-761C-F959F48C4A1B}"/>
              </a:ext>
            </a:extLst>
          </p:cNvPr>
          <p:cNvSpPr>
            <a:spLocks noGrp="1"/>
          </p:cNvSpPr>
          <p:nvPr>
            <p:ph type="sldNum" sz="quarter" idx="12"/>
          </p:nvPr>
        </p:nvSpPr>
        <p:spPr/>
        <p:txBody>
          <a:bodyPr/>
          <a:lstStyle/>
          <a:p>
            <a:fld id="{4B932B3A-BA38-40C7-ADEE-2A1902CEB265}" type="slidenum">
              <a:rPr lang="en-US" altLang="en-US" smtClean="0"/>
              <a:pPr/>
              <a:t>18</a:t>
            </a:fld>
            <a:endParaRPr lang="en-US" altLang="en-US"/>
          </a:p>
        </p:txBody>
      </p:sp>
    </p:spTree>
    <p:extLst>
      <p:ext uri="{BB962C8B-B14F-4D97-AF65-F5344CB8AC3E}">
        <p14:creationId xmlns:p14="http://schemas.microsoft.com/office/powerpoint/2010/main" val="1552376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A0A2-6C7B-2948-ABEC-B713DA48F359}"/>
              </a:ext>
            </a:extLst>
          </p:cNvPr>
          <p:cNvSpPr>
            <a:spLocks noGrp="1"/>
          </p:cNvSpPr>
          <p:nvPr>
            <p:ph type="title"/>
          </p:nvPr>
        </p:nvSpPr>
        <p:spPr/>
        <p:txBody>
          <a:bodyPr/>
          <a:lstStyle/>
          <a:p>
            <a:r>
              <a:rPr lang="en-US" dirty="0"/>
              <a:t>Remarks on Skillset vs Time (1)</a:t>
            </a:r>
          </a:p>
        </p:txBody>
      </p:sp>
      <p:sp>
        <p:nvSpPr>
          <p:cNvPr id="3" name="Content Placeholder 2">
            <a:extLst>
              <a:ext uri="{FF2B5EF4-FFF2-40B4-BE49-F238E27FC236}">
                <a16:creationId xmlns:a16="http://schemas.microsoft.com/office/drawing/2014/main" id="{61422CB3-BB14-2A20-7F92-D0982B2D5BAC}"/>
              </a:ext>
            </a:extLst>
          </p:cNvPr>
          <p:cNvSpPr>
            <a:spLocks noGrp="1"/>
          </p:cNvSpPr>
          <p:nvPr>
            <p:ph idx="1"/>
          </p:nvPr>
        </p:nvSpPr>
        <p:spPr>
          <a:xfrm>
            <a:off x="380206" y="666750"/>
            <a:ext cx="8229600" cy="4038600"/>
          </a:xfrm>
        </p:spPr>
        <p:txBody>
          <a:bodyPr/>
          <a:lstStyle/>
          <a:p>
            <a:r>
              <a:rPr lang="en-US" sz="1800" dirty="0"/>
              <a:t>There is a particular demand for Tech M through January. A particular push is to prepare cooling and gas panels and distribution lines, which effort comprises over 15% of the remaining total effort. These Techs tend to be listed as from Physics (Tech PO M) but can as well come from CAD (Tech AD M). </a:t>
            </a:r>
          </a:p>
          <a:p>
            <a:r>
              <a:rPr lang="en-US" sz="1800" dirty="0"/>
              <a:t>Electricians are critical for the next 2-3 months because rack power and thus detector testing and seeing data in the Control Room depend on this.</a:t>
            </a:r>
          </a:p>
          <a:p>
            <a:r>
              <a:rPr lang="en-US" sz="1800" dirty="0"/>
              <a:t>There is a “lull” in the schedule starting Feb 20 to allow for beampipe installation and INTT support installation (these two items are co-dependent) and beampipe bakeout. It is reasonable to expect some activities for TPC and </a:t>
            </a:r>
            <a:r>
              <a:rPr lang="en-US" sz="1800" dirty="0" err="1"/>
              <a:t>TPot</a:t>
            </a:r>
            <a:r>
              <a:rPr lang="en-US" sz="1800" dirty="0"/>
              <a:t> services hookup and tests to extend into this period, relieving resource pressure earlier and helping with load-leveling the resource needs over time.</a:t>
            </a:r>
          </a:p>
        </p:txBody>
      </p:sp>
      <p:sp>
        <p:nvSpPr>
          <p:cNvPr id="4" name="Date Placeholder 3">
            <a:extLst>
              <a:ext uri="{FF2B5EF4-FFF2-40B4-BE49-F238E27FC236}">
                <a16:creationId xmlns:a16="http://schemas.microsoft.com/office/drawing/2014/main" id="{3CD26E8C-174B-23C7-93ED-29DEC049120F}"/>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B963256-9E55-1549-08E3-6675AD9E2746}"/>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F99332-019A-5075-C9A9-F0F584354476}"/>
              </a:ext>
            </a:extLst>
          </p:cNvPr>
          <p:cNvSpPr>
            <a:spLocks noGrp="1"/>
          </p:cNvSpPr>
          <p:nvPr>
            <p:ph type="sldNum" sz="quarter" idx="12"/>
          </p:nvPr>
        </p:nvSpPr>
        <p:spPr/>
        <p:txBody>
          <a:bodyPr/>
          <a:lstStyle/>
          <a:p>
            <a:fld id="{4B932B3A-BA38-40C7-ADEE-2A1902CEB265}" type="slidenum">
              <a:rPr lang="en-US" altLang="en-US" smtClean="0"/>
              <a:pPr/>
              <a:t>19</a:t>
            </a:fld>
            <a:endParaRPr lang="en-US" altLang="en-US"/>
          </a:p>
        </p:txBody>
      </p:sp>
    </p:spTree>
    <p:extLst>
      <p:ext uri="{BB962C8B-B14F-4D97-AF65-F5344CB8AC3E}">
        <p14:creationId xmlns:p14="http://schemas.microsoft.com/office/powerpoint/2010/main" val="393340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2"/>
          <p:cNvSpPr txBox="1">
            <a:spLocks noChangeArrowheads="1"/>
          </p:cNvSpPr>
          <p:nvPr/>
        </p:nvSpPr>
        <p:spPr bwMode="auto">
          <a:xfrm>
            <a:off x="3284081" y="57150"/>
            <a:ext cx="2824505" cy="784830"/>
          </a:xfrm>
          <a:prstGeom prst="rect">
            <a:avLst/>
          </a:prstGeom>
          <a:noFill/>
          <a:ln w="31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DOE- Office of Nuclear Physics</a:t>
            </a:r>
          </a:p>
          <a:p>
            <a:pPr algn="ctr" defTabSz="685800" eaLnBrk="1" fontAlgn="auto" hangingPunct="1">
              <a:spcBef>
                <a:spcPct val="0"/>
              </a:spcBef>
              <a:spcAft>
                <a:spcPts val="0"/>
              </a:spcAft>
              <a:buNone/>
            </a:pPr>
            <a:r>
              <a:rPr lang="en-US" altLang="en-US" sz="750" b="1" dirty="0">
                <a:solidFill>
                  <a:prstClr val="black"/>
                </a:solidFill>
                <a:latin typeface="Arial" pitchFamily="34" charset="0"/>
                <a:ea typeface="+mn-ea"/>
              </a:rPr>
              <a:t>T. Hallman </a:t>
            </a:r>
          </a:p>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 </a:t>
            </a:r>
            <a:r>
              <a:rPr lang="en-US" sz="750" dirty="0">
                <a:solidFill>
                  <a:prstClr val="black"/>
                </a:solidFill>
                <a:latin typeface="Arial" panose="020B0604020202020204" pitchFamily="34" charset="0"/>
                <a:ea typeface="+mn-ea"/>
                <a:cs typeface="Arial" panose="020B0604020202020204" pitchFamily="34" charset="0"/>
              </a:rPr>
              <a:t>Associate Director of the Office of Science for Nuclear Physics</a:t>
            </a:r>
            <a:endParaRPr lang="en-US" altLang="en-US" sz="750" dirty="0">
              <a:solidFill>
                <a:prstClr val="black"/>
              </a:solidFill>
              <a:latin typeface="Arial" pitchFamily="34" charset="0"/>
              <a:ea typeface="+mn-ea"/>
            </a:endParaRPr>
          </a:p>
          <a:p>
            <a:pPr algn="ctr" defTabSz="685800" eaLnBrk="1" fontAlgn="auto" hangingPunct="1">
              <a:spcBef>
                <a:spcPct val="0"/>
              </a:spcBef>
              <a:spcAft>
                <a:spcPts val="0"/>
              </a:spcAft>
              <a:buNone/>
            </a:pPr>
            <a:r>
              <a:rPr lang="en-US" altLang="en-US" sz="750" b="1" dirty="0">
                <a:solidFill>
                  <a:prstClr val="black"/>
                </a:solidFill>
                <a:latin typeface="Arial" pitchFamily="34" charset="0"/>
                <a:ea typeface="+mn-ea"/>
              </a:rPr>
              <a:t>E. Bartosz</a:t>
            </a:r>
          </a:p>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Federal Program Manager</a:t>
            </a:r>
          </a:p>
        </p:txBody>
      </p:sp>
      <p:sp>
        <p:nvSpPr>
          <p:cNvPr id="3075" name="TextBox 3"/>
          <p:cNvSpPr txBox="1">
            <a:spLocks noChangeArrowheads="1"/>
          </p:cNvSpPr>
          <p:nvPr/>
        </p:nvSpPr>
        <p:spPr bwMode="auto">
          <a:xfrm>
            <a:off x="4148266" y="1764952"/>
            <a:ext cx="1107996" cy="438582"/>
          </a:xfrm>
          <a:prstGeom prst="rect">
            <a:avLst/>
          </a:prstGeom>
          <a:noFill/>
          <a:ln w="31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 BNL Director’s Office</a:t>
            </a:r>
          </a:p>
          <a:p>
            <a:pPr algn="ctr" defTabSz="685800" eaLnBrk="1" fontAlgn="auto" hangingPunct="1">
              <a:spcBef>
                <a:spcPct val="0"/>
              </a:spcBef>
              <a:spcAft>
                <a:spcPts val="0"/>
              </a:spcAft>
              <a:buNone/>
            </a:pPr>
            <a:r>
              <a:rPr lang="en-US" altLang="en-US" sz="750" b="1" dirty="0">
                <a:solidFill>
                  <a:prstClr val="black"/>
                </a:solidFill>
                <a:latin typeface="Arial" pitchFamily="34" charset="0"/>
                <a:ea typeface="+mn-ea"/>
              </a:rPr>
              <a:t>D. Gibbs</a:t>
            </a:r>
          </a:p>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Laboratory Director </a:t>
            </a:r>
          </a:p>
        </p:txBody>
      </p:sp>
      <p:sp>
        <p:nvSpPr>
          <p:cNvPr id="3076" name="TextBox 4"/>
          <p:cNvSpPr txBox="1">
            <a:spLocks noChangeArrowheads="1"/>
          </p:cNvSpPr>
          <p:nvPr/>
        </p:nvSpPr>
        <p:spPr bwMode="auto">
          <a:xfrm>
            <a:off x="3507785" y="2253031"/>
            <a:ext cx="2465740" cy="66941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BNL Nuclear and Particle Physics Directorate</a:t>
            </a:r>
          </a:p>
          <a:p>
            <a:pPr algn="ctr" defTabSz="685800" eaLnBrk="1" fontAlgn="auto" hangingPunct="1">
              <a:spcBef>
                <a:spcPct val="0"/>
              </a:spcBef>
              <a:spcAft>
                <a:spcPts val="0"/>
              </a:spcAft>
              <a:buNone/>
            </a:pPr>
            <a:r>
              <a:rPr lang="en-US" altLang="en-US" sz="750" b="1" dirty="0">
                <a:solidFill>
                  <a:prstClr val="black"/>
                </a:solidFill>
                <a:latin typeface="Arial" pitchFamily="34" charset="0"/>
                <a:ea typeface="+mn-ea"/>
              </a:rPr>
              <a:t>H. Gao </a:t>
            </a:r>
          </a:p>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 Associate Lab Director for Nuclear &amp; Particle Physics</a:t>
            </a:r>
          </a:p>
          <a:p>
            <a:pPr algn="ctr" defTabSz="685800" eaLnBrk="1" fontAlgn="auto" hangingPunct="1">
              <a:spcBef>
                <a:spcPct val="0"/>
              </a:spcBef>
              <a:spcAft>
                <a:spcPts val="0"/>
              </a:spcAft>
              <a:buNone/>
            </a:pPr>
            <a:r>
              <a:rPr lang="en-US" altLang="en-US" sz="750" b="1" dirty="0">
                <a:solidFill>
                  <a:prstClr val="black"/>
                </a:solidFill>
                <a:latin typeface="Arial" pitchFamily="34" charset="0"/>
                <a:ea typeface="+mn-ea"/>
              </a:rPr>
              <a:t> M. Chamizo-Llatas</a:t>
            </a:r>
          </a:p>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Deputy Assoc. Lab Director for Strategic Planning </a:t>
            </a:r>
          </a:p>
        </p:txBody>
      </p:sp>
      <p:sp>
        <p:nvSpPr>
          <p:cNvPr id="3077" name="TextBox 5"/>
          <p:cNvSpPr txBox="1">
            <a:spLocks noChangeArrowheads="1"/>
          </p:cNvSpPr>
          <p:nvPr/>
        </p:nvSpPr>
        <p:spPr bwMode="auto">
          <a:xfrm>
            <a:off x="3697155" y="3087466"/>
            <a:ext cx="2132145" cy="90024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defTabSz="685800" eaLnBrk="1" fontAlgn="auto" hangingPunct="1">
              <a:spcBef>
                <a:spcPct val="0"/>
              </a:spcBef>
              <a:spcAft>
                <a:spcPts val="0"/>
              </a:spcAft>
              <a:buNone/>
            </a:pPr>
            <a:r>
              <a:rPr lang="en-US" altLang="en-US" sz="750" dirty="0">
                <a:solidFill>
                  <a:prstClr val="black"/>
                </a:solidFill>
                <a:latin typeface="Arial" pitchFamily="34" charset="0"/>
                <a:ea typeface="+mn-ea"/>
              </a:rPr>
              <a:t>sPHENIX Project Office</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E. O’Brien 	</a:t>
            </a:r>
            <a:r>
              <a:rPr lang="en-US" altLang="en-US" sz="750" dirty="0">
                <a:solidFill>
                  <a:prstClr val="black"/>
                </a:solidFill>
                <a:latin typeface="Arial" pitchFamily="34" charset="0"/>
                <a:ea typeface="+mn-ea"/>
              </a:rPr>
              <a:t>Project Director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G. Young</a:t>
            </a:r>
            <a:r>
              <a:rPr lang="en-US" altLang="en-US" sz="750" dirty="0">
                <a:solidFill>
                  <a:prstClr val="black"/>
                </a:solidFill>
                <a:latin typeface="Arial" pitchFamily="34" charset="0"/>
                <a:ea typeface="+mn-ea"/>
              </a:rPr>
              <a:t> 	Project Manager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J. Haggerty 	</a:t>
            </a:r>
            <a:r>
              <a:rPr lang="en-US" altLang="en-US" sz="750" dirty="0">
                <a:solidFill>
                  <a:prstClr val="black"/>
                </a:solidFill>
                <a:latin typeface="Arial" pitchFamily="34" charset="0"/>
                <a:ea typeface="+mn-ea"/>
              </a:rPr>
              <a:t>Project Scientist </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J. Mills 	</a:t>
            </a:r>
            <a:r>
              <a:rPr lang="en-US" altLang="en-US" sz="750" dirty="0">
                <a:solidFill>
                  <a:prstClr val="black"/>
                </a:solidFill>
                <a:latin typeface="Arial" pitchFamily="34" charset="0"/>
                <a:ea typeface="+mn-ea"/>
              </a:rPr>
              <a:t>Project  Engineer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R. Feder 	</a:t>
            </a:r>
            <a:r>
              <a:rPr lang="en-US" altLang="en-US" sz="750" dirty="0">
                <a:solidFill>
                  <a:prstClr val="black"/>
                </a:solidFill>
                <a:latin typeface="Arial" pitchFamily="34" charset="0"/>
                <a:ea typeface="+mn-ea"/>
              </a:rPr>
              <a:t>Chief Mechanical  Engineer    </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I. Sourikova 	</a:t>
            </a:r>
            <a:r>
              <a:rPr lang="en-US" altLang="en-US" sz="750" dirty="0">
                <a:solidFill>
                  <a:prstClr val="black"/>
                </a:solidFill>
                <a:latin typeface="Arial" pitchFamily="34" charset="0"/>
                <a:ea typeface="+mn-ea"/>
              </a:rPr>
              <a:t>Project Controls Manager</a:t>
            </a:r>
          </a:p>
        </p:txBody>
      </p:sp>
      <p:sp>
        <p:nvSpPr>
          <p:cNvPr id="3078" name="TextBox 6"/>
          <p:cNvSpPr txBox="1">
            <a:spLocks noChangeArrowheads="1"/>
          </p:cNvSpPr>
          <p:nvPr/>
        </p:nvSpPr>
        <p:spPr bwMode="auto">
          <a:xfrm>
            <a:off x="6105253" y="3571879"/>
            <a:ext cx="1233031" cy="507831"/>
          </a:xfrm>
          <a:prstGeom prst="rect">
            <a:avLst/>
          </a:prstGeom>
          <a:noFill/>
          <a:ln w="31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675" dirty="0">
                <a:solidFill>
                  <a:prstClr val="black"/>
                </a:solidFill>
                <a:latin typeface="Arial" pitchFamily="34" charset="0"/>
                <a:ea typeface="+mn-ea"/>
              </a:rPr>
              <a:t>Project Management Office</a:t>
            </a:r>
          </a:p>
          <a:p>
            <a:pPr algn="ctr" defTabSz="685800" eaLnBrk="1" fontAlgn="auto" hangingPunct="1">
              <a:spcBef>
                <a:spcPct val="0"/>
              </a:spcBef>
              <a:spcAft>
                <a:spcPts val="0"/>
              </a:spcAft>
              <a:buNone/>
            </a:pPr>
            <a:r>
              <a:rPr lang="en-US" altLang="en-US" sz="675" dirty="0">
                <a:solidFill>
                  <a:prstClr val="black"/>
                </a:solidFill>
                <a:latin typeface="Arial" pitchFamily="34" charset="0"/>
                <a:ea typeface="+mn-ea"/>
              </a:rPr>
              <a:t>WBS 1.1</a:t>
            </a:r>
            <a:endParaRPr lang="en-US" altLang="en-US" sz="675" b="1" dirty="0">
              <a:solidFill>
                <a:prstClr val="black"/>
              </a:solidFill>
              <a:latin typeface="Arial" pitchFamily="34" charset="0"/>
              <a:ea typeface="+mn-ea"/>
            </a:endParaRP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I. Sourikova</a:t>
            </a: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R. Gutta</a:t>
            </a:r>
          </a:p>
        </p:txBody>
      </p:sp>
      <p:sp>
        <p:nvSpPr>
          <p:cNvPr id="3079" name="TextBox 19"/>
          <p:cNvSpPr txBox="1">
            <a:spLocks noChangeArrowheads="1"/>
          </p:cNvSpPr>
          <p:nvPr/>
        </p:nvSpPr>
        <p:spPr bwMode="auto">
          <a:xfrm>
            <a:off x="6342016" y="2400305"/>
            <a:ext cx="881973" cy="40395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675" dirty="0">
                <a:solidFill>
                  <a:prstClr val="black"/>
                </a:solidFill>
                <a:latin typeface="Arial" pitchFamily="34" charset="0"/>
                <a:ea typeface="+mn-ea"/>
              </a:rPr>
              <a:t>BNL Physics Dept</a:t>
            </a: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H. Ma</a:t>
            </a: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J. Dunlop</a:t>
            </a:r>
          </a:p>
        </p:txBody>
      </p:sp>
      <p:sp>
        <p:nvSpPr>
          <p:cNvPr id="3080" name="TextBox 20"/>
          <p:cNvSpPr txBox="1">
            <a:spLocks noChangeArrowheads="1"/>
          </p:cNvSpPr>
          <p:nvPr/>
        </p:nvSpPr>
        <p:spPr bwMode="auto">
          <a:xfrm>
            <a:off x="1705708" y="2409056"/>
            <a:ext cx="1083951" cy="507831"/>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675" dirty="0">
                <a:solidFill>
                  <a:prstClr val="black"/>
                </a:solidFill>
                <a:latin typeface="Arial" pitchFamily="34" charset="0"/>
                <a:ea typeface="+mn-ea"/>
              </a:rPr>
              <a:t>sPHENIX Collaboration</a:t>
            </a:r>
          </a:p>
          <a:p>
            <a:pPr algn="ctr" defTabSz="685800" eaLnBrk="1" fontAlgn="auto" hangingPunct="1">
              <a:spcBef>
                <a:spcPct val="0"/>
              </a:spcBef>
              <a:spcAft>
                <a:spcPts val="0"/>
              </a:spcAft>
              <a:buNone/>
            </a:pPr>
            <a:r>
              <a:rPr lang="en-US" altLang="en-US" sz="675" dirty="0">
                <a:solidFill>
                  <a:prstClr val="black"/>
                </a:solidFill>
                <a:latin typeface="Arial" pitchFamily="34" charset="0"/>
                <a:ea typeface="+mn-ea"/>
              </a:rPr>
              <a:t>Co-Spokespersons</a:t>
            </a: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D. Morrison</a:t>
            </a: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G. Roland</a:t>
            </a:r>
          </a:p>
        </p:txBody>
      </p:sp>
      <p:sp>
        <p:nvSpPr>
          <p:cNvPr id="3100" name="TextBox 14"/>
          <p:cNvSpPr txBox="1">
            <a:spLocks noChangeArrowheads="1"/>
          </p:cNvSpPr>
          <p:nvPr/>
        </p:nvSpPr>
        <p:spPr bwMode="auto">
          <a:xfrm>
            <a:off x="3657600" y="4173079"/>
            <a:ext cx="2114550" cy="101566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MIE Level-2  Managers</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T. Hemmick </a:t>
            </a:r>
            <a:r>
              <a:rPr lang="en-US" altLang="en-US" sz="750" dirty="0">
                <a:solidFill>
                  <a:prstClr val="black"/>
                </a:solidFill>
                <a:latin typeface="Arial" pitchFamily="34" charset="0"/>
                <a:ea typeface="+mn-ea"/>
              </a:rPr>
              <a:t> 	 1.2 Time Projection Chamber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C. Woody 	</a:t>
            </a:r>
            <a:r>
              <a:rPr lang="en-US" altLang="en-US" sz="750" dirty="0">
                <a:solidFill>
                  <a:prstClr val="black"/>
                </a:solidFill>
                <a:latin typeface="Arial" pitchFamily="34" charset="0"/>
                <a:ea typeface="+mn-ea"/>
              </a:rPr>
              <a:t> 1.3 EM Calorimeter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J. Lajoie 	</a:t>
            </a:r>
            <a:r>
              <a:rPr lang="en-US" altLang="en-US" sz="750" dirty="0">
                <a:solidFill>
                  <a:prstClr val="black"/>
                </a:solidFill>
                <a:latin typeface="Arial" pitchFamily="34" charset="0"/>
                <a:ea typeface="+mn-ea"/>
              </a:rPr>
              <a:t> 1.4 Hadronic Calorimeter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E. Mannel 	</a:t>
            </a:r>
            <a:r>
              <a:rPr lang="en-US" altLang="en-US" sz="750" dirty="0">
                <a:solidFill>
                  <a:prstClr val="black"/>
                </a:solidFill>
                <a:latin typeface="Arial" pitchFamily="34" charset="0"/>
                <a:ea typeface="+mn-ea"/>
              </a:rPr>
              <a:t> 1.5 Calorimeter Electronics</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M. Purschke 	</a:t>
            </a:r>
            <a:r>
              <a:rPr lang="en-US" altLang="en-US" sz="750" dirty="0">
                <a:solidFill>
                  <a:prstClr val="black"/>
                </a:solidFill>
                <a:latin typeface="Arial" pitchFamily="34" charset="0"/>
                <a:ea typeface="+mn-ea"/>
              </a:rPr>
              <a:t> 1.6 DAQ/Trigger</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M. Chiu 	</a:t>
            </a:r>
            <a:r>
              <a:rPr lang="en-US" altLang="en-US" sz="750" dirty="0">
                <a:solidFill>
                  <a:prstClr val="black"/>
                </a:solidFill>
                <a:latin typeface="Arial" pitchFamily="34" charset="0"/>
                <a:ea typeface="+mn-ea"/>
              </a:rPr>
              <a:t> 1.7 Minimum Bias Detector  </a:t>
            </a:r>
          </a:p>
        </p:txBody>
      </p:sp>
      <p:sp>
        <p:nvSpPr>
          <p:cNvPr id="3090" name="TextBox 74"/>
          <p:cNvSpPr txBox="1">
            <a:spLocks noChangeArrowheads="1"/>
          </p:cNvSpPr>
          <p:nvPr/>
        </p:nvSpPr>
        <p:spPr bwMode="auto">
          <a:xfrm>
            <a:off x="1771657" y="3470951"/>
            <a:ext cx="1638722" cy="40395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defTabSz="685800" eaLnBrk="1" fontAlgn="auto" hangingPunct="1">
              <a:spcBef>
                <a:spcPct val="0"/>
              </a:spcBef>
              <a:spcAft>
                <a:spcPts val="0"/>
              </a:spcAft>
              <a:buNone/>
            </a:pPr>
            <a:r>
              <a:rPr lang="en-US" altLang="en-US" sz="675" dirty="0">
                <a:solidFill>
                  <a:prstClr val="black"/>
                </a:solidFill>
                <a:latin typeface="Arial" pitchFamily="34" charset="0"/>
                <a:ea typeface="+mn-ea"/>
              </a:rPr>
              <a:t>Project Support Office</a:t>
            </a:r>
          </a:p>
          <a:p>
            <a:pPr defTabSz="685800" eaLnBrk="1" fontAlgn="auto" hangingPunct="1">
              <a:spcBef>
                <a:spcPct val="0"/>
              </a:spcBef>
              <a:spcAft>
                <a:spcPts val="0"/>
              </a:spcAft>
              <a:buNone/>
            </a:pPr>
            <a:r>
              <a:rPr lang="en-US" altLang="en-US" sz="675" b="1" dirty="0">
                <a:solidFill>
                  <a:prstClr val="black"/>
                </a:solidFill>
                <a:latin typeface="Arial" pitchFamily="34" charset="0"/>
                <a:ea typeface="+mn-ea"/>
              </a:rPr>
              <a:t>L. Stiegler	</a:t>
            </a:r>
            <a:r>
              <a:rPr lang="en-US" altLang="en-US" sz="675" dirty="0">
                <a:solidFill>
                  <a:prstClr val="black"/>
                </a:solidFill>
                <a:latin typeface="Arial" pitchFamily="34" charset="0"/>
                <a:ea typeface="+mn-ea"/>
              </a:rPr>
              <a:t>  ES&amp;H	</a:t>
            </a:r>
          </a:p>
          <a:p>
            <a:pPr defTabSz="685800" eaLnBrk="1" fontAlgn="auto" hangingPunct="1">
              <a:spcBef>
                <a:spcPct val="0"/>
              </a:spcBef>
              <a:spcAft>
                <a:spcPts val="0"/>
              </a:spcAft>
              <a:buNone/>
            </a:pPr>
            <a:r>
              <a:rPr lang="en-US" altLang="en-US" sz="675" b="1" dirty="0">
                <a:solidFill>
                  <a:prstClr val="black"/>
                </a:solidFill>
                <a:latin typeface="Arial" pitchFamily="34" charset="0"/>
                <a:ea typeface="+mn-ea"/>
              </a:rPr>
              <a:t>M. Romero    	 </a:t>
            </a:r>
            <a:r>
              <a:rPr lang="en-US" altLang="en-US" sz="675" dirty="0">
                <a:solidFill>
                  <a:prstClr val="black"/>
                </a:solidFill>
                <a:latin typeface="Arial" pitchFamily="34" charset="0"/>
                <a:ea typeface="+mn-ea"/>
              </a:rPr>
              <a:t>QA</a:t>
            </a:r>
          </a:p>
        </p:txBody>
      </p:sp>
      <p:sp>
        <p:nvSpPr>
          <p:cNvPr id="3095" name="TextBox 89"/>
          <p:cNvSpPr txBox="1">
            <a:spLocks noChangeArrowheads="1"/>
          </p:cNvSpPr>
          <p:nvPr/>
        </p:nvSpPr>
        <p:spPr bwMode="auto">
          <a:xfrm>
            <a:off x="6364227" y="2171700"/>
            <a:ext cx="1247457" cy="19620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defTabSz="685800" eaLnBrk="1" fontAlgn="auto" hangingPunct="1">
              <a:spcBef>
                <a:spcPct val="0"/>
              </a:spcBef>
              <a:spcAft>
                <a:spcPts val="0"/>
              </a:spcAft>
              <a:buNone/>
            </a:pPr>
            <a:r>
              <a:rPr lang="en-US" altLang="en-US" sz="675" dirty="0">
                <a:solidFill>
                  <a:prstClr val="black"/>
                </a:solidFill>
                <a:latin typeface="Arial" pitchFamily="34" charset="0"/>
                <a:ea typeface="+mn-ea"/>
              </a:rPr>
              <a:t>Project Management Group</a:t>
            </a:r>
          </a:p>
        </p:txBody>
      </p:sp>
      <p:cxnSp>
        <p:nvCxnSpPr>
          <p:cNvPr id="92" name="Straight Connector 91"/>
          <p:cNvCxnSpPr/>
          <p:nvPr/>
        </p:nvCxnSpPr>
        <p:spPr>
          <a:xfrm>
            <a:off x="5971485" y="2269804"/>
            <a:ext cx="400050"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809892" y="2635973"/>
            <a:ext cx="701495" cy="665"/>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410372" y="3713879"/>
            <a:ext cx="29115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122530" y="3200398"/>
            <a:ext cx="1872629" cy="300082"/>
          </a:xfrm>
          <a:prstGeom prst="rect">
            <a:avLst/>
          </a:prstGeom>
          <a:noFill/>
          <a:ln>
            <a:solidFill>
              <a:schemeClr val="tx1"/>
            </a:solidFill>
          </a:ln>
        </p:spPr>
        <p:txBody>
          <a:bodyPr wrap="none" rtlCol="0">
            <a:spAutoFit/>
          </a:bodyPr>
          <a:lstStyle/>
          <a:p>
            <a:pPr defTabSz="685800" fontAlgn="auto">
              <a:spcBef>
                <a:spcPts val="0"/>
              </a:spcBef>
              <a:spcAft>
                <a:spcPts val="0"/>
              </a:spcAft>
            </a:pPr>
            <a:r>
              <a:rPr lang="en-US" sz="675" dirty="0">
                <a:solidFill>
                  <a:prstClr val="black"/>
                </a:solidFill>
                <a:latin typeface="Arial" panose="020B0604020202020204" pitchFamily="34" charset="0"/>
                <a:ea typeface="+mn-ea"/>
                <a:cs typeface="Arial" panose="020B0604020202020204" pitchFamily="34" charset="0"/>
              </a:rPr>
              <a:t>Project Office of System Integration</a:t>
            </a:r>
          </a:p>
          <a:p>
            <a:pPr defTabSz="685800" fontAlgn="auto">
              <a:spcBef>
                <a:spcPts val="0"/>
              </a:spcBef>
              <a:spcAft>
                <a:spcPts val="0"/>
              </a:spcAft>
            </a:pPr>
            <a:r>
              <a:rPr lang="en-US" sz="675" b="1" dirty="0">
                <a:solidFill>
                  <a:prstClr val="black"/>
                </a:solidFill>
                <a:latin typeface="Arial" panose="020B0604020202020204" pitchFamily="34" charset="0"/>
                <a:ea typeface="+mn-ea"/>
                <a:cs typeface="Arial" panose="020B0604020202020204" pitchFamily="34" charset="0"/>
              </a:rPr>
              <a:t>R. Feder </a:t>
            </a:r>
            <a:r>
              <a:rPr lang="en-US" sz="675" dirty="0">
                <a:solidFill>
                  <a:prstClr val="black"/>
                </a:solidFill>
                <a:latin typeface="Arial" panose="020B0604020202020204" pitchFamily="34" charset="0"/>
                <a:ea typeface="+mn-ea"/>
                <a:cs typeface="Arial" panose="020B0604020202020204" pitchFamily="34" charset="0"/>
              </a:rPr>
              <a:t>Chief System/Integration Engineer</a:t>
            </a:r>
          </a:p>
        </p:txBody>
      </p:sp>
      <p:sp>
        <p:nvSpPr>
          <p:cNvPr id="64" name="TextBox 19"/>
          <p:cNvSpPr txBox="1">
            <a:spLocks noChangeArrowheads="1"/>
          </p:cNvSpPr>
          <p:nvPr/>
        </p:nvSpPr>
        <p:spPr bwMode="auto">
          <a:xfrm>
            <a:off x="6342355" y="2800350"/>
            <a:ext cx="1338829" cy="300082"/>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675" dirty="0">
                <a:solidFill>
                  <a:prstClr val="black"/>
                </a:solidFill>
                <a:latin typeface="Arial" pitchFamily="34" charset="0"/>
                <a:ea typeface="+mn-ea"/>
              </a:rPr>
              <a:t>BNL Collider Accelerator Dept</a:t>
            </a:r>
          </a:p>
          <a:p>
            <a:pPr algn="ctr" defTabSz="685800" eaLnBrk="1" fontAlgn="auto" hangingPunct="1">
              <a:spcBef>
                <a:spcPct val="0"/>
              </a:spcBef>
              <a:spcAft>
                <a:spcPts val="0"/>
              </a:spcAft>
              <a:buNone/>
            </a:pPr>
            <a:r>
              <a:rPr lang="en-US" altLang="en-US" sz="675" b="1" dirty="0">
                <a:solidFill>
                  <a:prstClr val="black"/>
                </a:solidFill>
                <a:latin typeface="Arial" pitchFamily="34" charset="0"/>
                <a:ea typeface="+mn-ea"/>
              </a:rPr>
              <a:t>W. Fischer</a:t>
            </a:r>
          </a:p>
        </p:txBody>
      </p:sp>
      <p:cxnSp>
        <p:nvCxnSpPr>
          <p:cNvPr id="69" name="Straight Connector 68"/>
          <p:cNvCxnSpPr/>
          <p:nvPr/>
        </p:nvCxnSpPr>
        <p:spPr>
          <a:xfrm flipV="1">
            <a:off x="2302002" y="4122515"/>
            <a:ext cx="0" cy="921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985827" y="916782"/>
            <a:ext cx="1415231" cy="784830"/>
          </a:xfrm>
          <a:prstGeom prst="rect">
            <a:avLst/>
          </a:prstGeom>
          <a:noFill/>
          <a:ln>
            <a:solidFill>
              <a:schemeClr val="tx1"/>
            </a:solidFill>
          </a:ln>
        </p:spPr>
        <p:txBody>
          <a:bodyPr wrap="square" rtlCol="0">
            <a:spAutoFit/>
          </a:bodyPr>
          <a:lstStyle/>
          <a:p>
            <a:pPr algn="ctr" defTabSz="685800" fontAlgn="auto">
              <a:spcBef>
                <a:spcPts val="0"/>
              </a:spcBef>
              <a:spcAft>
                <a:spcPts val="0"/>
              </a:spcAft>
            </a:pPr>
            <a:r>
              <a:rPr lang="en-US" sz="750" dirty="0">
                <a:solidFill>
                  <a:prstClr val="black"/>
                </a:solidFill>
                <a:latin typeface="Arial" panose="020B0604020202020204" pitchFamily="34" charset="0"/>
                <a:ea typeface="+mn-ea"/>
                <a:cs typeface="Arial" panose="020B0604020202020204" pitchFamily="34" charset="0"/>
              </a:rPr>
              <a:t>DOE –Brookhaven Site Office</a:t>
            </a:r>
          </a:p>
          <a:p>
            <a:pPr algn="ctr" defTabSz="685800" fontAlgn="auto">
              <a:spcBef>
                <a:spcPts val="0"/>
              </a:spcBef>
              <a:spcAft>
                <a:spcPts val="0"/>
              </a:spcAft>
            </a:pPr>
            <a:r>
              <a:rPr lang="en-US" sz="750" b="1" dirty="0">
                <a:solidFill>
                  <a:prstClr val="black"/>
                </a:solidFill>
                <a:latin typeface="Arial" panose="020B0604020202020204" pitchFamily="34" charset="0"/>
                <a:ea typeface="+mn-ea"/>
                <a:cs typeface="Arial" panose="020B0604020202020204" pitchFamily="34" charset="0"/>
              </a:rPr>
              <a:t>R. Gordon</a:t>
            </a:r>
          </a:p>
          <a:p>
            <a:pPr algn="ctr" defTabSz="685800" fontAlgn="auto">
              <a:spcBef>
                <a:spcPts val="0"/>
              </a:spcBef>
              <a:spcAft>
                <a:spcPts val="0"/>
              </a:spcAft>
            </a:pPr>
            <a:r>
              <a:rPr lang="en-US" sz="750" dirty="0">
                <a:solidFill>
                  <a:prstClr val="black"/>
                </a:solidFill>
                <a:latin typeface="Arial" panose="020B0604020202020204" pitchFamily="34" charset="0"/>
                <a:ea typeface="+mn-ea"/>
                <a:cs typeface="Arial" panose="020B0604020202020204" pitchFamily="34" charset="0"/>
              </a:rPr>
              <a:t>Site Manager</a:t>
            </a:r>
          </a:p>
          <a:p>
            <a:pPr algn="ctr" defTabSz="685800" fontAlgn="auto">
              <a:spcBef>
                <a:spcPts val="0"/>
              </a:spcBef>
              <a:spcAft>
                <a:spcPts val="0"/>
              </a:spcAft>
            </a:pPr>
            <a:r>
              <a:rPr lang="en-US" sz="750" b="1" dirty="0">
                <a:solidFill>
                  <a:prstClr val="black"/>
                </a:solidFill>
                <a:latin typeface="Arial" panose="020B0604020202020204" pitchFamily="34" charset="0"/>
                <a:ea typeface="+mn-ea"/>
                <a:cs typeface="Arial" panose="020B0604020202020204" pitchFamily="34" charset="0"/>
              </a:rPr>
              <a:t>R. Caradonna</a:t>
            </a:r>
          </a:p>
          <a:p>
            <a:pPr algn="ctr" defTabSz="685800" fontAlgn="auto">
              <a:spcBef>
                <a:spcPts val="0"/>
              </a:spcBef>
              <a:spcAft>
                <a:spcPts val="0"/>
              </a:spcAft>
            </a:pPr>
            <a:r>
              <a:rPr lang="en-US" sz="750" dirty="0">
                <a:solidFill>
                  <a:prstClr val="black"/>
                </a:solidFill>
                <a:latin typeface="Arial" panose="020B0604020202020204" pitchFamily="34" charset="0"/>
                <a:ea typeface="+mn-ea"/>
                <a:cs typeface="Arial" panose="020B0604020202020204" pitchFamily="34" charset="0"/>
              </a:rPr>
              <a:t>BHSO Point of Contact </a:t>
            </a:r>
          </a:p>
        </p:txBody>
      </p:sp>
      <p:cxnSp>
        <p:nvCxnSpPr>
          <p:cNvPr id="29" name="Straight Connector 28"/>
          <p:cNvCxnSpPr/>
          <p:nvPr/>
        </p:nvCxnSpPr>
        <p:spPr>
          <a:xfrm>
            <a:off x="4696334" y="2180451"/>
            <a:ext cx="1" cy="822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686306" y="2914650"/>
            <a:ext cx="1" cy="1714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686306" y="3972972"/>
            <a:ext cx="1" cy="25374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5971485" y="2914650"/>
            <a:ext cx="400050"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973318" y="2571750"/>
            <a:ext cx="400050"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829306" y="3830411"/>
            <a:ext cx="29351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14"/>
          <p:cNvSpPr txBox="1">
            <a:spLocks noChangeArrowheads="1"/>
          </p:cNvSpPr>
          <p:nvPr/>
        </p:nvSpPr>
        <p:spPr bwMode="auto">
          <a:xfrm>
            <a:off x="1314450" y="4207674"/>
            <a:ext cx="2286000" cy="90024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I&amp;F Level-2  Managers</a:t>
            </a:r>
          </a:p>
          <a:p>
            <a:pPr algn="ctr" defTabSz="685800" eaLnBrk="1" fontAlgn="auto" hangingPunct="1">
              <a:spcBef>
                <a:spcPct val="0"/>
              </a:spcBef>
              <a:spcAft>
                <a:spcPts val="0"/>
              </a:spcAft>
              <a:buNone/>
            </a:pPr>
            <a:endParaRPr lang="en-US" altLang="en-US" sz="750" dirty="0">
              <a:solidFill>
                <a:prstClr val="black"/>
              </a:solidFill>
              <a:latin typeface="Arial" pitchFamily="34" charset="0"/>
              <a:ea typeface="+mn-ea"/>
            </a:endParaRP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K. Yip </a:t>
            </a:r>
            <a:r>
              <a:rPr lang="en-US" altLang="en-US" sz="750" dirty="0">
                <a:solidFill>
                  <a:prstClr val="black"/>
                </a:solidFill>
                <a:latin typeface="Arial" pitchFamily="34" charset="0"/>
                <a:ea typeface="+mn-ea"/>
              </a:rPr>
              <a:t> 	 2.2  SC-Magnet</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C. Pontieri 	</a:t>
            </a:r>
            <a:r>
              <a:rPr lang="en-US" altLang="en-US" sz="750" dirty="0">
                <a:solidFill>
                  <a:prstClr val="black"/>
                </a:solidFill>
                <a:latin typeface="Arial" pitchFamily="34" charset="0"/>
                <a:ea typeface="+mn-ea"/>
              </a:rPr>
              <a:t> 2.3  Carriage &amp; Structural Comps</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J. Vasquez	</a:t>
            </a:r>
            <a:r>
              <a:rPr lang="en-US" altLang="en-US" sz="750" dirty="0">
                <a:solidFill>
                  <a:prstClr val="black"/>
                </a:solidFill>
                <a:latin typeface="Arial" pitchFamily="34" charset="0"/>
                <a:ea typeface="+mn-ea"/>
              </a:rPr>
              <a:t> 2.4  Infrastructure</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R. Feder 	</a:t>
            </a:r>
            <a:r>
              <a:rPr lang="en-US" altLang="en-US" sz="750" dirty="0">
                <a:solidFill>
                  <a:prstClr val="black"/>
                </a:solidFill>
                <a:latin typeface="Arial" pitchFamily="34" charset="0"/>
                <a:ea typeface="+mn-ea"/>
              </a:rPr>
              <a:t> 2.5 Installation &amp; Integration</a:t>
            </a:r>
          </a:p>
        </p:txBody>
      </p:sp>
      <p:sp>
        <p:nvSpPr>
          <p:cNvPr id="35" name="TextBox 14"/>
          <p:cNvSpPr txBox="1">
            <a:spLocks noChangeArrowheads="1"/>
          </p:cNvSpPr>
          <p:nvPr/>
        </p:nvSpPr>
        <p:spPr bwMode="auto">
          <a:xfrm>
            <a:off x="5829300" y="4229100"/>
            <a:ext cx="2000250" cy="66941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defTabSz="685800" eaLnBrk="1" fontAlgn="auto" hangingPunct="1">
              <a:spcBef>
                <a:spcPct val="0"/>
              </a:spcBef>
              <a:spcAft>
                <a:spcPts val="0"/>
              </a:spcAft>
              <a:buNone/>
            </a:pPr>
            <a:r>
              <a:rPr lang="en-US" altLang="en-US" sz="750" dirty="0">
                <a:solidFill>
                  <a:prstClr val="black"/>
                </a:solidFill>
                <a:latin typeface="Arial" pitchFamily="34" charset="0"/>
                <a:ea typeface="+mn-ea"/>
              </a:rPr>
              <a:t>Silicon Detector Level-2  Managers</a:t>
            </a:r>
          </a:p>
          <a:p>
            <a:pPr algn="ctr" defTabSz="685800" eaLnBrk="1" fontAlgn="auto" hangingPunct="1">
              <a:spcBef>
                <a:spcPct val="0"/>
              </a:spcBef>
              <a:spcAft>
                <a:spcPts val="0"/>
              </a:spcAft>
              <a:buNone/>
            </a:pPr>
            <a:endParaRPr lang="en-US" altLang="en-US" sz="750" dirty="0">
              <a:solidFill>
                <a:prstClr val="black"/>
              </a:solidFill>
              <a:latin typeface="Arial" pitchFamily="34" charset="0"/>
              <a:ea typeface="+mn-ea"/>
            </a:endParaRP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R. Nouicer/I. Nakagawa	</a:t>
            </a:r>
            <a:r>
              <a:rPr lang="en-US" altLang="en-US" sz="750" dirty="0">
                <a:solidFill>
                  <a:prstClr val="black"/>
                </a:solidFill>
                <a:latin typeface="Arial" pitchFamily="34" charset="0"/>
                <a:ea typeface="+mn-ea"/>
              </a:rPr>
              <a:t>3.1  INTT</a:t>
            </a:r>
          </a:p>
          <a:p>
            <a:pPr defTabSz="685800" eaLnBrk="1" fontAlgn="auto" hangingPunct="1">
              <a:spcBef>
                <a:spcPct val="0"/>
              </a:spcBef>
              <a:spcAft>
                <a:spcPts val="0"/>
              </a:spcAft>
              <a:buNone/>
            </a:pPr>
            <a:r>
              <a:rPr lang="en-US" altLang="en-US" sz="750" b="1" dirty="0">
                <a:solidFill>
                  <a:prstClr val="black"/>
                </a:solidFill>
                <a:latin typeface="Arial" pitchFamily="34" charset="0"/>
                <a:ea typeface="+mn-ea"/>
              </a:rPr>
              <a:t>M. Liu 	</a:t>
            </a:r>
            <a:r>
              <a:rPr lang="en-US" altLang="en-US" sz="750" dirty="0">
                <a:solidFill>
                  <a:prstClr val="black"/>
                </a:solidFill>
                <a:latin typeface="Arial" pitchFamily="34" charset="0"/>
                <a:ea typeface="+mn-ea"/>
              </a:rPr>
              <a:t>                	3.2  MVTX</a:t>
            </a:r>
          </a:p>
        </p:txBody>
      </p:sp>
      <p:cxnSp>
        <p:nvCxnSpPr>
          <p:cNvPr id="36" name="Straight Connector 35"/>
          <p:cNvCxnSpPr/>
          <p:nvPr/>
        </p:nvCxnSpPr>
        <p:spPr>
          <a:xfrm>
            <a:off x="4686306" y="847726"/>
            <a:ext cx="1" cy="822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829306" y="3373211"/>
            <a:ext cx="29351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6858000" y="4129659"/>
            <a:ext cx="0" cy="921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286000" y="4122514"/>
            <a:ext cx="4572000"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4686306" y="1657351"/>
            <a:ext cx="1" cy="982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7F545370-2E3B-0335-5910-07C04EAA6D05}"/>
              </a:ext>
            </a:extLst>
          </p:cNvPr>
          <p:cNvSpPr>
            <a:spLocks noGrp="1"/>
          </p:cNvSpPr>
          <p:nvPr>
            <p:ph type="dt" sz="half" idx="10"/>
          </p:nvPr>
        </p:nvSpPr>
        <p:spPr>
          <a:xfrm>
            <a:off x="76200" y="4888706"/>
            <a:ext cx="2133600" cy="273844"/>
          </a:xfrm>
        </p:spPr>
        <p:txBody>
          <a:bodyPr/>
          <a:lstStyle/>
          <a:p>
            <a:pPr defTabSz="685800" fontAlgn="auto">
              <a:spcBef>
                <a:spcPts val="0"/>
              </a:spcBef>
              <a:spcAft>
                <a:spcPts val="0"/>
              </a:spcAft>
            </a:pPr>
            <a:r>
              <a:rPr lang="en-US">
                <a:solidFill>
                  <a:prstClr val="black">
                    <a:tint val="75000"/>
                  </a:prstClr>
                </a:solidFill>
                <a:latin typeface="Calibri"/>
                <a:ea typeface="+mn-ea"/>
              </a:rPr>
              <a:t>October 27, 2022</a:t>
            </a:r>
            <a:endParaRPr lang="en-US" dirty="0">
              <a:solidFill>
                <a:prstClr val="black">
                  <a:tint val="75000"/>
                </a:prstClr>
              </a:solidFill>
              <a:latin typeface="Calibri"/>
              <a:ea typeface="+mn-ea"/>
            </a:endParaRPr>
          </a:p>
        </p:txBody>
      </p:sp>
      <p:sp>
        <p:nvSpPr>
          <p:cNvPr id="4" name="Footer Placeholder 3">
            <a:extLst>
              <a:ext uri="{FF2B5EF4-FFF2-40B4-BE49-F238E27FC236}">
                <a16:creationId xmlns:a16="http://schemas.microsoft.com/office/drawing/2014/main" id="{690F112C-D521-2AC3-2C72-BB2729655AFD}"/>
              </a:ext>
            </a:extLst>
          </p:cNvPr>
          <p:cNvSpPr>
            <a:spLocks noGrp="1"/>
          </p:cNvSpPr>
          <p:nvPr>
            <p:ph type="ftr" sz="quarter" idx="11"/>
          </p:nvPr>
        </p:nvSpPr>
        <p:spPr/>
        <p:txBody>
          <a:bodyPr/>
          <a:lstStyle/>
          <a:p>
            <a:pPr defTabSz="685800" fontAlgn="auto">
              <a:spcBef>
                <a:spcPts val="0"/>
              </a:spcBef>
              <a:spcAft>
                <a:spcPts val="0"/>
              </a:spcAft>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7" name="Slide Number Placeholder 6">
            <a:extLst>
              <a:ext uri="{FF2B5EF4-FFF2-40B4-BE49-F238E27FC236}">
                <a16:creationId xmlns:a16="http://schemas.microsoft.com/office/drawing/2014/main" id="{6F8C2D67-95C8-22DA-9FDA-BEC24AABAE74}"/>
              </a:ext>
            </a:extLst>
          </p:cNvPr>
          <p:cNvSpPr>
            <a:spLocks noGrp="1"/>
          </p:cNvSpPr>
          <p:nvPr>
            <p:ph type="sldNum" sz="quarter" idx="12"/>
          </p:nvPr>
        </p:nvSpPr>
        <p:spPr/>
        <p:txBody>
          <a:bodyPr/>
          <a:lstStyle/>
          <a:p>
            <a:pPr defTabSz="685800" fontAlgn="auto">
              <a:spcBef>
                <a:spcPts val="0"/>
              </a:spcBef>
              <a:spcAft>
                <a:spcPts val="0"/>
              </a:spcAft>
            </a:pPr>
            <a:fld id="{D2E7D278-7920-4B91-B3ED-25513BA5E717}" type="slidenum">
              <a:rPr lang="en-US" smtClean="0">
                <a:solidFill>
                  <a:prstClr val="black">
                    <a:tint val="75000"/>
                  </a:prstClr>
                </a:solidFill>
                <a:latin typeface="Calibri"/>
                <a:ea typeface="+mn-ea"/>
              </a:rPr>
              <a:pPr defTabSz="685800" fontAlgn="auto">
                <a:spcBef>
                  <a:spcPts val="0"/>
                </a:spcBef>
                <a:spcAft>
                  <a:spcPts val="0"/>
                </a:spcAft>
              </a:pPr>
              <a:t>2</a:t>
            </a:fld>
            <a:endParaRPr lang="en-US" dirty="0">
              <a:solidFill>
                <a:prstClr val="black">
                  <a:tint val="75000"/>
                </a:prstClr>
              </a:solidFill>
              <a:latin typeface="Calibri"/>
              <a:ea typeface="+mn-ea"/>
            </a:endParaRPr>
          </a:p>
        </p:txBody>
      </p:sp>
    </p:spTree>
    <p:extLst>
      <p:ext uri="{BB962C8B-B14F-4D97-AF65-F5344CB8AC3E}">
        <p14:creationId xmlns:p14="http://schemas.microsoft.com/office/powerpoint/2010/main" val="3868495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A0A2-6C7B-2948-ABEC-B713DA48F359}"/>
              </a:ext>
            </a:extLst>
          </p:cNvPr>
          <p:cNvSpPr>
            <a:spLocks noGrp="1"/>
          </p:cNvSpPr>
          <p:nvPr>
            <p:ph type="title"/>
          </p:nvPr>
        </p:nvSpPr>
        <p:spPr/>
        <p:txBody>
          <a:bodyPr/>
          <a:lstStyle/>
          <a:p>
            <a:r>
              <a:rPr lang="en-US" dirty="0"/>
              <a:t>Remarks on Skillset vs Time (2)</a:t>
            </a:r>
          </a:p>
        </p:txBody>
      </p:sp>
      <p:sp>
        <p:nvSpPr>
          <p:cNvPr id="3" name="Content Placeholder 2">
            <a:extLst>
              <a:ext uri="{FF2B5EF4-FFF2-40B4-BE49-F238E27FC236}">
                <a16:creationId xmlns:a16="http://schemas.microsoft.com/office/drawing/2014/main" id="{61422CB3-BB14-2A20-7F92-D0982B2D5BAC}"/>
              </a:ext>
            </a:extLst>
          </p:cNvPr>
          <p:cNvSpPr>
            <a:spLocks noGrp="1"/>
          </p:cNvSpPr>
          <p:nvPr>
            <p:ph idx="1"/>
          </p:nvPr>
        </p:nvSpPr>
        <p:spPr>
          <a:xfrm>
            <a:off x="380206" y="590550"/>
            <a:ext cx="8229600" cy="4038600"/>
          </a:xfrm>
        </p:spPr>
        <p:txBody>
          <a:bodyPr/>
          <a:lstStyle/>
          <a:p>
            <a:r>
              <a:rPr lang="en-US" sz="1800" dirty="0"/>
              <a:t>There is a likely an underestimate on Tech E.  Some tasks assigned to Tech M may well be better done by Tech E. There is time pressure on EMCal to finish their services, especially on the top sectors, due to their need for scaffolding that interferes with TPC installation.</a:t>
            </a:r>
          </a:p>
          <a:p>
            <a:r>
              <a:rPr lang="en-US" sz="1800" dirty="0"/>
              <a:t>I regard the sPHENIX Collaboration as a “heat bath” when it comes to staffing all calls for SCI, PD, GS and the like.  A collaboration of over 400 persons can easily have over a dozen scientific persons in residence at BNL at any given time.  This in fact is already in progress. The Calibration and Commissioning task force headed by J. Haggerty (BNL) and C. </a:t>
            </a:r>
            <a:r>
              <a:rPr lang="en-US" sz="1800" dirty="0" err="1"/>
              <a:t>Riedl</a:t>
            </a:r>
            <a:r>
              <a:rPr lang="en-US" sz="1800" dirty="0"/>
              <a:t> (U. Illinois) is already organizing this. This is an essential step in the “tech transfer” from the DAQ and Slow Controls experts to the Collaboration membership at large in anticipation of starting up full subsystems and keeping them “live” for e.g. cosmic data.</a:t>
            </a:r>
          </a:p>
          <a:p>
            <a:endParaRPr lang="en-US" sz="1800" dirty="0"/>
          </a:p>
        </p:txBody>
      </p:sp>
      <p:sp>
        <p:nvSpPr>
          <p:cNvPr id="4" name="Date Placeholder 3">
            <a:extLst>
              <a:ext uri="{FF2B5EF4-FFF2-40B4-BE49-F238E27FC236}">
                <a16:creationId xmlns:a16="http://schemas.microsoft.com/office/drawing/2014/main" id="{3CD26E8C-174B-23C7-93ED-29DEC049120F}"/>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B963256-9E55-1549-08E3-6675AD9E2746}"/>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F99332-019A-5075-C9A9-F0F584354476}"/>
              </a:ext>
            </a:extLst>
          </p:cNvPr>
          <p:cNvSpPr>
            <a:spLocks noGrp="1"/>
          </p:cNvSpPr>
          <p:nvPr>
            <p:ph type="sldNum" sz="quarter" idx="12"/>
          </p:nvPr>
        </p:nvSpPr>
        <p:spPr/>
        <p:txBody>
          <a:bodyPr/>
          <a:lstStyle/>
          <a:p>
            <a:fld id="{4B932B3A-BA38-40C7-ADEE-2A1902CEB265}" type="slidenum">
              <a:rPr lang="en-US" altLang="en-US" smtClean="0"/>
              <a:pPr/>
              <a:t>20</a:t>
            </a:fld>
            <a:endParaRPr lang="en-US" altLang="en-US"/>
          </a:p>
        </p:txBody>
      </p:sp>
    </p:spTree>
    <p:extLst>
      <p:ext uri="{BB962C8B-B14F-4D97-AF65-F5344CB8AC3E}">
        <p14:creationId xmlns:p14="http://schemas.microsoft.com/office/powerpoint/2010/main" val="1238249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6"/>
          <p:cNvSpPr>
            <a:spLocks noGrp="1"/>
          </p:cNvSpPr>
          <p:nvPr>
            <p:ph type="title"/>
          </p:nvPr>
        </p:nvSpPr>
        <p:spPr>
          <a:xfrm>
            <a:off x="381000" y="2114550"/>
            <a:ext cx="8229600" cy="857250"/>
          </a:xfrm>
        </p:spPr>
        <p:txBody>
          <a:bodyPr/>
          <a:lstStyle/>
          <a:p>
            <a:pPr algn="ctr"/>
            <a:r>
              <a:rPr lang="en-US" altLang="en-US" dirty="0"/>
              <a:t>Back Up</a:t>
            </a:r>
          </a:p>
        </p:txBody>
      </p:sp>
      <p:sp>
        <p:nvSpPr>
          <p:cNvPr id="2" name="Date Placeholder 1">
            <a:extLst>
              <a:ext uri="{FF2B5EF4-FFF2-40B4-BE49-F238E27FC236}">
                <a16:creationId xmlns:a16="http://schemas.microsoft.com/office/drawing/2014/main" id="{DBF2F8F5-E050-ACD8-7460-8994AD027341}"/>
              </a:ext>
            </a:extLst>
          </p:cNvPr>
          <p:cNvSpPr>
            <a:spLocks noGrp="1"/>
          </p:cNvSpPr>
          <p:nvPr>
            <p:ph type="dt" sz="half" idx="10"/>
          </p:nvPr>
        </p:nvSpPr>
        <p:spPr/>
        <p:txBody>
          <a:bodyPr/>
          <a:lstStyle/>
          <a:p>
            <a:pPr>
              <a:defRPr/>
            </a:pPr>
            <a:r>
              <a:rPr lang="en-US" altLang="en-US"/>
              <a:t>October 27, 2022</a:t>
            </a:r>
          </a:p>
        </p:txBody>
      </p:sp>
      <p:sp>
        <p:nvSpPr>
          <p:cNvPr id="3" name="Footer Placeholder 2">
            <a:extLst>
              <a:ext uri="{FF2B5EF4-FFF2-40B4-BE49-F238E27FC236}">
                <a16:creationId xmlns:a16="http://schemas.microsoft.com/office/drawing/2014/main" id="{A4E331DF-C3CA-538A-0154-4663FD658417}"/>
              </a:ext>
            </a:extLst>
          </p:cNvPr>
          <p:cNvSpPr>
            <a:spLocks noGrp="1"/>
          </p:cNvSpPr>
          <p:nvPr>
            <p:ph type="ftr" sz="quarter" idx="11"/>
          </p:nvPr>
        </p:nvSpPr>
        <p:spPr/>
        <p:txBody>
          <a:bodyPr/>
          <a:lstStyle/>
          <a:p>
            <a:pPr>
              <a:defRPr/>
            </a:pPr>
            <a:r>
              <a:rPr lang="en-US"/>
              <a:t>sPHENIX PMG Meeting</a:t>
            </a:r>
            <a:endParaRPr lang="en-US" dirty="0"/>
          </a:p>
        </p:txBody>
      </p:sp>
      <p:sp>
        <p:nvSpPr>
          <p:cNvPr id="4" name="Slide Number Placeholder 3">
            <a:extLst>
              <a:ext uri="{FF2B5EF4-FFF2-40B4-BE49-F238E27FC236}">
                <a16:creationId xmlns:a16="http://schemas.microsoft.com/office/drawing/2014/main" id="{6390B8BC-8D40-7DD8-F065-AF0C8492C549}"/>
              </a:ext>
            </a:extLst>
          </p:cNvPr>
          <p:cNvSpPr>
            <a:spLocks noGrp="1"/>
          </p:cNvSpPr>
          <p:nvPr>
            <p:ph type="sldNum" sz="quarter" idx="12"/>
          </p:nvPr>
        </p:nvSpPr>
        <p:spPr/>
        <p:txBody>
          <a:bodyPr/>
          <a:lstStyle/>
          <a:p>
            <a:fld id="{0AE0C637-5835-444B-B8C0-92C25AFA2084}" type="slidenum">
              <a:rPr lang="en-US" altLang="en-US" smtClean="0"/>
              <a:pPr/>
              <a:t>21</a:t>
            </a:fld>
            <a:endParaRPr lang="en-US" altLang="en-US"/>
          </a:p>
        </p:txBody>
      </p:sp>
    </p:spTree>
    <p:extLst>
      <p:ext uri="{BB962C8B-B14F-4D97-AF65-F5344CB8AC3E}">
        <p14:creationId xmlns:p14="http://schemas.microsoft.com/office/powerpoint/2010/main" val="2781595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76200" y="-3572"/>
            <a:ext cx="7239000" cy="546497"/>
          </a:xfrm>
        </p:spPr>
        <p:txBody>
          <a:bodyPr/>
          <a:lstStyle/>
          <a:p>
            <a:pPr algn="ctr"/>
            <a:r>
              <a:rPr lang="en-US" sz="3200" dirty="0"/>
              <a:t>I&amp;F Upgrade Large Procurements - </a:t>
            </a:r>
            <a:r>
              <a:rPr lang="en-US" sz="3200" dirty="0">
                <a:highlight>
                  <a:srgbClr val="FFFF00"/>
                </a:highlight>
              </a:rPr>
              <a:t>DONE</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152400" y="590550"/>
            <a:ext cx="8763000" cy="4086225"/>
          </a:xfrm>
        </p:spPr>
        <p:txBody>
          <a:bodyPr/>
          <a:lstStyle/>
          <a:p>
            <a:r>
              <a:rPr lang="en-US" sz="2000" dirty="0"/>
              <a:t>Infrastructure/Facilities has four major &gt;$1M procurements</a:t>
            </a:r>
          </a:p>
          <a:p>
            <a:pPr lvl="1"/>
            <a:r>
              <a:rPr lang="en-US" sz="1600" dirty="0"/>
              <a:t>Barrel Steel (2.3.3) – placed ($5.6M) – completed August 2019, installed</a:t>
            </a:r>
          </a:p>
          <a:p>
            <a:pPr lvl="1"/>
            <a:r>
              <a:rPr lang="en-US" sz="1600" dirty="0"/>
              <a:t>Cradle/Carriage (2.3.1) – placed ($1.1M) - completed December 2020, installed</a:t>
            </a:r>
          </a:p>
          <a:p>
            <a:pPr lvl="1"/>
            <a:r>
              <a:rPr lang="en-US" sz="1600" dirty="0"/>
              <a:t>Helium Interface for cryogenics (2.2.3) – placed ($1.56M); completed July 2022, installed</a:t>
            </a:r>
          </a:p>
          <a:p>
            <a:pPr lvl="1"/>
            <a:r>
              <a:rPr lang="en-US" sz="1600" dirty="0"/>
              <a:t>Track strengthening (2.4.2) - placed ($1.0M); completed in-situ Nov 2021</a:t>
            </a:r>
          </a:p>
          <a:p>
            <a:r>
              <a:rPr lang="en-US" sz="1800" dirty="0"/>
              <a:t>Eight other procurements over $100K</a:t>
            </a:r>
            <a:endParaRPr lang="en-US" sz="1800" dirty="0">
              <a:highlight>
                <a:srgbClr val="FFFF00"/>
              </a:highlight>
            </a:endParaRPr>
          </a:p>
          <a:p>
            <a:pPr lvl="1"/>
            <a:r>
              <a:rPr lang="en-US" sz="1600" dirty="0"/>
              <a:t>Pole tips (2.3.4) – placed ($880K), completed February 2022, installed</a:t>
            </a:r>
          </a:p>
          <a:p>
            <a:pPr lvl="1"/>
            <a:r>
              <a:rPr lang="en-US" sz="1600" dirty="0"/>
              <a:t>Bridge/Platforms (2.3.5) – placed ($320K), completed April 2022, installed</a:t>
            </a:r>
          </a:p>
          <a:p>
            <a:pPr lvl="1"/>
            <a:r>
              <a:rPr lang="en-US" sz="1600" dirty="0"/>
              <a:t>Large Support Rings (2.3.2) – placed ($300K), completed October 2021, installed</a:t>
            </a:r>
          </a:p>
          <a:p>
            <a:pPr lvl="1"/>
            <a:r>
              <a:rPr lang="en-US" sz="1600" dirty="0"/>
              <a:t>LN2 transfer system (2.2.3) – placed ($229K), completed March 2022, installed</a:t>
            </a:r>
          </a:p>
          <a:p>
            <a:pPr lvl="1"/>
            <a:r>
              <a:rPr lang="en-US" sz="1600" dirty="0"/>
              <a:t>Cryogenics controls (2.2.3) – placed ($160K), completed July 2022, installed</a:t>
            </a:r>
          </a:p>
          <a:p>
            <a:pPr lvl="1"/>
            <a:r>
              <a:rPr lang="en-US" sz="1600" dirty="0"/>
              <a:t>Cooling Services (2.4.1) -  placed ($100K), completed September 2022</a:t>
            </a:r>
          </a:p>
          <a:p>
            <a:pPr lvl="1"/>
            <a:r>
              <a:rPr lang="en-US" sz="1600" dirty="0"/>
              <a:t>Inner HCal insertion fixture (2.5.6) – placed ($297K), completed March 2022, used to install IHCal June 2022</a:t>
            </a:r>
          </a:p>
        </p:txBody>
      </p:sp>
      <p:sp>
        <p:nvSpPr>
          <p:cNvPr id="4" name="TextBox 3">
            <a:extLst>
              <a:ext uri="{FF2B5EF4-FFF2-40B4-BE49-F238E27FC236}">
                <a16:creationId xmlns:a16="http://schemas.microsoft.com/office/drawing/2014/main" id="{DC4D04BD-ECC8-4BC1-AC49-F21B74A2CFA6}"/>
              </a:ext>
            </a:extLst>
          </p:cNvPr>
          <p:cNvSpPr txBox="1"/>
          <p:nvPr/>
        </p:nvSpPr>
        <p:spPr>
          <a:xfrm>
            <a:off x="6757591" y="2135982"/>
            <a:ext cx="2133600" cy="369332"/>
          </a:xfrm>
          <a:prstGeom prst="rect">
            <a:avLst/>
          </a:prstGeom>
          <a:solidFill>
            <a:schemeClr val="accent5">
              <a:lumMod val="20000"/>
              <a:lumOff val="80000"/>
            </a:schemeClr>
          </a:solidFill>
          <a:ln w="12700">
            <a:solidFill>
              <a:schemeClr val="tx1"/>
            </a:solidFill>
          </a:ln>
        </p:spPr>
        <p:txBody>
          <a:bodyPr wrap="square" rtlCol="0">
            <a:spAutoFit/>
          </a:bodyPr>
          <a:lstStyle/>
          <a:p>
            <a:r>
              <a:rPr lang="en-US" dirty="0"/>
              <a:t>Charge Question #1</a:t>
            </a:r>
          </a:p>
        </p:txBody>
      </p:sp>
      <p:sp>
        <p:nvSpPr>
          <p:cNvPr id="5" name="Date Placeholder 4">
            <a:extLst>
              <a:ext uri="{FF2B5EF4-FFF2-40B4-BE49-F238E27FC236}">
                <a16:creationId xmlns:a16="http://schemas.microsoft.com/office/drawing/2014/main" id="{0258AA7A-250D-3908-B9A2-D86E0545AE4A}"/>
              </a:ext>
            </a:extLst>
          </p:cNvPr>
          <p:cNvSpPr>
            <a:spLocks noGrp="1"/>
          </p:cNvSpPr>
          <p:nvPr>
            <p:ph type="dt" sz="half" idx="10"/>
          </p:nvPr>
        </p:nvSpPr>
        <p:spPr/>
        <p:txBody>
          <a:bodyPr/>
          <a:lstStyle/>
          <a:p>
            <a:pPr>
              <a:defRPr/>
            </a:pPr>
            <a:r>
              <a:rPr lang="en-US" altLang="en-US"/>
              <a:t>October 27, 2022</a:t>
            </a:r>
          </a:p>
        </p:txBody>
      </p:sp>
      <p:sp>
        <p:nvSpPr>
          <p:cNvPr id="9" name="Footer Placeholder 8">
            <a:extLst>
              <a:ext uri="{FF2B5EF4-FFF2-40B4-BE49-F238E27FC236}">
                <a16:creationId xmlns:a16="http://schemas.microsoft.com/office/drawing/2014/main" id="{282EBF4C-9453-9B40-0C76-2FE6308E6A1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C2FEFB8A-4DEA-C97B-8819-EF2B34CDAA50}"/>
              </a:ext>
            </a:extLst>
          </p:cNvPr>
          <p:cNvSpPr>
            <a:spLocks noGrp="1"/>
          </p:cNvSpPr>
          <p:nvPr>
            <p:ph type="sldNum" sz="quarter" idx="12"/>
          </p:nvPr>
        </p:nvSpPr>
        <p:spPr/>
        <p:txBody>
          <a:bodyPr/>
          <a:lstStyle/>
          <a:p>
            <a:fld id="{4B932B3A-BA38-40C7-ADEE-2A1902CEB265}" type="slidenum">
              <a:rPr lang="en-US" altLang="en-US" smtClean="0"/>
              <a:pPr/>
              <a:t>22</a:t>
            </a:fld>
            <a:endParaRPr lang="en-US" altLang="en-US"/>
          </a:p>
        </p:txBody>
      </p:sp>
    </p:spTree>
    <p:extLst>
      <p:ext uri="{BB962C8B-B14F-4D97-AF65-F5344CB8AC3E}">
        <p14:creationId xmlns:p14="http://schemas.microsoft.com/office/powerpoint/2010/main" val="1699283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5E56-3C4D-4B83-A8AA-4063DE24163A}"/>
              </a:ext>
            </a:extLst>
          </p:cNvPr>
          <p:cNvSpPr>
            <a:spLocks noGrp="1"/>
          </p:cNvSpPr>
          <p:nvPr>
            <p:ph type="title"/>
          </p:nvPr>
        </p:nvSpPr>
        <p:spPr>
          <a:xfrm>
            <a:off x="228600" y="25003"/>
            <a:ext cx="8229600" cy="546497"/>
          </a:xfrm>
        </p:spPr>
        <p:txBody>
          <a:bodyPr/>
          <a:lstStyle/>
          <a:p>
            <a:r>
              <a:rPr lang="en-US" sz="4000" dirty="0"/>
              <a:t>Issues and Concerns</a:t>
            </a:r>
          </a:p>
        </p:txBody>
      </p:sp>
      <p:sp>
        <p:nvSpPr>
          <p:cNvPr id="3" name="Content Placeholder 2">
            <a:extLst>
              <a:ext uri="{FF2B5EF4-FFF2-40B4-BE49-F238E27FC236}">
                <a16:creationId xmlns:a16="http://schemas.microsoft.com/office/drawing/2014/main" id="{1D60CDFE-1439-4E8C-A860-D9F7CAE5A853}"/>
              </a:ext>
            </a:extLst>
          </p:cNvPr>
          <p:cNvSpPr>
            <a:spLocks noGrp="1"/>
          </p:cNvSpPr>
          <p:nvPr>
            <p:ph idx="1"/>
          </p:nvPr>
        </p:nvSpPr>
        <p:spPr>
          <a:xfrm>
            <a:off x="304800" y="666750"/>
            <a:ext cx="8610600" cy="3811787"/>
          </a:xfrm>
        </p:spPr>
        <p:txBody>
          <a:bodyPr/>
          <a:lstStyle/>
          <a:p>
            <a:r>
              <a:rPr lang="en-US" sz="2000" dirty="0"/>
              <a:t>Skillsets at BNL – </a:t>
            </a:r>
            <a:r>
              <a:rPr lang="en-US" sz="2000" b="1" dirty="0"/>
              <a:t>Schedule</a:t>
            </a:r>
          </a:p>
          <a:p>
            <a:pPr lvl="1"/>
            <a:r>
              <a:rPr lang="en-US" sz="1800" dirty="0"/>
              <a:t>Skilled trade work remaining, particularly electrician work</a:t>
            </a:r>
          </a:p>
          <a:p>
            <a:pPr lvl="1"/>
            <a:r>
              <a:rPr lang="en-US" sz="1800" dirty="0"/>
              <a:t>Must coordinate with other parts of BNL due to limited resource pool at the Lab</a:t>
            </a:r>
          </a:p>
          <a:p>
            <a:r>
              <a:rPr lang="en-US" sz="2000" dirty="0"/>
              <a:t>Scheduling Collaborating Groups - </a:t>
            </a:r>
            <a:r>
              <a:rPr lang="en-US" sz="2000" b="1" dirty="0"/>
              <a:t>Schedule</a:t>
            </a:r>
          </a:p>
          <a:p>
            <a:pPr lvl="1"/>
            <a:r>
              <a:rPr lang="en-US" sz="1800" dirty="0"/>
              <a:t>Detector checkout after installation is complex and involves several groups</a:t>
            </a:r>
          </a:p>
          <a:p>
            <a:pPr lvl="1"/>
            <a:r>
              <a:rPr lang="en-US" sz="1800" dirty="0"/>
              <a:t>BNL techs for work at heights on cable installation</a:t>
            </a:r>
          </a:p>
          <a:p>
            <a:pPr lvl="1"/>
            <a:r>
              <a:rPr lang="en-US" sz="1800" dirty="0"/>
              <a:t>BNL techs for critical gas and cooling system hookup</a:t>
            </a:r>
          </a:p>
          <a:p>
            <a:pPr lvl="1"/>
            <a:r>
              <a:rPr lang="en-US" sz="1800" dirty="0"/>
              <a:t>BNL sPHENIX DAQ group for general test system operation, plus ‘tech-transfer’ to collaborators on each subsystem</a:t>
            </a:r>
          </a:p>
          <a:p>
            <a:pPr lvl="1"/>
            <a:r>
              <a:rPr lang="en-US" sz="1800" dirty="0"/>
              <a:t>Collaborating groups on checking correctness of cabling, detector element performance, recording of test results</a:t>
            </a:r>
          </a:p>
          <a:p>
            <a:pPr lvl="1"/>
            <a:r>
              <a:rPr lang="en-US" sz="1800" dirty="0"/>
              <a:t>Time for iterating the tests and checking results</a:t>
            </a:r>
          </a:p>
        </p:txBody>
      </p:sp>
      <p:sp>
        <p:nvSpPr>
          <p:cNvPr id="4" name="Date Placeholder 3">
            <a:extLst>
              <a:ext uri="{FF2B5EF4-FFF2-40B4-BE49-F238E27FC236}">
                <a16:creationId xmlns:a16="http://schemas.microsoft.com/office/drawing/2014/main" id="{BD5A3642-42DC-6A9B-F21E-A57984E7F42A}"/>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E32B783-E7FA-F4CA-5830-9D53B639662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6ADC875E-4488-1E52-EA27-C880C6DF08A7}"/>
              </a:ext>
            </a:extLst>
          </p:cNvPr>
          <p:cNvSpPr>
            <a:spLocks noGrp="1"/>
          </p:cNvSpPr>
          <p:nvPr>
            <p:ph type="sldNum" sz="quarter" idx="12"/>
          </p:nvPr>
        </p:nvSpPr>
        <p:spPr/>
        <p:txBody>
          <a:bodyPr/>
          <a:lstStyle/>
          <a:p>
            <a:fld id="{4B932B3A-BA38-40C7-ADEE-2A1902CEB265}" type="slidenum">
              <a:rPr lang="en-US" altLang="en-US" smtClean="0"/>
              <a:pPr/>
              <a:t>23</a:t>
            </a:fld>
            <a:endParaRPr lang="en-US" altLang="en-US"/>
          </a:p>
        </p:txBody>
      </p:sp>
    </p:spTree>
    <p:extLst>
      <p:ext uri="{BB962C8B-B14F-4D97-AF65-F5344CB8AC3E}">
        <p14:creationId xmlns:p14="http://schemas.microsoft.com/office/powerpoint/2010/main" val="3692243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8B978-4CA6-4F51-AA1B-847920518260}"/>
              </a:ext>
            </a:extLst>
          </p:cNvPr>
          <p:cNvSpPr>
            <a:spLocks noGrp="1"/>
          </p:cNvSpPr>
          <p:nvPr>
            <p:ph type="title"/>
          </p:nvPr>
        </p:nvSpPr>
        <p:spPr>
          <a:xfrm>
            <a:off x="228600" y="25003"/>
            <a:ext cx="8229600" cy="546497"/>
          </a:xfrm>
        </p:spPr>
        <p:txBody>
          <a:bodyPr/>
          <a:lstStyle/>
          <a:p>
            <a:r>
              <a:rPr lang="en-US" sz="4000" dirty="0"/>
              <a:t>Summary</a:t>
            </a:r>
          </a:p>
        </p:txBody>
      </p:sp>
      <p:sp>
        <p:nvSpPr>
          <p:cNvPr id="3" name="Content Placeholder 2">
            <a:extLst>
              <a:ext uri="{FF2B5EF4-FFF2-40B4-BE49-F238E27FC236}">
                <a16:creationId xmlns:a16="http://schemas.microsoft.com/office/drawing/2014/main" id="{789438D5-33B6-4A0C-9B5F-71371DA0B42D}"/>
              </a:ext>
            </a:extLst>
          </p:cNvPr>
          <p:cNvSpPr>
            <a:spLocks noGrp="1"/>
          </p:cNvSpPr>
          <p:nvPr>
            <p:ph idx="1"/>
          </p:nvPr>
        </p:nvSpPr>
        <p:spPr>
          <a:xfrm>
            <a:off x="457200" y="819150"/>
            <a:ext cx="8229600" cy="3394472"/>
          </a:xfrm>
        </p:spPr>
        <p:txBody>
          <a:bodyPr/>
          <a:lstStyle/>
          <a:p>
            <a:r>
              <a:rPr lang="en-US" dirty="0"/>
              <a:t>We have the team and plans in place to install and test sPHENIX</a:t>
            </a:r>
          </a:p>
          <a:p>
            <a:r>
              <a:rPr lang="en-US" dirty="0"/>
              <a:t>Collaboration groups have made plans for testing in-situ</a:t>
            </a:r>
          </a:p>
          <a:p>
            <a:r>
              <a:rPr lang="en-US" dirty="0"/>
              <a:t>Major fabrication is finished</a:t>
            </a:r>
          </a:p>
          <a:p>
            <a:r>
              <a:rPr lang="en-US" dirty="0"/>
              <a:t>Installation is advanced</a:t>
            </a:r>
          </a:p>
          <a:p>
            <a:r>
              <a:rPr lang="en-US" dirty="0"/>
              <a:t>Time is approaching for early live operation of detector subsystems</a:t>
            </a:r>
          </a:p>
        </p:txBody>
      </p:sp>
      <p:sp>
        <p:nvSpPr>
          <p:cNvPr id="4" name="Date Placeholder 3">
            <a:extLst>
              <a:ext uri="{FF2B5EF4-FFF2-40B4-BE49-F238E27FC236}">
                <a16:creationId xmlns:a16="http://schemas.microsoft.com/office/drawing/2014/main" id="{7A7DA3D1-DF36-FDAE-EEB7-129999473E02}"/>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8EE5CBA9-28AA-D304-C44E-5E814A3C59E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5D2BDC8F-7BD5-1A5E-F7FA-80D002D52E2A}"/>
              </a:ext>
            </a:extLst>
          </p:cNvPr>
          <p:cNvSpPr>
            <a:spLocks noGrp="1"/>
          </p:cNvSpPr>
          <p:nvPr>
            <p:ph type="sldNum" sz="quarter" idx="12"/>
          </p:nvPr>
        </p:nvSpPr>
        <p:spPr/>
        <p:txBody>
          <a:bodyPr/>
          <a:lstStyle/>
          <a:p>
            <a:fld id="{4B932B3A-BA38-40C7-ADEE-2A1902CEB265}" type="slidenum">
              <a:rPr lang="en-US" altLang="en-US" smtClean="0"/>
              <a:pPr/>
              <a:t>24</a:t>
            </a:fld>
            <a:endParaRPr lang="en-US" altLang="en-US"/>
          </a:p>
        </p:txBody>
      </p:sp>
    </p:spTree>
    <p:extLst>
      <p:ext uri="{BB962C8B-B14F-4D97-AF65-F5344CB8AC3E}">
        <p14:creationId xmlns:p14="http://schemas.microsoft.com/office/powerpoint/2010/main" val="1195291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0" y="25003"/>
            <a:ext cx="6066631" cy="546497"/>
          </a:xfrm>
        </p:spPr>
        <p:txBody>
          <a:bodyPr/>
          <a:lstStyle/>
          <a:p>
            <a:pPr algn="ctr"/>
            <a:r>
              <a:rPr lang="en-US" sz="4000" dirty="0"/>
              <a:t>I&amp;F Upgrade Project Scope</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152400" y="742950"/>
            <a:ext cx="8915400" cy="3829050"/>
          </a:xfrm>
        </p:spPr>
        <p:txBody>
          <a:bodyPr/>
          <a:lstStyle/>
          <a:p>
            <a:r>
              <a:rPr lang="en-US" sz="2000" dirty="0"/>
              <a:t>Superconducting Magnet and support systems</a:t>
            </a:r>
          </a:p>
          <a:p>
            <a:pPr lvl="1"/>
            <a:r>
              <a:rPr lang="en-US" sz="1800" dirty="0"/>
              <a:t>associated cryogenics (</a:t>
            </a:r>
            <a:r>
              <a:rPr lang="en-US" sz="1800" dirty="0" err="1"/>
              <a:t>LHe</a:t>
            </a:r>
            <a:r>
              <a:rPr lang="en-US" sz="1800" dirty="0"/>
              <a:t>, LN</a:t>
            </a:r>
            <a:r>
              <a:rPr lang="en-US" sz="1800" baseline="-25000" dirty="0"/>
              <a:t>2</a:t>
            </a:r>
            <a:r>
              <a:rPr lang="en-US" sz="1800" dirty="0"/>
              <a:t>, warm piping), links to RHIC cryogen lines</a:t>
            </a:r>
          </a:p>
          <a:p>
            <a:pPr lvl="1"/>
            <a:r>
              <a:rPr lang="en-US" sz="1800" dirty="0"/>
              <a:t>power supply and quench detection system</a:t>
            </a:r>
          </a:p>
          <a:p>
            <a:pPr lvl="1"/>
            <a:r>
              <a:rPr lang="en-US" sz="1800" dirty="0"/>
              <a:t>controls</a:t>
            </a:r>
          </a:p>
          <a:p>
            <a:r>
              <a:rPr lang="en-US" sz="2000" dirty="0"/>
              <a:t>Cradle/Carriage to support all parts of the experiment</a:t>
            </a:r>
          </a:p>
          <a:p>
            <a:pPr lvl="1"/>
            <a:r>
              <a:rPr lang="en-US" sz="1800" dirty="0"/>
              <a:t>Internal detector supports, upgrades to rail system (twice mass of old PHENIX)</a:t>
            </a:r>
          </a:p>
          <a:p>
            <a:pPr lvl="1"/>
            <a:r>
              <a:rPr lang="en-US" sz="1800" dirty="0"/>
              <a:t>Platforms, bridge, access items, stairs, motion control, seismic restraints</a:t>
            </a:r>
          </a:p>
          <a:p>
            <a:r>
              <a:rPr lang="en-US" sz="2000" dirty="0"/>
              <a:t>Magnet steel: Barrel Yoke (doubles as Outer HCal absorber) and Pole Tips</a:t>
            </a:r>
          </a:p>
          <a:p>
            <a:r>
              <a:rPr lang="en-US" sz="2000" dirty="0"/>
              <a:t>Infrastructure improvements to Building 1008 complex</a:t>
            </a:r>
          </a:p>
          <a:p>
            <a:r>
              <a:rPr lang="en-US" sz="2000" dirty="0"/>
              <a:t>Installation of all items</a:t>
            </a:r>
          </a:p>
          <a:p>
            <a:r>
              <a:rPr lang="en-US" sz="2000" dirty="0"/>
              <a:t>Testing in-situ of all items</a:t>
            </a:r>
          </a:p>
        </p:txBody>
      </p:sp>
      <p:sp>
        <p:nvSpPr>
          <p:cNvPr id="4" name="Date Placeholder 3">
            <a:extLst>
              <a:ext uri="{FF2B5EF4-FFF2-40B4-BE49-F238E27FC236}">
                <a16:creationId xmlns:a16="http://schemas.microsoft.com/office/drawing/2014/main" id="{ABC75BB1-BFBC-D16D-0803-3C5910FC478A}"/>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2824EC38-80E4-F4DD-F20D-134962E6910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61CD341F-8C06-4D2B-A4D9-D7AB7E572AD5}"/>
              </a:ext>
            </a:extLst>
          </p:cNvPr>
          <p:cNvSpPr>
            <a:spLocks noGrp="1"/>
          </p:cNvSpPr>
          <p:nvPr>
            <p:ph type="sldNum" sz="quarter" idx="12"/>
          </p:nvPr>
        </p:nvSpPr>
        <p:spPr/>
        <p:txBody>
          <a:bodyPr/>
          <a:lstStyle/>
          <a:p>
            <a:fld id="{4B932B3A-BA38-40C7-ADEE-2A1902CEB265}" type="slidenum">
              <a:rPr lang="en-US" altLang="en-US" smtClean="0"/>
              <a:pPr/>
              <a:t>25</a:t>
            </a:fld>
            <a:endParaRPr lang="en-US" altLang="en-US"/>
          </a:p>
        </p:txBody>
      </p:sp>
    </p:spTree>
    <p:extLst>
      <p:ext uri="{BB962C8B-B14F-4D97-AF65-F5344CB8AC3E}">
        <p14:creationId xmlns:p14="http://schemas.microsoft.com/office/powerpoint/2010/main" val="4166006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152400" y="25003"/>
            <a:ext cx="6477000" cy="546497"/>
          </a:xfrm>
        </p:spPr>
        <p:txBody>
          <a:bodyPr/>
          <a:lstStyle/>
          <a:p>
            <a:pPr algn="ctr"/>
            <a:r>
              <a:rPr lang="en-US" sz="4000" dirty="0"/>
              <a:t>I&amp;F Upgrade Internal Reviews</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304800" y="657225"/>
            <a:ext cx="8610600" cy="3829050"/>
          </a:xfrm>
        </p:spPr>
        <p:txBody>
          <a:bodyPr/>
          <a:lstStyle/>
          <a:p>
            <a:r>
              <a:rPr lang="en-US" dirty="0"/>
              <a:t>All construction underwent a series of reviews</a:t>
            </a:r>
          </a:p>
          <a:p>
            <a:pPr lvl="1"/>
            <a:r>
              <a:rPr lang="en-US" dirty="0"/>
              <a:t>Design: conceptual, intermediate, final</a:t>
            </a:r>
          </a:p>
          <a:p>
            <a:pPr lvl="1"/>
            <a:r>
              <a:rPr lang="en-US" dirty="0"/>
              <a:t>Performance evaluation after prototyping step</a:t>
            </a:r>
          </a:p>
          <a:p>
            <a:pPr lvl="1"/>
            <a:r>
              <a:rPr lang="en-US" dirty="0"/>
              <a:t>Procurement (or production) readiness</a:t>
            </a:r>
          </a:p>
          <a:p>
            <a:pPr lvl="1"/>
            <a:r>
              <a:rPr lang="en-US" dirty="0"/>
              <a:t>ESHQ check</a:t>
            </a:r>
          </a:p>
          <a:p>
            <a:r>
              <a:rPr lang="en-US" dirty="0"/>
              <a:t>A series of reviews of the installation plans has been held</a:t>
            </a:r>
          </a:p>
          <a:p>
            <a:pPr lvl="1"/>
            <a:r>
              <a:rPr lang="en-US" dirty="0"/>
              <a:t>Reports on the Indico sites of the various reviews</a:t>
            </a:r>
          </a:p>
          <a:p>
            <a:pPr lvl="1"/>
            <a:r>
              <a:rPr lang="en-US" dirty="0"/>
              <a:t>Interfaces check to other systems</a:t>
            </a:r>
          </a:p>
          <a:p>
            <a:pPr lvl="1"/>
            <a:r>
              <a:rPr lang="en-US" dirty="0"/>
              <a:t>Schedule dependencies &amp; installation order</a:t>
            </a:r>
          </a:p>
          <a:p>
            <a:pPr lvl="2"/>
            <a:r>
              <a:rPr lang="en-US" dirty="0"/>
              <a:t>Quite detailed for the tracking/silicon/beampipe installation</a:t>
            </a:r>
          </a:p>
        </p:txBody>
      </p:sp>
      <p:sp>
        <p:nvSpPr>
          <p:cNvPr id="9" name="TextBox 8">
            <a:extLst>
              <a:ext uri="{FF2B5EF4-FFF2-40B4-BE49-F238E27FC236}">
                <a16:creationId xmlns:a16="http://schemas.microsoft.com/office/drawing/2014/main" id="{6E3F586C-0C8A-4E90-B205-77BA0C3FF33D}"/>
              </a:ext>
            </a:extLst>
          </p:cNvPr>
          <p:cNvSpPr txBox="1"/>
          <p:nvPr/>
        </p:nvSpPr>
        <p:spPr>
          <a:xfrm>
            <a:off x="6324600" y="4476750"/>
            <a:ext cx="2476103" cy="369332"/>
          </a:xfrm>
          <a:prstGeom prst="rect">
            <a:avLst/>
          </a:prstGeom>
          <a:solidFill>
            <a:schemeClr val="accent5">
              <a:lumMod val="20000"/>
              <a:lumOff val="80000"/>
            </a:schemeClr>
          </a:solidFill>
          <a:ln w="12700">
            <a:solidFill>
              <a:schemeClr val="tx1"/>
            </a:solidFill>
          </a:ln>
        </p:spPr>
        <p:txBody>
          <a:bodyPr wrap="square" rtlCol="0">
            <a:spAutoFit/>
          </a:bodyPr>
          <a:lstStyle/>
          <a:p>
            <a:r>
              <a:rPr lang="en-US" dirty="0"/>
              <a:t>Charge Questions #2,4,5</a:t>
            </a:r>
          </a:p>
        </p:txBody>
      </p:sp>
      <p:sp>
        <p:nvSpPr>
          <p:cNvPr id="4" name="Date Placeholder 3">
            <a:extLst>
              <a:ext uri="{FF2B5EF4-FFF2-40B4-BE49-F238E27FC236}">
                <a16:creationId xmlns:a16="http://schemas.microsoft.com/office/drawing/2014/main" id="{DC7F7DAB-C062-B8D0-C952-C9335F84985C}"/>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BE220150-AA76-F465-A3AA-22065B607EB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CC23BA5-160B-2F04-E978-4EB4C85E3F11}"/>
              </a:ext>
            </a:extLst>
          </p:cNvPr>
          <p:cNvSpPr>
            <a:spLocks noGrp="1"/>
          </p:cNvSpPr>
          <p:nvPr>
            <p:ph type="sldNum" sz="quarter" idx="12"/>
          </p:nvPr>
        </p:nvSpPr>
        <p:spPr/>
        <p:txBody>
          <a:bodyPr/>
          <a:lstStyle/>
          <a:p>
            <a:fld id="{4B932B3A-BA38-40C7-ADEE-2A1902CEB265}" type="slidenum">
              <a:rPr lang="en-US" altLang="en-US" smtClean="0"/>
              <a:pPr/>
              <a:t>26</a:t>
            </a:fld>
            <a:endParaRPr lang="en-US" altLang="en-US"/>
          </a:p>
        </p:txBody>
      </p:sp>
    </p:spTree>
    <p:extLst>
      <p:ext uri="{BB962C8B-B14F-4D97-AF65-F5344CB8AC3E}">
        <p14:creationId xmlns:p14="http://schemas.microsoft.com/office/powerpoint/2010/main" val="29018629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C4BB0-29BF-4688-A3C0-82D95072073A}"/>
              </a:ext>
            </a:extLst>
          </p:cNvPr>
          <p:cNvSpPr>
            <a:spLocks noGrp="1"/>
          </p:cNvSpPr>
          <p:nvPr>
            <p:ph type="title"/>
          </p:nvPr>
        </p:nvSpPr>
        <p:spPr/>
        <p:txBody>
          <a:bodyPr/>
          <a:lstStyle/>
          <a:p>
            <a:r>
              <a:rPr lang="en-US" sz="3600" dirty="0"/>
              <a:t>Homework Question #7 (from 4/2021)</a:t>
            </a:r>
          </a:p>
        </p:txBody>
      </p:sp>
      <p:sp>
        <p:nvSpPr>
          <p:cNvPr id="3" name="Content Placeholder 2">
            <a:extLst>
              <a:ext uri="{FF2B5EF4-FFF2-40B4-BE49-F238E27FC236}">
                <a16:creationId xmlns:a16="http://schemas.microsoft.com/office/drawing/2014/main" id="{BB968B76-7941-48EE-B4D6-C3769CDE198F}"/>
              </a:ext>
            </a:extLst>
          </p:cNvPr>
          <p:cNvSpPr>
            <a:spLocks noGrp="1"/>
          </p:cNvSpPr>
          <p:nvPr>
            <p:ph idx="1"/>
          </p:nvPr>
        </p:nvSpPr>
        <p:spPr>
          <a:xfrm>
            <a:off x="76200" y="666749"/>
            <a:ext cx="8991600" cy="4202907"/>
          </a:xfrm>
        </p:spPr>
        <p:txBody>
          <a:bodyPr/>
          <a:lstStyle/>
          <a:p>
            <a:r>
              <a:rPr lang="en-US" sz="1600" b="1" dirty="0">
                <a:effectLst/>
                <a:latin typeface="Calibri" panose="020F0502020204030204" pitchFamily="34" charset="0"/>
                <a:ea typeface="Calibri" panose="020F0502020204030204" pitchFamily="34" charset="0"/>
                <a:cs typeface="Times New Roman" panose="02020603050405020304" pitchFamily="18" charset="0"/>
              </a:rPr>
              <a:t>Elaborate the reasons behind the reduction of schedule float and how much it is reduced by. </a:t>
            </a:r>
            <a:endParaRPr lang="en-US" sz="1600" b="1" dirty="0"/>
          </a:p>
          <a:p>
            <a:endParaRPr lang="en-US" sz="1400" dirty="0"/>
          </a:p>
          <a:p>
            <a:r>
              <a:rPr lang="en-US" sz="1400" dirty="0"/>
              <a:t>The I&amp;F Upgrade Baseline schedule of October 2019 was prepared using the then-current RHIC run schedule from mid-CY2019. This had RHIC Run 22 ending on 12/31/2021. The I&amp;F Upgrade baseline plan used the ensuing 3 months to prepare items on the platforms, in particular cryogenics and power supply/quench detector items associated with the </a:t>
            </a:r>
            <a:r>
              <a:rPr lang="en-US" sz="1400" dirty="0" err="1"/>
              <a:t>BaBar</a:t>
            </a:r>
            <a:r>
              <a:rPr lang="en-US" sz="1400" dirty="0"/>
              <a:t> magnet and complete the installation of the EMCal. </a:t>
            </a:r>
          </a:p>
          <a:p>
            <a:r>
              <a:rPr lang="en-US" sz="1400" dirty="0"/>
              <a:t>Roll-in of sPHENIX to the 1008 IR for the baseline plan was set to be complete by April 4, 2022. The shield wall removal was planned to happen during March 2022, </a:t>
            </a:r>
            <a:r>
              <a:rPr lang="en-US" sz="1400" b="1" dirty="0"/>
              <a:t>prior</a:t>
            </a:r>
            <a:r>
              <a:rPr lang="en-US" sz="1400" dirty="0"/>
              <a:t> to roll-in.</a:t>
            </a:r>
          </a:p>
          <a:p>
            <a:r>
              <a:rPr lang="en-US" sz="1400" dirty="0"/>
              <a:t>RHIC had to suspend operations in March 2020 due to COVID-19. In order to operate for the agreed-upon number of </a:t>
            </a:r>
            <a:r>
              <a:rPr lang="en-US" sz="1400" dirty="0" err="1"/>
              <a:t>cryoweeks</a:t>
            </a:r>
            <a:r>
              <a:rPr lang="en-US" sz="1400" dirty="0"/>
              <a:t>, the ongoing RHIC Run 21 had to be extended to end July 2021, meaning RHIC Run 22 had to be pushed back 3 months to end on April 4, 2022.</a:t>
            </a:r>
          </a:p>
          <a:p>
            <a:r>
              <a:rPr lang="en-US" sz="1400" dirty="0"/>
              <a:t>The shield wall opening thus cannot start until April 4, 2022 and requires 20 days for wall-removal and sPHENIX roll-in. This has been recently estimated under two scenarios addressing specifics of the tracks (whether a grout-line will have to be broken).</a:t>
            </a:r>
          </a:p>
          <a:p>
            <a:r>
              <a:rPr lang="en-US" sz="1400" dirty="0"/>
              <a:t>Key activities immediately after roll-in center upon completing and testing the magnet’s cryogenic circuits and their controls, power supply connection and quench detector operation. These can only be done once sPHENIX is in the 1008 IR and can make contact with the needed linkages for these circuits on the West Wall of 1008IR.</a:t>
            </a:r>
          </a:p>
          <a:p>
            <a:r>
              <a:rPr lang="en-US" sz="1400" dirty="0"/>
              <a:t>The I&amp;C schedule contingency (float) is thus expected to be reduced by these 20 days.</a:t>
            </a:r>
          </a:p>
          <a:p>
            <a:endParaRPr lang="en-US" sz="1400" dirty="0"/>
          </a:p>
        </p:txBody>
      </p:sp>
      <p:sp>
        <p:nvSpPr>
          <p:cNvPr id="7" name="Date Placeholder 6">
            <a:extLst>
              <a:ext uri="{FF2B5EF4-FFF2-40B4-BE49-F238E27FC236}">
                <a16:creationId xmlns:a16="http://schemas.microsoft.com/office/drawing/2014/main" id="{9543E53C-D363-F78E-96F0-372C9473CAB0}"/>
              </a:ext>
            </a:extLst>
          </p:cNvPr>
          <p:cNvSpPr>
            <a:spLocks noGrp="1"/>
          </p:cNvSpPr>
          <p:nvPr>
            <p:ph type="dt" sz="half" idx="10"/>
          </p:nvPr>
        </p:nvSpPr>
        <p:spPr/>
        <p:txBody>
          <a:bodyPr/>
          <a:lstStyle/>
          <a:p>
            <a:pPr>
              <a:defRPr/>
            </a:pPr>
            <a:r>
              <a:rPr lang="en-US" altLang="en-US"/>
              <a:t>October 27, 2022</a:t>
            </a:r>
          </a:p>
        </p:txBody>
      </p:sp>
      <p:sp>
        <p:nvSpPr>
          <p:cNvPr id="8" name="Footer Placeholder 7">
            <a:extLst>
              <a:ext uri="{FF2B5EF4-FFF2-40B4-BE49-F238E27FC236}">
                <a16:creationId xmlns:a16="http://schemas.microsoft.com/office/drawing/2014/main" id="{62ED8B65-F821-A7FE-B5C2-3A9732A41936}"/>
              </a:ext>
            </a:extLst>
          </p:cNvPr>
          <p:cNvSpPr>
            <a:spLocks noGrp="1"/>
          </p:cNvSpPr>
          <p:nvPr>
            <p:ph type="ftr" sz="quarter" idx="11"/>
          </p:nvPr>
        </p:nvSpPr>
        <p:spPr/>
        <p:txBody>
          <a:bodyPr/>
          <a:lstStyle/>
          <a:p>
            <a:pPr>
              <a:defRPr/>
            </a:pPr>
            <a:r>
              <a:rPr lang="en-US"/>
              <a:t>sPHENIX PMG Meeting</a:t>
            </a:r>
            <a:endParaRPr lang="en-US" dirty="0"/>
          </a:p>
        </p:txBody>
      </p:sp>
      <p:sp>
        <p:nvSpPr>
          <p:cNvPr id="4" name="Slide Number Placeholder 3">
            <a:extLst>
              <a:ext uri="{FF2B5EF4-FFF2-40B4-BE49-F238E27FC236}">
                <a16:creationId xmlns:a16="http://schemas.microsoft.com/office/drawing/2014/main" id="{F4983CB9-1D49-40AB-2F66-B94FEA5EC358}"/>
              </a:ext>
            </a:extLst>
          </p:cNvPr>
          <p:cNvSpPr>
            <a:spLocks noGrp="1"/>
          </p:cNvSpPr>
          <p:nvPr>
            <p:ph type="sldNum" sz="quarter" idx="12"/>
          </p:nvPr>
        </p:nvSpPr>
        <p:spPr/>
        <p:txBody>
          <a:bodyPr/>
          <a:lstStyle/>
          <a:p>
            <a:fld id="{4B932B3A-BA38-40C7-ADEE-2A1902CEB265}" type="slidenum">
              <a:rPr lang="en-US" altLang="en-US" smtClean="0"/>
              <a:pPr/>
              <a:t>27</a:t>
            </a:fld>
            <a:endParaRPr lang="en-US" altLang="en-US"/>
          </a:p>
        </p:txBody>
      </p:sp>
    </p:spTree>
    <p:extLst>
      <p:ext uri="{BB962C8B-B14F-4D97-AF65-F5344CB8AC3E}">
        <p14:creationId xmlns:p14="http://schemas.microsoft.com/office/powerpoint/2010/main" val="36081077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56189" y="4398"/>
            <a:ext cx="6172200" cy="546497"/>
          </a:xfrm>
        </p:spPr>
        <p:txBody>
          <a:bodyPr>
            <a:normAutofit fontScale="90000"/>
          </a:bodyPr>
          <a:lstStyle/>
          <a:p>
            <a:r>
              <a:rPr lang="en-US" dirty="0"/>
              <a:t>sPHENIX Project Team Experience</a:t>
            </a:r>
          </a:p>
        </p:txBody>
      </p:sp>
      <p:sp>
        <p:nvSpPr>
          <p:cNvPr id="7" name="Content Placeholder 6"/>
          <p:cNvSpPr>
            <a:spLocks noGrp="1"/>
          </p:cNvSpPr>
          <p:nvPr>
            <p:ph idx="1"/>
          </p:nvPr>
        </p:nvSpPr>
        <p:spPr>
          <a:xfrm>
            <a:off x="4629153" y="1733550"/>
            <a:ext cx="3314701" cy="2133600"/>
          </a:xfrm>
          <a:ln w="6350" cmpd="sng">
            <a:solidFill>
              <a:srgbClr val="3399FF"/>
            </a:solidFill>
          </a:ln>
        </p:spPr>
        <p:txBody>
          <a:bodyPr/>
          <a:lstStyle/>
          <a:p>
            <a:pPr marL="0" indent="0">
              <a:lnSpc>
                <a:spcPct val="80000"/>
              </a:lnSpc>
              <a:buNone/>
            </a:pPr>
            <a:r>
              <a:rPr lang="en-US" sz="750" dirty="0"/>
              <a:t> John Haggerty </a:t>
            </a:r>
          </a:p>
          <a:p>
            <a:pPr marL="0" indent="0">
              <a:lnSpc>
                <a:spcPct val="80000"/>
              </a:lnSpc>
              <a:buNone/>
            </a:pPr>
            <a:r>
              <a:rPr lang="en-US" sz="750" i="1" dirty="0"/>
              <a:t>Project Scientist </a:t>
            </a:r>
            <a:endParaRPr lang="en-US" sz="750" dirty="0"/>
          </a:p>
          <a:p>
            <a:pPr marL="0" indent="0">
              <a:lnSpc>
                <a:spcPct val="80000"/>
              </a:lnSpc>
              <a:buNone/>
            </a:pPr>
            <a:r>
              <a:rPr lang="en-US" sz="750" dirty="0"/>
              <a:t>Senior Scientist, Physics Department, BNL </a:t>
            </a:r>
          </a:p>
          <a:p>
            <a:pPr marL="0" indent="0">
              <a:buNone/>
            </a:pPr>
            <a:endParaRPr lang="en-US" sz="750" dirty="0"/>
          </a:p>
          <a:p>
            <a:pPr marL="0" indent="0">
              <a:buNone/>
            </a:pPr>
            <a:r>
              <a:rPr lang="en-US" sz="750" dirty="0"/>
              <a:t>Relevant Experience</a:t>
            </a:r>
            <a:br>
              <a:rPr lang="en-US" sz="750" dirty="0"/>
            </a:br>
            <a:r>
              <a:rPr lang="en-US" sz="750" dirty="0"/>
              <a:t>BNL AGS/E-787 1986-1996, DAQ and 500 MHz waveform digitizers; PHENIX Deputy Project Manager, 1997-2001; PHENIX Data Acquisition Coordinator, 2001-2007; PHENIX Deputy Operations Director, 2008-2016; PHENIX Run Coordinator 2009-2010; sPHENIX management 2012-present. Design, construction, implementation, and software support for PHENIX timing system, slow controls of front end electronics, high speed PCI interface to DAQ. Managed BaBar solenoid move to BNL. Lead Scientist for Fermilab T1044, the prototype sPHENIX Calorimeter test, 2014-2018.</a:t>
            </a:r>
          </a:p>
        </p:txBody>
      </p:sp>
      <p:sp>
        <p:nvSpPr>
          <p:cNvPr id="8" name="TextBox 7"/>
          <p:cNvSpPr txBox="1"/>
          <p:nvPr/>
        </p:nvSpPr>
        <p:spPr>
          <a:xfrm>
            <a:off x="1257300" y="632758"/>
            <a:ext cx="3314700" cy="1477328"/>
          </a:xfrm>
          <a:prstGeom prst="rect">
            <a:avLst/>
          </a:prstGeom>
          <a:noFill/>
          <a:ln w="6350" cmpd="sng">
            <a:solidFill>
              <a:srgbClr val="3399FF"/>
            </a:solidFill>
          </a:ln>
        </p:spPr>
        <p:txBody>
          <a:bodyPr wrap="square" rtlCol="0">
            <a:spAutoFit/>
          </a:bodyPr>
          <a:lstStyle/>
          <a:p>
            <a:pPr defTabSz="685800" fontAlgn="auto">
              <a:spcBef>
                <a:spcPts val="0"/>
              </a:spcBef>
              <a:spcAft>
                <a:spcPts val="0"/>
              </a:spcAft>
            </a:pPr>
            <a:r>
              <a:rPr lang="en-US" sz="750" dirty="0">
                <a:solidFill>
                  <a:prstClr val="black"/>
                </a:solidFill>
                <a:latin typeface="Calibri"/>
                <a:ea typeface="+mn-ea"/>
              </a:rPr>
              <a:t>Edward O’Brien</a:t>
            </a:r>
          </a:p>
          <a:p>
            <a:pPr defTabSz="685800" fontAlgn="auto">
              <a:spcBef>
                <a:spcPts val="0"/>
              </a:spcBef>
              <a:spcAft>
                <a:spcPts val="0"/>
              </a:spcAft>
            </a:pPr>
            <a:r>
              <a:rPr lang="en-US" sz="750" i="1" dirty="0">
                <a:solidFill>
                  <a:prstClr val="black"/>
                </a:solidFill>
                <a:latin typeface="Calibri"/>
                <a:ea typeface="+mn-ea"/>
              </a:rPr>
              <a:t>Project Director</a:t>
            </a:r>
          </a:p>
          <a:p>
            <a:pPr defTabSz="685800" fontAlgn="auto">
              <a:spcBef>
                <a:spcPts val="0"/>
              </a:spcBef>
              <a:spcAft>
                <a:spcPts val="0"/>
              </a:spcAft>
            </a:pPr>
            <a:r>
              <a:rPr lang="en-US" sz="750" dirty="0">
                <a:solidFill>
                  <a:prstClr val="black"/>
                </a:solidFill>
                <a:latin typeface="Calibri"/>
                <a:ea typeface="+mn-ea"/>
              </a:rPr>
              <a:t>Senior Scientist, Physics Department, BNL</a:t>
            </a:r>
          </a:p>
          <a:p>
            <a:pPr defTabSz="685800" fontAlgn="auto">
              <a:spcBef>
                <a:spcPts val="0"/>
              </a:spcBef>
              <a:spcAft>
                <a:spcPts val="0"/>
              </a:spcAft>
            </a:pPr>
            <a:endParaRPr lang="en-US" sz="750" dirty="0">
              <a:solidFill>
                <a:prstClr val="black"/>
              </a:solidFill>
              <a:latin typeface="Calibri"/>
              <a:ea typeface="+mn-ea"/>
            </a:endParaRPr>
          </a:p>
          <a:p>
            <a:pPr defTabSz="685800" fontAlgn="auto">
              <a:spcBef>
                <a:spcPts val="0"/>
              </a:spcBef>
              <a:spcAft>
                <a:spcPts val="0"/>
              </a:spcAft>
            </a:pPr>
            <a:r>
              <a:rPr lang="en-US" sz="750" dirty="0">
                <a:solidFill>
                  <a:prstClr val="black"/>
                </a:solidFill>
                <a:latin typeface="Calibri"/>
                <a:ea typeface="+mn-ea"/>
              </a:rPr>
              <a:t>Relevant Experience</a:t>
            </a:r>
          </a:p>
          <a:p>
            <a:pPr defTabSz="685800" fontAlgn="auto">
              <a:spcBef>
                <a:spcPts val="0"/>
              </a:spcBef>
              <a:spcAft>
                <a:spcPts val="0"/>
              </a:spcAft>
            </a:pPr>
            <a:r>
              <a:rPr lang="en-US" sz="750" dirty="0">
                <a:solidFill>
                  <a:prstClr val="black"/>
                </a:solidFill>
                <a:latin typeface="Calibri"/>
                <a:ea typeface="+mn-ea"/>
              </a:rPr>
              <a:t>Seven years as sPHENIX Project Director. Thirteen years as PHENIX Operations Director during which time he coordinated the addition of $25M in upgrade detectors to PHENIX and managed a staff of 25-30 FTEs. Four years as project manager of the $10M PHENIX Central Tracking system. Eight years as head of the PHENIX Central Tracking group and Project Manager of the $4M Time Expansion Chamber. Designed and built major components of the E814/E877 Tracking System, a BNL AGS fixed-target HI experiment.</a:t>
            </a:r>
          </a:p>
        </p:txBody>
      </p:sp>
      <p:sp>
        <p:nvSpPr>
          <p:cNvPr id="10" name="TextBox 9"/>
          <p:cNvSpPr txBox="1"/>
          <p:nvPr/>
        </p:nvSpPr>
        <p:spPr>
          <a:xfrm>
            <a:off x="1200150" y="2724152"/>
            <a:ext cx="3257550" cy="1592744"/>
          </a:xfrm>
          <a:prstGeom prst="rect">
            <a:avLst/>
          </a:prstGeom>
          <a:noFill/>
          <a:ln w="6350" cmpd="sng">
            <a:solidFill>
              <a:srgbClr val="3399FF"/>
            </a:solidFill>
          </a:ln>
        </p:spPr>
        <p:txBody>
          <a:bodyPr wrap="square" rtlCol="0">
            <a:spAutoFit/>
          </a:bodyPr>
          <a:lstStyle/>
          <a:p>
            <a:pPr defTabSz="685800" fontAlgn="auto">
              <a:spcBef>
                <a:spcPts val="0"/>
              </a:spcBef>
              <a:spcAft>
                <a:spcPts val="0"/>
              </a:spcAft>
            </a:pPr>
            <a:r>
              <a:rPr lang="en-US" sz="750" dirty="0">
                <a:solidFill>
                  <a:prstClr val="black"/>
                </a:solidFill>
                <a:latin typeface="Calibri"/>
                <a:ea typeface="+mn-ea"/>
              </a:rPr>
              <a:t>Glenn Young</a:t>
            </a:r>
          </a:p>
          <a:p>
            <a:pPr defTabSz="685800" fontAlgn="auto">
              <a:spcBef>
                <a:spcPts val="0"/>
              </a:spcBef>
              <a:spcAft>
                <a:spcPts val="0"/>
              </a:spcAft>
            </a:pPr>
            <a:r>
              <a:rPr lang="en-US" sz="750" i="1" dirty="0">
                <a:solidFill>
                  <a:prstClr val="black"/>
                </a:solidFill>
                <a:latin typeface="Calibri"/>
                <a:ea typeface="+mn-ea"/>
              </a:rPr>
              <a:t>Project Manager</a:t>
            </a:r>
          </a:p>
          <a:p>
            <a:pPr defTabSz="685800" fontAlgn="auto">
              <a:spcBef>
                <a:spcPts val="0"/>
              </a:spcBef>
              <a:spcAft>
                <a:spcPts val="0"/>
              </a:spcAft>
            </a:pPr>
            <a:r>
              <a:rPr lang="en-US" sz="750" dirty="0">
                <a:solidFill>
                  <a:prstClr val="black"/>
                </a:solidFill>
                <a:latin typeface="Calibri"/>
                <a:ea typeface="+mn-ea"/>
              </a:rPr>
              <a:t>Senior Scientist, Physics Department, BNL</a:t>
            </a:r>
          </a:p>
          <a:p>
            <a:pPr defTabSz="685800" fontAlgn="auto">
              <a:spcBef>
                <a:spcPts val="0"/>
              </a:spcBef>
              <a:spcAft>
                <a:spcPts val="0"/>
              </a:spcAft>
            </a:pPr>
            <a:endParaRPr lang="en-US" sz="750" dirty="0">
              <a:solidFill>
                <a:prstClr val="black"/>
              </a:solidFill>
              <a:latin typeface="Calibri"/>
              <a:ea typeface="+mn-ea"/>
            </a:endParaRPr>
          </a:p>
          <a:p>
            <a:pPr defTabSz="685800" fontAlgn="auto">
              <a:spcBef>
                <a:spcPts val="0"/>
              </a:spcBef>
              <a:spcAft>
                <a:spcPts val="0"/>
              </a:spcAft>
            </a:pPr>
            <a:r>
              <a:rPr lang="en-US" sz="750" dirty="0">
                <a:solidFill>
                  <a:prstClr val="black"/>
                </a:solidFill>
                <a:latin typeface="Calibri"/>
                <a:ea typeface="+mn-ea"/>
              </a:rPr>
              <a:t>Relevant Experience</a:t>
            </a:r>
          </a:p>
          <a:p>
            <a:pPr defTabSz="685800" fontAlgn="auto">
              <a:spcBef>
                <a:spcPts val="0"/>
              </a:spcBef>
              <a:spcAft>
                <a:spcPts val="0"/>
              </a:spcAft>
            </a:pPr>
            <a:r>
              <a:rPr lang="en-US" sz="750" dirty="0">
                <a:solidFill>
                  <a:prstClr val="black"/>
                </a:solidFill>
                <a:latin typeface="Calibri"/>
                <a:ea typeface="+mn-ea"/>
              </a:rPr>
              <a:t>Glenn Young was at Oak Ridge National Laboratory from 1978 until 2009, serving in many capacities, including Physics Division Director. He led ORNL’s work on a series of heavy ion experiments at CERN (WA80, WA93, WA98). He was one of the founders of the PHENIX experiment in 1991 and led contributions by the Oak Ridge group to many PHENIX systems, and served as the experiment’s Deputy Spokesperson. He went to Thomas Jefferson National Accelerator Facility in 2009, and led the experimental program for the 12 GeV upgrade. He joined sPHENIX as Project Manager in 2017.</a:t>
            </a:r>
          </a:p>
        </p:txBody>
      </p:sp>
      <p:sp>
        <p:nvSpPr>
          <p:cNvPr id="9" name="TextBox 8"/>
          <p:cNvSpPr txBox="1"/>
          <p:nvPr/>
        </p:nvSpPr>
        <p:spPr>
          <a:xfrm>
            <a:off x="6057902" y="4095750"/>
            <a:ext cx="1608838" cy="300082"/>
          </a:xfrm>
          <a:prstGeom prst="rect">
            <a:avLst/>
          </a:prstGeom>
          <a:solidFill>
            <a:schemeClr val="accent5">
              <a:lumMod val="20000"/>
              <a:lumOff val="80000"/>
            </a:schemeClr>
          </a:solidFill>
          <a:ln>
            <a:solidFill>
              <a:srgbClr val="000000"/>
            </a:solidFill>
          </a:ln>
        </p:spPr>
        <p:txBody>
          <a:bodyPr wrap="none" rtlCol="0">
            <a:spAutoFit/>
          </a:bodyPr>
          <a:lstStyle/>
          <a:p>
            <a:pPr defTabSz="685800" fontAlgn="auto">
              <a:spcBef>
                <a:spcPts val="0"/>
              </a:spcBef>
              <a:spcAft>
                <a:spcPts val="0"/>
              </a:spcAft>
            </a:pPr>
            <a:r>
              <a:rPr lang="en-US" sz="1350" dirty="0">
                <a:solidFill>
                  <a:prstClr val="black"/>
                </a:solidFill>
                <a:latin typeface="Calibri"/>
                <a:ea typeface="+mn-ea"/>
              </a:rPr>
              <a:t>Charge Question # 8</a:t>
            </a:r>
          </a:p>
        </p:txBody>
      </p:sp>
      <p:sp>
        <p:nvSpPr>
          <p:cNvPr id="2" name="Date Placeholder 1">
            <a:extLst>
              <a:ext uri="{FF2B5EF4-FFF2-40B4-BE49-F238E27FC236}">
                <a16:creationId xmlns:a16="http://schemas.microsoft.com/office/drawing/2014/main" id="{60C7F5A9-7175-2658-9E8B-E518408EB64B}"/>
              </a:ext>
            </a:extLst>
          </p:cNvPr>
          <p:cNvSpPr>
            <a:spLocks noGrp="1"/>
          </p:cNvSpPr>
          <p:nvPr>
            <p:ph type="dt" sz="half" idx="10"/>
          </p:nvPr>
        </p:nvSpPr>
        <p:spPr/>
        <p:txBody>
          <a:bodyPr/>
          <a:lstStyle/>
          <a:p>
            <a:pPr defTabSz="685800" fontAlgn="auto">
              <a:spcBef>
                <a:spcPts val="0"/>
              </a:spcBef>
              <a:spcAft>
                <a:spcPts val="0"/>
              </a:spcAft>
            </a:pPr>
            <a:r>
              <a:rPr lang="en-US">
                <a:solidFill>
                  <a:prstClr val="black">
                    <a:tint val="75000"/>
                  </a:prstClr>
                </a:solidFill>
                <a:latin typeface="Calibri"/>
                <a:ea typeface="+mn-ea"/>
              </a:rPr>
              <a:t>October 27, 2022</a:t>
            </a:r>
            <a:endParaRPr lang="en-US" dirty="0">
              <a:solidFill>
                <a:prstClr val="black">
                  <a:tint val="75000"/>
                </a:prstClr>
              </a:solidFill>
              <a:latin typeface="Calibri"/>
              <a:ea typeface="+mn-ea"/>
            </a:endParaRPr>
          </a:p>
        </p:txBody>
      </p:sp>
      <p:sp>
        <p:nvSpPr>
          <p:cNvPr id="11" name="Footer Placeholder 10">
            <a:extLst>
              <a:ext uri="{FF2B5EF4-FFF2-40B4-BE49-F238E27FC236}">
                <a16:creationId xmlns:a16="http://schemas.microsoft.com/office/drawing/2014/main" id="{AD7CD757-577F-740D-863E-D500536247AC}"/>
              </a:ext>
            </a:extLst>
          </p:cNvPr>
          <p:cNvSpPr>
            <a:spLocks noGrp="1"/>
          </p:cNvSpPr>
          <p:nvPr>
            <p:ph type="ftr" sz="quarter" idx="11"/>
          </p:nvPr>
        </p:nvSpPr>
        <p:spPr/>
        <p:txBody>
          <a:bodyPr/>
          <a:lstStyle/>
          <a:p>
            <a:pPr defTabSz="685800" fontAlgn="auto">
              <a:spcBef>
                <a:spcPts val="0"/>
              </a:spcBef>
              <a:spcAft>
                <a:spcPts val="0"/>
              </a:spcAft>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3" name="Slide Number Placeholder 2">
            <a:extLst>
              <a:ext uri="{FF2B5EF4-FFF2-40B4-BE49-F238E27FC236}">
                <a16:creationId xmlns:a16="http://schemas.microsoft.com/office/drawing/2014/main" id="{32A7B3C2-963E-AB7E-EB54-1CE6922AFB05}"/>
              </a:ext>
            </a:extLst>
          </p:cNvPr>
          <p:cNvSpPr>
            <a:spLocks noGrp="1"/>
          </p:cNvSpPr>
          <p:nvPr>
            <p:ph type="sldNum" sz="quarter" idx="12"/>
          </p:nvPr>
        </p:nvSpPr>
        <p:spPr/>
        <p:txBody>
          <a:bodyPr/>
          <a:lstStyle/>
          <a:p>
            <a:pPr defTabSz="685800" fontAlgn="auto">
              <a:spcBef>
                <a:spcPts val="0"/>
              </a:spcBef>
              <a:spcAft>
                <a:spcPts val="0"/>
              </a:spcAft>
            </a:pPr>
            <a:fld id="{D2E7D278-7920-4B91-B3ED-25513BA5E717}" type="slidenum">
              <a:rPr lang="en-US" smtClean="0">
                <a:solidFill>
                  <a:prstClr val="black">
                    <a:tint val="75000"/>
                  </a:prstClr>
                </a:solidFill>
                <a:latin typeface="Calibri"/>
                <a:ea typeface="+mn-ea"/>
              </a:rPr>
              <a:pPr defTabSz="685800" fontAlgn="auto">
                <a:spcBef>
                  <a:spcPts val="0"/>
                </a:spcBef>
                <a:spcAft>
                  <a:spcPts val="0"/>
                </a:spcAft>
              </a:pPr>
              <a:t>28</a:t>
            </a:fld>
            <a:endParaRPr lang="en-US" dirty="0">
              <a:solidFill>
                <a:prstClr val="black">
                  <a:tint val="75000"/>
                </a:prstClr>
              </a:solidFill>
              <a:latin typeface="Calibri"/>
              <a:ea typeface="+mn-ea"/>
            </a:endParaRPr>
          </a:p>
        </p:txBody>
      </p:sp>
    </p:spTree>
    <p:extLst>
      <p:ext uri="{BB962C8B-B14F-4D97-AF65-F5344CB8AC3E}">
        <p14:creationId xmlns:p14="http://schemas.microsoft.com/office/powerpoint/2010/main" val="312018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56189" y="4398"/>
            <a:ext cx="6172200" cy="546497"/>
          </a:xfrm>
        </p:spPr>
        <p:txBody>
          <a:bodyPr>
            <a:normAutofit fontScale="90000"/>
          </a:bodyPr>
          <a:lstStyle/>
          <a:p>
            <a:r>
              <a:rPr lang="en-US" dirty="0"/>
              <a:t>sPHENIX Project Team Experience</a:t>
            </a:r>
          </a:p>
        </p:txBody>
      </p:sp>
      <p:sp>
        <p:nvSpPr>
          <p:cNvPr id="7" name="Content Placeholder 6"/>
          <p:cNvSpPr>
            <a:spLocks noGrp="1"/>
          </p:cNvSpPr>
          <p:nvPr>
            <p:ph idx="1"/>
          </p:nvPr>
        </p:nvSpPr>
        <p:spPr>
          <a:xfrm>
            <a:off x="4857750" y="819150"/>
            <a:ext cx="3086100" cy="1752600"/>
          </a:xfrm>
          <a:ln>
            <a:solidFill>
              <a:srgbClr val="3399FF"/>
            </a:solidFill>
          </a:ln>
        </p:spPr>
        <p:txBody>
          <a:bodyPr/>
          <a:lstStyle/>
          <a:p>
            <a:pPr marL="0" indent="0">
              <a:lnSpc>
                <a:spcPct val="80000"/>
              </a:lnSpc>
              <a:buNone/>
            </a:pPr>
            <a:r>
              <a:rPr lang="en-US" sz="750" dirty="0"/>
              <a:t>Irina Sourikova, PMP </a:t>
            </a:r>
          </a:p>
          <a:p>
            <a:pPr marL="0" indent="0">
              <a:lnSpc>
                <a:spcPct val="80000"/>
              </a:lnSpc>
              <a:buNone/>
            </a:pPr>
            <a:r>
              <a:rPr lang="en-US" sz="750" i="1" dirty="0"/>
              <a:t>Project Controls </a:t>
            </a:r>
            <a:endParaRPr lang="en-US" sz="750" dirty="0"/>
          </a:p>
          <a:p>
            <a:pPr marL="0" indent="0">
              <a:lnSpc>
                <a:spcPct val="80000"/>
              </a:lnSpc>
              <a:buNone/>
            </a:pPr>
            <a:r>
              <a:rPr lang="en-US" sz="750" dirty="0"/>
              <a:t>Physics Department, BNL</a:t>
            </a:r>
          </a:p>
          <a:p>
            <a:pPr marL="0" indent="0">
              <a:lnSpc>
                <a:spcPct val="80000"/>
              </a:lnSpc>
              <a:buNone/>
            </a:pPr>
            <a:r>
              <a:rPr lang="en-US" sz="750" dirty="0"/>
              <a:t>Advanced Applications Engineer </a:t>
            </a:r>
          </a:p>
          <a:p>
            <a:pPr marL="0" indent="0">
              <a:lnSpc>
                <a:spcPct val="80000"/>
              </a:lnSpc>
              <a:buNone/>
            </a:pPr>
            <a:r>
              <a:rPr lang="en-US" sz="750" dirty="0"/>
              <a:t> </a:t>
            </a:r>
          </a:p>
          <a:p>
            <a:pPr marL="0" indent="0">
              <a:lnSpc>
                <a:spcPct val="80000"/>
              </a:lnSpc>
              <a:buNone/>
            </a:pPr>
            <a:r>
              <a:rPr lang="en-US" sz="750" dirty="0"/>
              <a:t>Relevant Experience</a:t>
            </a:r>
            <a:br>
              <a:rPr lang="en-US" sz="750" dirty="0"/>
            </a:br>
            <a:r>
              <a:rPr lang="en-US" sz="750" dirty="0"/>
              <a:t>Sixteen years as PHENIX software Engineer, database developer and database administrator. Designed, implemented and supported PHENIX calibrations and collaboration databases providing legacy data migration, data archival and replication. </a:t>
            </a:r>
            <a:r>
              <a:rPr lang="en-US" sz="750" dirty="0" err="1"/>
              <a:t>SIx</a:t>
            </a:r>
            <a:r>
              <a:rPr lang="en-US" sz="750" dirty="0"/>
              <a:t> years as sPHENIX Project Controls. Certified Project Management Professional.</a:t>
            </a:r>
            <a:endParaRPr lang="en-US" sz="825" dirty="0"/>
          </a:p>
        </p:txBody>
      </p:sp>
      <p:sp>
        <p:nvSpPr>
          <p:cNvPr id="8" name="TextBox 7"/>
          <p:cNvSpPr txBox="1"/>
          <p:nvPr/>
        </p:nvSpPr>
        <p:spPr>
          <a:xfrm>
            <a:off x="1205120" y="685418"/>
            <a:ext cx="3600450" cy="1823576"/>
          </a:xfrm>
          <a:prstGeom prst="rect">
            <a:avLst/>
          </a:prstGeom>
          <a:noFill/>
          <a:ln>
            <a:solidFill>
              <a:srgbClr val="3399FF"/>
            </a:solidFill>
          </a:ln>
        </p:spPr>
        <p:txBody>
          <a:bodyPr wrap="square" rtlCol="0">
            <a:spAutoFit/>
          </a:bodyPr>
          <a:lstStyle/>
          <a:p>
            <a:pPr defTabSz="685800" fontAlgn="auto">
              <a:spcBef>
                <a:spcPts val="0"/>
              </a:spcBef>
              <a:spcAft>
                <a:spcPts val="0"/>
              </a:spcAft>
            </a:pPr>
            <a:r>
              <a:rPr lang="en-US" sz="750" dirty="0">
                <a:solidFill>
                  <a:prstClr val="black"/>
                </a:solidFill>
                <a:latin typeface="Calibri"/>
                <a:ea typeface="+mn-ea"/>
              </a:rPr>
              <a:t>James Mills, P.E. </a:t>
            </a:r>
          </a:p>
          <a:p>
            <a:pPr defTabSz="685800" fontAlgn="auto">
              <a:spcBef>
                <a:spcPts val="0"/>
              </a:spcBef>
              <a:spcAft>
                <a:spcPts val="0"/>
              </a:spcAft>
            </a:pPr>
            <a:r>
              <a:rPr lang="en-US" sz="750" i="1" dirty="0">
                <a:solidFill>
                  <a:prstClr val="black"/>
                </a:solidFill>
                <a:latin typeface="Calibri"/>
                <a:ea typeface="+mn-ea"/>
              </a:rPr>
              <a:t>Project Engineer </a:t>
            </a:r>
            <a:endParaRPr lang="en-US" sz="750" dirty="0">
              <a:solidFill>
                <a:prstClr val="black"/>
              </a:solidFill>
              <a:latin typeface="Calibri"/>
              <a:ea typeface="+mn-ea"/>
            </a:endParaRPr>
          </a:p>
          <a:p>
            <a:pPr defTabSz="685800" fontAlgn="auto">
              <a:spcBef>
                <a:spcPts val="0"/>
              </a:spcBef>
              <a:spcAft>
                <a:spcPts val="0"/>
              </a:spcAft>
            </a:pPr>
            <a:r>
              <a:rPr lang="en-US" sz="750" dirty="0">
                <a:solidFill>
                  <a:prstClr val="black"/>
                </a:solidFill>
                <a:latin typeface="Calibri"/>
                <a:ea typeface="+mn-ea"/>
              </a:rPr>
              <a:t>Senior Project Engineer, Collider-Accelerator Department, BNL </a:t>
            </a:r>
          </a:p>
          <a:p>
            <a:pPr defTabSz="685800" fontAlgn="auto">
              <a:spcBef>
                <a:spcPts val="0"/>
              </a:spcBef>
              <a:spcAft>
                <a:spcPts val="0"/>
              </a:spcAft>
            </a:pPr>
            <a:endParaRPr lang="en-US" sz="750" dirty="0">
              <a:solidFill>
                <a:prstClr val="black"/>
              </a:solidFill>
              <a:latin typeface="Calibri"/>
              <a:ea typeface="+mn-ea"/>
            </a:endParaRPr>
          </a:p>
          <a:p>
            <a:pPr defTabSz="685800" fontAlgn="auto">
              <a:spcBef>
                <a:spcPts val="0"/>
              </a:spcBef>
              <a:spcAft>
                <a:spcPts val="0"/>
              </a:spcAft>
            </a:pPr>
            <a:r>
              <a:rPr lang="en-US" sz="750" dirty="0">
                <a:solidFill>
                  <a:prstClr val="black"/>
                </a:solidFill>
                <a:latin typeface="Calibri"/>
                <a:ea typeface="+mn-ea"/>
              </a:rPr>
              <a:t>Relevant Experience</a:t>
            </a:r>
            <a:br>
              <a:rPr lang="en-US" sz="750" dirty="0">
                <a:solidFill>
                  <a:prstClr val="black"/>
                </a:solidFill>
                <a:latin typeface="Calibri"/>
                <a:ea typeface="+mn-ea"/>
              </a:rPr>
            </a:br>
            <a:r>
              <a:rPr lang="en-US" sz="750" dirty="0">
                <a:solidFill>
                  <a:prstClr val="black"/>
                </a:solidFill>
                <a:latin typeface="Calibri"/>
                <a:ea typeface="+mn-ea"/>
              </a:rPr>
              <a:t>Over 39 years of Engineering and Project Management experience at Brookhaven National Laboratory. 8 years as Manager of the Modernization Project Office Engineering and Design Group (2006-2014) with overall responsibility for the successful completion of a portfolio of projects in excess of $15 million annually; 6 years as Project Engineer for conventional construction in support of facility operations at Brookhaven (2000-2006); managing projects up to $6 million in total scope. 4 years of experience as Head of the Facility and Experimental Support Group, RHIC Project (1996-2000). Responsible for approximately $13 million dollars of conventional construction in support of experiments at RHIC. 6 years as Project Engineer for the STAR Magnet (1990-1996), providing engineering analysis and design of the 0.5 Tesla solenoidal magnet.  </a:t>
            </a:r>
          </a:p>
        </p:txBody>
      </p:sp>
      <p:sp>
        <p:nvSpPr>
          <p:cNvPr id="10" name="TextBox 9"/>
          <p:cNvSpPr txBox="1"/>
          <p:nvPr/>
        </p:nvSpPr>
        <p:spPr>
          <a:xfrm>
            <a:off x="1428253" y="3181351"/>
            <a:ext cx="3600450" cy="1361911"/>
          </a:xfrm>
          <a:prstGeom prst="rect">
            <a:avLst/>
          </a:prstGeom>
          <a:noFill/>
          <a:ln>
            <a:solidFill>
              <a:srgbClr val="3399FF"/>
            </a:solidFill>
          </a:ln>
        </p:spPr>
        <p:txBody>
          <a:bodyPr wrap="square" rtlCol="0">
            <a:spAutoFit/>
          </a:bodyPr>
          <a:lstStyle/>
          <a:p>
            <a:pPr defTabSz="685800" fontAlgn="auto">
              <a:spcBef>
                <a:spcPts val="0"/>
              </a:spcBef>
              <a:spcAft>
                <a:spcPts val="0"/>
              </a:spcAft>
            </a:pPr>
            <a:r>
              <a:rPr lang="en-US" sz="750" dirty="0">
                <a:solidFill>
                  <a:prstClr val="black"/>
                </a:solidFill>
                <a:latin typeface="Calibri"/>
                <a:ea typeface="+mn-ea"/>
              </a:rPr>
              <a:t>Russ Feder, P.E., PMP</a:t>
            </a:r>
          </a:p>
          <a:p>
            <a:pPr defTabSz="685800" fontAlgn="auto">
              <a:spcBef>
                <a:spcPts val="0"/>
              </a:spcBef>
              <a:spcAft>
                <a:spcPts val="0"/>
              </a:spcAft>
            </a:pPr>
            <a:r>
              <a:rPr lang="en-US" sz="750" i="1" dirty="0">
                <a:solidFill>
                  <a:prstClr val="black"/>
                </a:solidFill>
                <a:latin typeface="Calibri"/>
                <a:ea typeface="+mn-ea"/>
              </a:rPr>
              <a:t>Chief Mechanical Engineer </a:t>
            </a:r>
            <a:endParaRPr lang="en-US" sz="750" dirty="0">
              <a:solidFill>
                <a:prstClr val="black"/>
              </a:solidFill>
              <a:latin typeface="Calibri"/>
              <a:ea typeface="+mn-ea"/>
            </a:endParaRPr>
          </a:p>
          <a:p>
            <a:pPr defTabSz="685800" fontAlgn="auto">
              <a:spcBef>
                <a:spcPts val="0"/>
              </a:spcBef>
              <a:spcAft>
                <a:spcPts val="0"/>
              </a:spcAft>
            </a:pPr>
            <a:r>
              <a:rPr lang="en-US" sz="750" dirty="0">
                <a:solidFill>
                  <a:prstClr val="black"/>
                </a:solidFill>
                <a:latin typeface="Calibri"/>
                <a:ea typeface="+mn-ea"/>
              </a:rPr>
              <a:t>Mechanical Engineer, Physics Department, BNL </a:t>
            </a:r>
          </a:p>
          <a:p>
            <a:pPr defTabSz="685800" fontAlgn="auto">
              <a:spcBef>
                <a:spcPts val="0"/>
              </a:spcBef>
              <a:spcAft>
                <a:spcPts val="0"/>
              </a:spcAft>
            </a:pPr>
            <a:endParaRPr lang="en-US" sz="750" dirty="0">
              <a:solidFill>
                <a:prstClr val="black"/>
              </a:solidFill>
              <a:latin typeface="Calibri"/>
              <a:ea typeface="+mn-ea"/>
            </a:endParaRPr>
          </a:p>
          <a:p>
            <a:pPr defTabSz="685800" fontAlgn="auto">
              <a:spcBef>
                <a:spcPts val="0"/>
              </a:spcBef>
              <a:spcAft>
                <a:spcPts val="0"/>
              </a:spcAft>
            </a:pPr>
            <a:r>
              <a:rPr lang="en-US" sz="750" dirty="0">
                <a:solidFill>
                  <a:prstClr val="black"/>
                </a:solidFill>
                <a:latin typeface="Calibri"/>
                <a:ea typeface="+mn-ea"/>
              </a:rPr>
              <a:t>Relevant Experience </a:t>
            </a:r>
          </a:p>
          <a:p>
            <a:pPr defTabSz="685800" fontAlgn="auto">
              <a:spcBef>
                <a:spcPts val="0"/>
              </a:spcBef>
              <a:spcAft>
                <a:spcPts val="0"/>
              </a:spcAft>
            </a:pPr>
            <a:r>
              <a:rPr lang="en-US" sz="750" dirty="0">
                <a:solidFill>
                  <a:prstClr val="black"/>
                </a:solidFill>
                <a:latin typeface="Calibri"/>
                <a:ea typeface="+mn-ea"/>
              </a:rPr>
              <a:t>Twenty eight years as a Mechanical Engineer including nineteen years at Princeton Plasma Physics Lab (PPPL). Most recently served as Project Manager for the NSTX-U Recovery Project and before that spent seven years as Chief Mechanical Engineer and WBS Manager for US ITER diagnostic systems contributions to ITER.  M.S. in Nuclear and Mechanical Engineering and has experience in structural analysis, nuclear shielding, optical design and various aspects of engineering management.</a:t>
            </a:r>
          </a:p>
        </p:txBody>
      </p:sp>
      <p:sp>
        <p:nvSpPr>
          <p:cNvPr id="9" name="TextBox 8"/>
          <p:cNvSpPr txBox="1"/>
          <p:nvPr/>
        </p:nvSpPr>
        <p:spPr>
          <a:xfrm>
            <a:off x="5143500" y="2800350"/>
            <a:ext cx="2800350" cy="1131079"/>
          </a:xfrm>
          <a:prstGeom prst="rect">
            <a:avLst/>
          </a:prstGeom>
          <a:noFill/>
          <a:ln>
            <a:solidFill>
              <a:srgbClr val="0080FF"/>
            </a:solidFill>
          </a:ln>
        </p:spPr>
        <p:txBody>
          <a:bodyPr wrap="square" rtlCol="0">
            <a:spAutoFit/>
          </a:bodyPr>
          <a:lstStyle/>
          <a:p>
            <a:pPr defTabSz="685800" fontAlgn="auto">
              <a:spcBef>
                <a:spcPts val="0"/>
              </a:spcBef>
              <a:spcAft>
                <a:spcPts val="0"/>
              </a:spcAft>
            </a:pPr>
            <a:r>
              <a:rPr lang="en-US" sz="1350" b="1" dirty="0">
                <a:solidFill>
                  <a:prstClr val="black"/>
                </a:solidFill>
                <a:latin typeface="Calibri"/>
                <a:ea typeface="+mn-ea"/>
              </a:rPr>
              <a:t>The sPHENIX team has decades of experience managing DOE (NP, BES, HEP, FES and ASRC) projects, including sPHENIX, PHENIX, JLab 12-GeV, STAR,  BNL F&amp;O, ITER, NSTX-U…</a:t>
            </a:r>
          </a:p>
        </p:txBody>
      </p:sp>
      <p:sp>
        <p:nvSpPr>
          <p:cNvPr id="11" name="TextBox 10"/>
          <p:cNvSpPr txBox="1"/>
          <p:nvPr/>
        </p:nvSpPr>
        <p:spPr>
          <a:xfrm>
            <a:off x="6057902" y="4552950"/>
            <a:ext cx="1608838" cy="300082"/>
          </a:xfrm>
          <a:prstGeom prst="rect">
            <a:avLst/>
          </a:prstGeom>
          <a:solidFill>
            <a:schemeClr val="accent5">
              <a:lumMod val="20000"/>
              <a:lumOff val="80000"/>
            </a:schemeClr>
          </a:solidFill>
          <a:ln>
            <a:solidFill>
              <a:srgbClr val="000000"/>
            </a:solidFill>
          </a:ln>
        </p:spPr>
        <p:txBody>
          <a:bodyPr wrap="none" rtlCol="0">
            <a:spAutoFit/>
          </a:bodyPr>
          <a:lstStyle/>
          <a:p>
            <a:pPr defTabSz="685800" fontAlgn="auto">
              <a:spcBef>
                <a:spcPts val="0"/>
              </a:spcBef>
              <a:spcAft>
                <a:spcPts val="0"/>
              </a:spcAft>
            </a:pPr>
            <a:r>
              <a:rPr lang="en-US" sz="1350" dirty="0">
                <a:solidFill>
                  <a:prstClr val="black"/>
                </a:solidFill>
                <a:latin typeface="Calibri"/>
                <a:ea typeface="+mn-ea"/>
              </a:rPr>
              <a:t>Charge Question # 8</a:t>
            </a:r>
          </a:p>
        </p:txBody>
      </p:sp>
      <p:sp>
        <p:nvSpPr>
          <p:cNvPr id="4" name="Date Placeholder 3">
            <a:extLst>
              <a:ext uri="{FF2B5EF4-FFF2-40B4-BE49-F238E27FC236}">
                <a16:creationId xmlns:a16="http://schemas.microsoft.com/office/drawing/2014/main" id="{C390D81B-464D-283E-B60A-F53241488657}"/>
              </a:ext>
            </a:extLst>
          </p:cNvPr>
          <p:cNvSpPr>
            <a:spLocks noGrp="1"/>
          </p:cNvSpPr>
          <p:nvPr>
            <p:ph type="dt" sz="half" idx="10"/>
          </p:nvPr>
        </p:nvSpPr>
        <p:spPr/>
        <p:txBody>
          <a:bodyPr/>
          <a:lstStyle/>
          <a:p>
            <a:pPr defTabSz="685800" fontAlgn="auto">
              <a:spcBef>
                <a:spcPts val="0"/>
              </a:spcBef>
              <a:spcAft>
                <a:spcPts val="0"/>
              </a:spcAft>
            </a:pPr>
            <a:r>
              <a:rPr lang="en-US">
                <a:solidFill>
                  <a:prstClr val="black">
                    <a:tint val="75000"/>
                  </a:prstClr>
                </a:solidFill>
                <a:latin typeface="Calibri"/>
                <a:ea typeface="+mn-ea"/>
              </a:rPr>
              <a:t>October 27, 2022</a:t>
            </a:r>
            <a:endParaRPr lang="en-US" dirty="0">
              <a:solidFill>
                <a:prstClr val="black">
                  <a:tint val="75000"/>
                </a:prstClr>
              </a:solidFill>
              <a:latin typeface="Calibri"/>
              <a:ea typeface="+mn-ea"/>
            </a:endParaRPr>
          </a:p>
        </p:txBody>
      </p:sp>
      <p:sp>
        <p:nvSpPr>
          <p:cNvPr id="12" name="Footer Placeholder 11">
            <a:extLst>
              <a:ext uri="{FF2B5EF4-FFF2-40B4-BE49-F238E27FC236}">
                <a16:creationId xmlns:a16="http://schemas.microsoft.com/office/drawing/2014/main" id="{4CF52CE6-EF26-0F18-A427-FEF49DB85B64}"/>
              </a:ext>
            </a:extLst>
          </p:cNvPr>
          <p:cNvSpPr>
            <a:spLocks noGrp="1"/>
          </p:cNvSpPr>
          <p:nvPr>
            <p:ph type="ftr" sz="quarter" idx="11"/>
          </p:nvPr>
        </p:nvSpPr>
        <p:spPr/>
        <p:txBody>
          <a:bodyPr/>
          <a:lstStyle/>
          <a:p>
            <a:pPr defTabSz="685800" fontAlgn="auto">
              <a:spcBef>
                <a:spcPts val="0"/>
              </a:spcBef>
              <a:spcAft>
                <a:spcPts val="0"/>
              </a:spcAft>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2" name="Slide Number Placeholder 1">
            <a:extLst>
              <a:ext uri="{FF2B5EF4-FFF2-40B4-BE49-F238E27FC236}">
                <a16:creationId xmlns:a16="http://schemas.microsoft.com/office/drawing/2014/main" id="{CA0B2E50-8C4B-16EE-C76E-A8150AF7C0BC}"/>
              </a:ext>
            </a:extLst>
          </p:cNvPr>
          <p:cNvSpPr>
            <a:spLocks noGrp="1"/>
          </p:cNvSpPr>
          <p:nvPr>
            <p:ph type="sldNum" sz="quarter" idx="12"/>
          </p:nvPr>
        </p:nvSpPr>
        <p:spPr/>
        <p:txBody>
          <a:bodyPr/>
          <a:lstStyle/>
          <a:p>
            <a:pPr defTabSz="685800" fontAlgn="auto">
              <a:spcBef>
                <a:spcPts val="0"/>
              </a:spcBef>
              <a:spcAft>
                <a:spcPts val="0"/>
              </a:spcAft>
            </a:pPr>
            <a:fld id="{D2E7D278-7920-4B91-B3ED-25513BA5E717}" type="slidenum">
              <a:rPr lang="en-US" smtClean="0">
                <a:solidFill>
                  <a:prstClr val="black">
                    <a:tint val="75000"/>
                  </a:prstClr>
                </a:solidFill>
                <a:latin typeface="Calibri"/>
                <a:ea typeface="+mn-ea"/>
              </a:rPr>
              <a:pPr defTabSz="685800" fontAlgn="auto">
                <a:spcBef>
                  <a:spcPts val="0"/>
                </a:spcBef>
                <a:spcAft>
                  <a:spcPts val="0"/>
                </a:spcAft>
              </a:pPr>
              <a:t>29</a:t>
            </a:fld>
            <a:endParaRPr lang="en-US" dirty="0">
              <a:solidFill>
                <a:prstClr val="black">
                  <a:tint val="75000"/>
                </a:prstClr>
              </a:solidFill>
              <a:latin typeface="Calibri"/>
              <a:ea typeface="+mn-ea"/>
            </a:endParaRPr>
          </a:p>
        </p:txBody>
      </p:sp>
    </p:spTree>
    <p:extLst>
      <p:ext uri="{BB962C8B-B14F-4D97-AF65-F5344CB8AC3E}">
        <p14:creationId xmlns:p14="http://schemas.microsoft.com/office/powerpoint/2010/main" val="1457772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318683050"/>
              </p:ext>
            </p:extLst>
          </p:nvPr>
        </p:nvGraphicFramePr>
        <p:xfrm>
          <a:off x="152400" y="-1009650"/>
          <a:ext cx="86868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p:cNvGrpSpPr/>
          <p:nvPr/>
        </p:nvGrpSpPr>
        <p:grpSpPr>
          <a:xfrm>
            <a:off x="4473387" y="3614663"/>
            <a:ext cx="1618772" cy="1078391"/>
            <a:chOff x="4443685" y="3096734"/>
            <a:chExt cx="1445939" cy="1078391"/>
          </a:xfrm>
        </p:grpSpPr>
        <p:grpSp>
          <p:nvGrpSpPr>
            <p:cNvPr id="7" name="Group 6"/>
            <p:cNvGrpSpPr/>
            <p:nvPr/>
          </p:nvGrpSpPr>
          <p:grpSpPr>
            <a:xfrm>
              <a:off x="5040392" y="3200400"/>
              <a:ext cx="733559" cy="421511"/>
              <a:chOff x="1042" y="2169473"/>
              <a:chExt cx="945515" cy="490159"/>
            </a:xfrm>
          </p:grpSpPr>
          <p:sp>
            <p:nvSpPr>
              <p:cNvPr id="15" name="Rounded Rectangle 14"/>
              <p:cNvSpPr/>
              <p:nvPr/>
            </p:nvSpPr>
            <p:spPr>
              <a:xfrm>
                <a:off x="1042" y="2169473"/>
                <a:ext cx="945515" cy="490159"/>
              </a:xfrm>
              <a:prstGeom prst="roundRect">
                <a:avLst>
                  <a:gd name="adj" fmla="val 10000"/>
                </a:avLst>
              </a:prstGeom>
              <a:solidFill>
                <a:srgbClr val="1F89D7"/>
              </a:solidFill>
              <a:ln w="12700">
                <a:solidFill>
                  <a:srgbClr val="1F89D7"/>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16" name="Rounded Rectangle 4"/>
              <p:cNvSpPr txBox="1"/>
              <p:nvPr/>
            </p:nvSpPr>
            <p:spPr>
              <a:xfrm>
                <a:off x="15398" y="2183829"/>
                <a:ext cx="916803" cy="4614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73" tIns="5715" rIns="8573" bIns="5715" numCol="1" spcCol="1270" anchor="t" anchorCtr="0">
                <a:noAutofit/>
              </a:bodyPr>
              <a:lstStyle/>
              <a:p>
                <a:pPr algn="ctr" defTabSz="200025" fontAlgn="auto">
                  <a:lnSpc>
                    <a:spcPct val="90000"/>
                  </a:lnSpc>
                  <a:spcAft>
                    <a:spcPct val="35000"/>
                  </a:spcAft>
                </a:pPr>
                <a:r>
                  <a:rPr lang="en-US" sz="675" b="1" dirty="0">
                    <a:solidFill>
                      <a:prstClr val="white"/>
                    </a:solidFill>
                    <a:latin typeface="Calibri"/>
                  </a:rPr>
                  <a:t>WBS Code</a:t>
                </a:r>
                <a:br>
                  <a:rPr lang="en-US" sz="675" b="1" dirty="0">
                    <a:solidFill>
                      <a:prstClr val="white"/>
                    </a:solidFill>
                    <a:latin typeface="Calibri"/>
                  </a:rPr>
                </a:br>
                <a:r>
                  <a:rPr lang="en-US" sz="675" b="1" dirty="0">
                    <a:solidFill>
                      <a:prstClr val="white"/>
                    </a:solidFill>
                    <a:latin typeface="Calibri"/>
                  </a:rPr>
                  <a:t>WBS Name</a:t>
                </a:r>
                <a:br>
                  <a:rPr lang="en-US" sz="675" b="1" dirty="0">
                    <a:solidFill>
                      <a:prstClr val="white"/>
                    </a:solidFill>
                    <a:latin typeface="Calibri"/>
                  </a:rPr>
                </a:br>
                <a:r>
                  <a:rPr lang="en-US" sz="675" b="1" dirty="0">
                    <a:solidFill>
                      <a:prstClr val="white"/>
                    </a:solidFill>
                    <a:latin typeface="Calibri"/>
                  </a:rPr>
                  <a:t>Owner</a:t>
                </a:r>
              </a:p>
            </p:txBody>
          </p:sp>
        </p:grpSp>
        <p:grpSp>
          <p:nvGrpSpPr>
            <p:cNvPr id="8" name="Group 7"/>
            <p:cNvGrpSpPr/>
            <p:nvPr/>
          </p:nvGrpSpPr>
          <p:grpSpPr>
            <a:xfrm>
              <a:off x="5047336" y="3658272"/>
              <a:ext cx="733559" cy="406191"/>
              <a:chOff x="190145" y="2759072"/>
              <a:chExt cx="756412" cy="490159"/>
            </a:xfrm>
          </p:grpSpPr>
          <p:sp>
            <p:nvSpPr>
              <p:cNvPr id="13" name="Rounded Rectangle 12"/>
              <p:cNvSpPr/>
              <p:nvPr/>
            </p:nvSpPr>
            <p:spPr>
              <a:xfrm>
                <a:off x="190145" y="2759072"/>
                <a:ext cx="756412" cy="490159"/>
              </a:xfrm>
              <a:prstGeom prst="roundRect">
                <a:avLst>
                  <a:gd name="adj" fmla="val 10000"/>
                </a:avLst>
              </a:prstGeom>
              <a:ln w="12700">
                <a:solidFill>
                  <a:srgbClr val="1F89D7"/>
                </a:solidFill>
              </a:ln>
            </p:spPr>
            <p:style>
              <a:lnRef idx="1">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Rounded Rectangle 6"/>
              <p:cNvSpPr txBox="1"/>
              <p:nvPr/>
            </p:nvSpPr>
            <p:spPr>
              <a:xfrm>
                <a:off x="204501" y="2773430"/>
                <a:ext cx="727700" cy="46144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573" tIns="5715" rIns="8573" bIns="5715" numCol="1" spcCol="1270" anchor="t" anchorCtr="0">
                <a:noAutofit/>
              </a:bodyPr>
              <a:lstStyle/>
              <a:p>
                <a:pPr algn="ctr" defTabSz="200025" fontAlgn="auto">
                  <a:lnSpc>
                    <a:spcPct val="90000"/>
                  </a:lnSpc>
                  <a:spcAft>
                    <a:spcPct val="35000"/>
                  </a:spcAft>
                </a:pPr>
                <a:r>
                  <a:rPr lang="en-US" sz="675" b="1" dirty="0">
                    <a:solidFill>
                      <a:prstClr val="black">
                        <a:hueOff val="0"/>
                        <a:satOff val="0"/>
                        <a:lumOff val="0"/>
                        <a:alphaOff val="0"/>
                      </a:prstClr>
                    </a:solidFill>
                    <a:latin typeface="Calibri"/>
                  </a:rPr>
                  <a:t>WBS Code</a:t>
                </a:r>
                <a:br>
                  <a:rPr lang="en-US" sz="675" b="1" dirty="0">
                    <a:solidFill>
                      <a:prstClr val="black">
                        <a:hueOff val="0"/>
                        <a:satOff val="0"/>
                        <a:lumOff val="0"/>
                        <a:alphaOff val="0"/>
                      </a:prstClr>
                    </a:solidFill>
                    <a:latin typeface="Calibri"/>
                  </a:rPr>
                </a:br>
                <a:r>
                  <a:rPr lang="en-US" sz="675" b="1" dirty="0">
                    <a:solidFill>
                      <a:prstClr val="black">
                        <a:hueOff val="0"/>
                        <a:satOff val="0"/>
                        <a:lumOff val="0"/>
                        <a:alphaOff val="0"/>
                      </a:prstClr>
                    </a:solidFill>
                    <a:latin typeface="Calibri"/>
                  </a:rPr>
                  <a:t>WBS Name</a:t>
                </a:r>
                <a:br>
                  <a:rPr lang="en-US" sz="675" b="1" dirty="0">
                    <a:solidFill>
                      <a:prstClr val="black">
                        <a:hueOff val="0"/>
                        <a:satOff val="0"/>
                        <a:lumOff val="0"/>
                        <a:alphaOff val="0"/>
                      </a:prstClr>
                    </a:solidFill>
                    <a:latin typeface="Calibri"/>
                  </a:rPr>
                </a:br>
                <a:r>
                  <a:rPr lang="en-US" sz="675" b="1" dirty="0">
                    <a:solidFill>
                      <a:prstClr val="black">
                        <a:hueOff val="0"/>
                        <a:satOff val="0"/>
                        <a:lumOff val="0"/>
                        <a:alphaOff val="0"/>
                      </a:prstClr>
                    </a:solidFill>
                    <a:latin typeface="Calibri"/>
                  </a:rPr>
                  <a:t>Owner</a:t>
                </a:r>
              </a:p>
            </p:txBody>
          </p:sp>
        </p:grpSp>
        <p:grpSp>
          <p:nvGrpSpPr>
            <p:cNvPr id="9" name="Group 8"/>
            <p:cNvGrpSpPr/>
            <p:nvPr/>
          </p:nvGrpSpPr>
          <p:grpSpPr>
            <a:xfrm>
              <a:off x="4576194" y="3210792"/>
              <a:ext cx="433244" cy="781082"/>
              <a:chOff x="190145" y="2759072"/>
              <a:chExt cx="756412" cy="490159"/>
            </a:xfrm>
          </p:grpSpPr>
          <p:sp>
            <p:nvSpPr>
              <p:cNvPr id="11" name="Rounded Rectangle 10"/>
              <p:cNvSpPr/>
              <p:nvPr/>
            </p:nvSpPr>
            <p:spPr>
              <a:xfrm>
                <a:off x="190145" y="2759072"/>
                <a:ext cx="756412" cy="490159"/>
              </a:xfrm>
              <a:prstGeom prst="roundRect">
                <a:avLst>
                  <a:gd name="adj" fmla="val 10000"/>
                </a:avLst>
              </a:prstGeom>
              <a:ln w="12700">
                <a:noFill/>
              </a:ln>
            </p:spPr>
            <p:style>
              <a:lnRef idx="1">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Rounded Rectangle 6"/>
              <p:cNvSpPr txBox="1"/>
              <p:nvPr/>
            </p:nvSpPr>
            <p:spPr>
              <a:xfrm>
                <a:off x="204501" y="2773428"/>
                <a:ext cx="727700" cy="46144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573" tIns="5715" rIns="8573" bIns="5715" numCol="1" spcCol="1270" anchor="t" anchorCtr="0">
                <a:noAutofit/>
              </a:bodyPr>
              <a:lstStyle/>
              <a:p>
                <a:pPr algn="ctr" defTabSz="200025" fontAlgn="auto">
                  <a:lnSpc>
                    <a:spcPct val="90000"/>
                  </a:lnSpc>
                  <a:spcAft>
                    <a:spcPct val="35000"/>
                  </a:spcAft>
                </a:pPr>
                <a:br>
                  <a:rPr lang="en-US" sz="675" b="1" dirty="0">
                    <a:solidFill>
                      <a:prstClr val="black">
                        <a:hueOff val="0"/>
                        <a:satOff val="0"/>
                        <a:lumOff val="0"/>
                        <a:alphaOff val="0"/>
                      </a:prstClr>
                    </a:solidFill>
                    <a:latin typeface="Calibri"/>
                  </a:rPr>
                </a:br>
                <a:r>
                  <a:rPr lang="en-US" sz="675" b="1" dirty="0">
                    <a:solidFill>
                      <a:prstClr val="black">
                        <a:hueOff val="0"/>
                        <a:satOff val="0"/>
                        <a:lumOff val="0"/>
                        <a:alphaOff val="0"/>
                      </a:prstClr>
                    </a:solidFill>
                    <a:latin typeface="Calibri"/>
                  </a:rPr>
                  <a:t>Level 2:</a:t>
                </a:r>
                <a:br>
                  <a:rPr lang="en-US" sz="675" b="1" dirty="0">
                    <a:solidFill>
                      <a:prstClr val="black">
                        <a:hueOff val="0"/>
                        <a:satOff val="0"/>
                        <a:lumOff val="0"/>
                        <a:alphaOff val="0"/>
                      </a:prstClr>
                    </a:solidFill>
                    <a:latin typeface="Calibri"/>
                  </a:rPr>
                </a:br>
                <a:br>
                  <a:rPr lang="en-US" sz="675" b="1" dirty="0">
                    <a:solidFill>
                      <a:prstClr val="black">
                        <a:hueOff val="0"/>
                        <a:satOff val="0"/>
                        <a:lumOff val="0"/>
                        <a:alphaOff val="0"/>
                      </a:prstClr>
                    </a:solidFill>
                    <a:latin typeface="Calibri"/>
                  </a:rPr>
                </a:br>
                <a:br>
                  <a:rPr lang="en-US" sz="900" b="1" dirty="0">
                    <a:solidFill>
                      <a:prstClr val="black">
                        <a:hueOff val="0"/>
                        <a:satOff val="0"/>
                        <a:lumOff val="0"/>
                        <a:alphaOff val="0"/>
                      </a:prstClr>
                    </a:solidFill>
                    <a:latin typeface="Calibri"/>
                  </a:rPr>
                </a:br>
                <a:r>
                  <a:rPr lang="en-US" sz="675" b="1" dirty="0">
                    <a:solidFill>
                      <a:prstClr val="black">
                        <a:hueOff val="0"/>
                        <a:satOff val="0"/>
                        <a:lumOff val="0"/>
                        <a:alphaOff val="0"/>
                      </a:prstClr>
                    </a:solidFill>
                    <a:latin typeface="Calibri"/>
                  </a:rPr>
                  <a:t>Level 3:</a:t>
                </a:r>
              </a:p>
            </p:txBody>
          </p:sp>
        </p:grpSp>
        <p:sp>
          <p:nvSpPr>
            <p:cNvPr id="10" name="Rounded Rectangle 6"/>
            <p:cNvSpPr txBox="1"/>
            <p:nvPr/>
          </p:nvSpPr>
          <p:spPr>
            <a:xfrm>
              <a:off x="4443685" y="3096734"/>
              <a:ext cx="1445939" cy="1078391"/>
            </a:xfrm>
            <a:prstGeom prst="rect">
              <a:avLst/>
            </a:prstGeom>
            <a:ln w="15875">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573" tIns="5715" rIns="8573" bIns="5715" numCol="1" spcCol="1270" anchor="t" anchorCtr="0">
              <a:noAutofit/>
            </a:bodyPr>
            <a:lstStyle/>
            <a:p>
              <a:pPr defTabSz="200025" fontAlgn="auto">
                <a:lnSpc>
                  <a:spcPct val="90000"/>
                </a:lnSpc>
                <a:spcAft>
                  <a:spcPct val="35000"/>
                </a:spcAft>
              </a:pPr>
              <a:br>
                <a:rPr lang="en-US" sz="150" b="1" dirty="0">
                  <a:solidFill>
                    <a:prstClr val="black">
                      <a:hueOff val="0"/>
                      <a:satOff val="0"/>
                      <a:lumOff val="0"/>
                      <a:alphaOff val="0"/>
                    </a:prstClr>
                  </a:solidFill>
                  <a:latin typeface="Calibri"/>
                </a:rPr>
              </a:br>
              <a:r>
                <a:rPr lang="en-US" sz="675" b="1" dirty="0">
                  <a:solidFill>
                    <a:prstClr val="black">
                      <a:hueOff val="0"/>
                      <a:satOff val="0"/>
                      <a:lumOff val="0"/>
                      <a:alphaOff val="0"/>
                    </a:prstClr>
                  </a:solidFill>
                  <a:latin typeface="Calibri"/>
                </a:rPr>
                <a:t> Key:</a:t>
              </a:r>
            </a:p>
          </p:txBody>
        </p:sp>
      </p:grpSp>
      <p:sp>
        <p:nvSpPr>
          <p:cNvPr id="26" name="Title 1"/>
          <p:cNvSpPr>
            <a:spLocks noGrp="1"/>
          </p:cNvSpPr>
          <p:nvPr>
            <p:ph type="title"/>
          </p:nvPr>
        </p:nvSpPr>
        <p:spPr>
          <a:xfrm>
            <a:off x="1171575" y="19055"/>
            <a:ext cx="6772275" cy="546497"/>
          </a:xfrm>
        </p:spPr>
        <p:txBody>
          <a:bodyPr>
            <a:normAutofit/>
          </a:bodyPr>
          <a:lstStyle/>
          <a:p>
            <a:pPr eaLnBrk="1" hangingPunct="1">
              <a:defRPr/>
            </a:pPr>
            <a:r>
              <a:rPr lang="en-US" sz="2400" dirty="0">
                <a:solidFill>
                  <a:srgbClr val="000000"/>
                </a:solidFill>
                <a:latin typeface="+mn-lt"/>
                <a:ea typeface="MS PGothic" charset="0"/>
              </a:rPr>
              <a:t> sPHENIX MIE L2 and L3  Management Structure</a:t>
            </a:r>
          </a:p>
        </p:txBody>
      </p:sp>
      <p:sp>
        <p:nvSpPr>
          <p:cNvPr id="6" name="TextBox 5"/>
          <p:cNvSpPr txBox="1"/>
          <p:nvPr/>
        </p:nvSpPr>
        <p:spPr>
          <a:xfrm>
            <a:off x="6229350" y="3614659"/>
            <a:ext cx="1543050" cy="415498"/>
          </a:xfrm>
          <a:prstGeom prst="rect">
            <a:avLst/>
          </a:prstGeom>
          <a:noFill/>
        </p:spPr>
        <p:txBody>
          <a:bodyPr wrap="square" rtlCol="0">
            <a:spAutoFit/>
          </a:bodyPr>
          <a:lstStyle/>
          <a:p>
            <a:pPr defTabSz="685800" fontAlgn="auto">
              <a:spcBef>
                <a:spcPts val="0"/>
              </a:spcBef>
              <a:spcAft>
                <a:spcPts val="0"/>
              </a:spcAft>
            </a:pPr>
            <a:r>
              <a:rPr lang="en-US" sz="1050" dirty="0">
                <a:solidFill>
                  <a:prstClr val="black"/>
                </a:solidFill>
                <a:latin typeface="Calibri"/>
                <a:ea typeface="+mn-ea"/>
              </a:rPr>
              <a:t>All Control Accounts are Managed at Level 2</a:t>
            </a:r>
          </a:p>
        </p:txBody>
      </p:sp>
      <p:sp>
        <p:nvSpPr>
          <p:cNvPr id="19" name="Date Placeholder 18">
            <a:extLst>
              <a:ext uri="{FF2B5EF4-FFF2-40B4-BE49-F238E27FC236}">
                <a16:creationId xmlns:a16="http://schemas.microsoft.com/office/drawing/2014/main" id="{9667706C-B71B-382F-59D5-1B43BF19386F}"/>
              </a:ext>
            </a:extLst>
          </p:cNvPr>
          <p:cNvSpPr>
            <a:spLocks noGrp="1"/>
          </p:cNvSpPr>
          <p:nvPr>
            <p:ph type="dt" sz="half" idx="10"/>
          </p:nvPr>
        </p:nvSpPr>
        <p:spPr/>
        <p:txBody>
          <a:bodyPr/>
          <a:lstStyle/>
          <a:p>
            <a:pPr defTabSz="685800" fontAlgn="auto">
              <a:spcBef>
                <a:spcPts val="0"/>
              </a:spcBef>
              <a:spcAft>
                <a:spcPts val="0"/>
              </a:spcAft>
              <a:defRPr/>
            </a:pPr>
            <a:r>
              <a:rPr lang="en-US" altLang="en-US">
                <a:solidFill>
                  <a:prstClr val="black">
                    <a:tint val="75000"/>
                  </a:prstClr>
                </a:solidFill>
                <a:latin typeface="Calibri"/>
                <a:ea typeface="+mn-ea"/>
              </a:rPr>
              <a:t>October 27, 2022</a:t>
            </a:r>
            <a:endParaRPr lang="en-US" altLang="en-US" dirty="0">
              <a:solidFill>
                <a:prstClr val="black">
                  <a:tint val="75000"/>
                </a:prstClr>
              </a:solidFill>
              <a:latin typeface="Calibri"/>
              <a:ea typeface="+mn-ea"/>
            </a:endParaRPr>
          </a:p>
        </p:txBody>
      </p:sp>
      <p:sp>
        <p:nvSpPr>
          <p:cNvPr id="20" name="Footer Placeholder 19">
            <a:extLst>
              <a:ext uri="{FF2B5EF4-FFF2-40B4-BE49-F238E27FC236}">
                <a16:creationId xmlns:a16="http://schemas.microsoft.com/office/drawing/2014/main" id="{EB19BBBD-356F-15B8-D372-FC2415EB6BD5}"/>
              </a:ext>
            </a:extLst>
          </p:cNvPr>
          <p:cNvSpPr>
            <a:spLocks noGrp="1"/>
          </p:cNvSpPr>
          <p:nvPr>
            <p:ph type="ftr" sz="quarter" idx="11"/>
          </p:nvPr>
        </p:nvSpPr>
        <p:spPr/>
        <p:txBody>
          <a:bodyPr/>
          <a:lstStyle/>
          <a:p>
            <a:pPr defTabSz="685800" fontAlgn="auto">
              <a:spcBef>
                <a:spcPts val="0"/>
              </a:spcBef>
              <a:spcAft>
                <a:spcPts val="0"/>
              </a:spcAft>
              <a:defRPr/>
            </a:pPr>
            <a:r>
              <a:rPr lang="en-US">
                <a:solidFill>
                  <a:prstClr val="black">
                    <a:tint val="75000"/>
                  </a:prstClr>
                </a:solidFill>
                <a:latin typeface="Calibri"/>
                <a:ea typeface="+mn-ea"/>
              </a:rPr>
              <a:t>sPHENIX PMG Meeting</a:t>
            </a:r>
            <a:endParaRPr lang="en-US" dirty="0">
              <a:solidFill>
                <a:prstClr val="black">
                  <a:tint val="75000"/>
                </a:prstClr>
              </a:solidFill>
              <a:latin typeface="Calibri"/>
              <a:ea typeface="+mn-ea"/>
            </a:endParaRPr>
          </a:p>
        </p:txBody>
      </p:sp>
      <p:sp>
        <p:nvSpPr>
          <p:cNvPr id="2" name="Slide Number Placeholder 1">
            <a:extLst>
              <a:ext uri="{FF2B5EF4-FFF2-40B4-BE49-F238E27FC236}">
                <a16:creationId xmlns:a16="http://schemas.microsoft.com/office/drawing/2014/main" id="{C220E9F4-1781-EBEF-F942-61681B9CE385}"/>
              </a:ext>
            </a:extLst>
          </p:cNvPr>
          <p:cNvSpPr>
            <a:spLocks noGrp="1"/>
          </p:cNvSpPr>
          <p:nvPr>
            <p:ph type="sldNum" sz="quarter" idx="12"/>
          </p:nvPr>
        </p:nvSpPr>
        <p:spPr/>
        <p:txBody>
          <a:bodyPr/>
          <a:lstStyle/>
          <a:p>
            <a:pPr defTabSz="685800" fontAlgn="auto">
              <a:spcBef>
                <a:spcPts val="0"/>
              </a:spcBef>
              <a:spcAft>
                <a:spcPts val="0"/>
              </a:spcAft>
            </a:pPr>
            <a:fld id="{0AE0C637-5835-444B-B8C0-92C25AFA2084}" type="slidenum">
              <a:rPr lang="en-US" altLang="en-US" smtClean="0">
                <a:solidFill>
                  <a:prstClr val="black">
                    <a:tint val="75000"/>
                  </a:prstClr>
                </a:solidFill>
                <a:latin typeface="Calibri"/>
                <a:ea typeface="+mn-ea"/>
              </a:rPr>
              <a:pPr defTabSz="685800" fontAlgn="auto">
                <a:spcBef>
                  <a:spcPts val="0"/>
                </a:spcBef>
                <a:spcAft>
                  <a:spcPts val="0"/>
                </a:spcAft>
              </a:pPr>
              <a:t>3</a:t>
            </a:fld>
            <a:endParaRPr lang="en-US" altLang="en-US" dirty="0">
              <a:solidFill>
                <a:prstClr val="black">
                  <a:tint val="75000"/>
                </a:prstClr>
              </a:solidFill>
              <a:latin typeface="Calibri"/>
              <a:ea typeface="+mn-ea"/>
            </a:endParaRPr>
          </a:p>
        </p:txBody>
      </p:sp>
    </p:spTree>
    <p:extLst>
      <p:ext uri="{BB962C8B-B14F-4D97-AF65-F5344CB8AC3E}">
        <p14:creationId xmlns:p14="http://schemas.microsoft.com/office/powerpoint/2010/main" val="97999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52400" y="610793"/>
          <a:ext cx="8839200" cy="45327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8" name="Group 17"/>
          <p:cNvGrpSpPr/>
          <p:nvPr/>
        </p:nvGrpSpPr>
        <p:grpSpPr>
          <a:xfrm>
            <a:off x="190514" y="2577281"/>
            <a:ext cx="1485899" cy="831330"/>
            <a:chOff x="1042" y="2169473"/>
            <a:chExt cx="945515" cy="490159"/>
          </a:xfrm>
        </p:grpSpPr>
        <p:sp>
          <p:nvSpPr>
            <p:cNvPr id="19" name="Rounded Rectangle 18"/>
            <p:cNvSpPr/>
            <p:nvPr/>
          </p:nvSpPr>
          <p:spPr>
            <a:xfrm>
              <a:off x="1042" y="2169473"/>
              <a:ext cx="945515" cy="490159"/>
            </a:xfrm>
            <a:prstGeom prst="roundRect">
              <a:avLst>
                <a:gd name="adj" fmla="val 10000"/>
              </a:avLst>
            </a:prstGeom>
            <a:solidFill>
              <a:srgbClr val="1F89D7"/>
            </a:solidFill>
            <a:ln w="12700">
              <a:solidFill>
                <a:srgbClr val="1F89D7"/>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20" name="Rounded Rectangle 4"/>
            <p:cNvSpPr txBox="1"/>
            <p:nvPr/>
          </p:nvSpPr>
          <p:spPr>
            <a:xfrm>
              <a:off x="15398" y="2183829"/>
              <a:ext cx="916803" cy="461447"/>
            </a:xfrm>
            <a:prstGeom prst="rect">
              <a:avLst/>
            </a:prstGeom>
            <a:solidFill>
              <a:srgbClr val="3399FF"/>
            </a:solidFill>
          </p:spPr>
          <p:style>
            <a:lnRef idx="0">
              <a:scrgbClr r="0" g="0" b="0"/>
            </a:lnRef>
            <a:fillRef idx="0">
              <a:scrgbClr r="0" g="0" b="0"/>
            </a:fillRef>
            <a:effectRef idx="0">
              <a:scrgbClr r="0" g="0" b="0"/>
            </a:effectRef>
            <a:fontRef idx="minor">
              <a:schemeClr val="lt1"/>
            </a:fontRef>
          </p:style>
          <p:txBody>
            <a:bodyPr spcFirstLastPara="0" vert="horz" wrap="square" lIns="15240" tIns="10160" rIns="15240" bIns="10160" numCol="1" spcCol="1270" anchor="t" anchorCtr="0">
              <a:noAutofit/>
            </a:bodyPr>
            <a:lstStyle/>
            <a:p>
              <a:pPr algn="ctr" defTabSz="266645">
                <a:lnSpc>
                  <a:spcPct val="90000"/>
                </a:lnSpc>
                <a:spcAft>
                  <a:spcPct val="35000"/>
                </a:spcAft>
              </a:pPr>
              <a:r>
                <a:rPr lang="en-US" sz="1400" b="1" dirty="0"/>
                <a:t>All Control Account Managers are at L2</a:t>
              </a:r>
            </a:p>
          </p:txBody>
        </p:sp>
      </p:grpSp>
      <p:sp>
        <p:nvSpPr>
          <p:cNvPr id="26" name="Title 1"/>
          <p:cNvSpPr>
            <a:spLocks noGrp="1"/>
          </p:cNvSpPr>
          <p:nvPr>
            <p:ph type="title"/>
          </p:nvPr>
        </p:nvSpPr>
        <p:spPr>
          <a:xfrm>
            <a:off x="380206" y="12"/>
            <a:ext cx="8229600" cy="546497"/>
          </a:xfrm>
        </p:spPr>
        <p:txBody>
          <a:bodyPr/>
          <a:lstStyle/>
          <a:p>
            <a:pPr eaLnBrk="1" hangingPunct="1">
              <a:defRPr/>
            </a:pPr>
            <a:r>
              <a:rPr lang="en-US" sz="3300" dirty="0">
                <a:solidFill>
                  <a:srgbClr val="000000"/>
                </a:solidFill>
                <a:latin typeface="+mn-lt"/>
                <a:ea typeface="MS PGothic" charset="0"/>
              </a:rPr>
              <a:t>1008 I&amp;F  Management Structure   </a:t>
            </a:r>
          </a:p>
        </p:txBody>
      </p:sp>
      <p:sp>
        <p:nvSpPr>
          <p:cNvPr id="4" name="Date Placeholder 3">
            <a:extLst>
              <a:ext uri="{FF2B5EF4-FFF2-40B4-BE49-F238E27FC236}">
                <a16:creationId xmlns:a16="http://schemas.microsoft.com/office/drawing/2014/main" id="{3B068135-7B86-B825-861B-256B3E03375D}"/>
              </a:ext>
            </a:extLst>
          </p:cNvPr>
          <p:cNvSpPr>
            <a:spLocks noGrp="1"/>
          </p:cNvSpPr>
          <p:nvPr>
            <p:ph type="dt" sz="half" idx="2"/>
          </p:nvPr>
        </p:nvSpPr>
        <p:spPr/>
        <p:txBody>
          <a:bodyPr/>
          <a:lstStyle/>
          <a:p>
            <a:pPr>
              <a:defRPr/>
            </a:pPr>
            <a:r>
              <a:rPr lang="en-US" altLang="en-US"/>
              <a:t>October 27, 2022</a:t>
            </a:r>
            <a:endParaRPr lang="en-US" altLang="en-US" dirty="0"/>
          </a:p>
        </p:txBody>
      </p:sp>
      <p:sp>
        <p:nvSpPr>
          <p:cNvPr id="7" name="Footer Placeholder 6">
            <a:extLst>
              <a:ext uri="{FF2B5EF4-FFF2-40B4-BE49-F238E27FC236}">
                <a16:creationId xmlns:a16="http://schemas.microsoft.com/office/drawing/2014/main" id="{3271B8E1-BB49-6A05-1DD9-E38D7E650E31}"/>
              </a:ext>
            </a:extLst>
          </p:cNvPr>
          <p:cNvSpPr>
            <a:spLocks noGrp="1"/>
          </p:cNvSpPr>
          <p:nvPr>
            <p:ph type="ftr" sz="quarter" idx="3"/>
          </p:nvPr>
        </p:nvSpPr>
        <p:spPr/>
        <p:txBody>
          <a:bodyPr/>
          <a:lstStyle/>
          <a:p>
            <a:pPr>
              <a:defRPr/>
            </a:pPr>
            <a:r>
              <a:rPr lang="en-US"/>
              <a:t>sPHENIX PMG Meeting</a:t>
            </a:r>
            <a:endParaRPr lang="en-US" dirty="0"/>
          </a:p>
        </p:txBody>
      </p:sp>
      <p:sp>
        <p:nvSpPr>
          <p:cNvPr id="2" name="Slide Number Placeholder 1">
            <a:extLst>
              <a:ext uri="{FF2B5EF4-FFF2-40B4-BE49-F238E27FC236}">
                <a16:creationId xmlns:a16="http://schemas.microsoft.com/office/drawing/2014/main" id="{DF6A2CB8-0D8F-D680-4A35-115C8C4D09BA}"/>
              </a:ext>
            </a:extLst>
          </p:cNvPr>
          <p:cNvSpPr>
            <a:spLocks noGrp="1"/>
          </p:cNvSpPr>
          <p:nvPr>
            <p:ph type="sldNum" sz="quarter" idx="12"/>
          </p:nvPr>
        </p:nvSpPr>
        <p:spPr/>
        <p:txBody>
          <a:bodyPr/>
          <a:lstStyle/>
          <a:p>
            <a:fld id="{0AE0C637-5835-444B-B8C0-92C25AFA2084}" type="slidenum">
              <a:rPr lang="en-US" altLang="en-US" smtClean="0"/>
              <a:pPr/>
              <a:t>4</a:t>
            </a:fld>
            <a:endParaRPr lang="en-US" altLang="en-US" dirty="0"/>
          </a:p>
        </p:txBody>
      </p:sp>
    </p:spTree>
    <p:extLst>
      <p:ext uri="{BB962C8B-B14F-4D97-AF65-F5344CB8AC3E}">
        <p14:creationId xmlns:p14="http://schemas.microsoft.com/office/powerpoint/2010/main" val="1261842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152400" y="25003"/>
            <a:ext cx="7315200" cy="546497"/>
          </a:xfrm>
        </p:spPr>
        <p:txBody>
          <a:bodyPr/>
          <a:lstStyle/>
          <a:p>
            <a:pPr algn="ctr"/>
            <a:r>
              <a:rPr lang="en-US" sz="4000" dirty="0"/>
              <a:t>I&amp;F Upgrade Project Management</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304800" y="657225"/>
            <a:ext cx="8610600" cy="3829050"/>
          </a:xfrm>
        </p:spPr>
        <p:txBody>
          <a:bodyPr/>
          <a:lstStyle/>
          <a:p>
            <a:r>
              <a:rPr lang="en-US" dirty="0"/>
              <a:t>I&amp;F Upgrade Project Management at BNL, staffed by BNL</a:t>
            </a:r>
          </a:p>
          <a:p>
            <a:pPr lvl="1"/>
            <a:r>
              <a:rPr lang="en-US" sz="1600" dirty="0"/>
              <a:t>Includes Project Director, Project Manager, Project Scientist, Project Engineer,  ES&amp;H rep, QA rep, Chief Mechanical Engineer, Project Controls Manager and staff, Integration </a:t>
            </a:r>
          </a:p>
          <a:p>
            <a:pPr lvl="1"/>
            <a:r>
              <a:rPr lang="en-US" sz="1600" dirty="0"/>
              <a:t>Significant experience – core of scientific and engineering group that built PHENIX and operated it for 16 years; project controls group experienced on several other completed DOE-413-type projects</a:t>
            </a:r>
          </a:p>
          <a:p>
            <a:pPr lvl="1"/>
            <a:endParaRPr lang="en-US" sz="1600" dirty="0"/>
          </a:p>
          <a:p>
            <a:r>
              <a:rPr lang="en-US" dirty="0"/>
              <a:t>L2 Managers/CAMs, L3 Managers:  BNL staff</a:t>
            </a:r>
          </a:p>
        </p:txBody>
      </p:sp>
      <p:sp>
        <p:nvSpPr>
          <p:cNvPr id="9" name="TextBox 8">
            <a:extLst>
              <a:ext uri="{FF2B5EF4-FFF2-40B4-BE49-F238E27FC236}">
                <a16:creationId xmlns:a16="http://schemas.microsoft.com/office/drawing/2014/main" id="{56D213E0-1F51-4759-B71F-D3B0D812B47C}"/>
              </a:ext>
            </a:extLst>
          </p:cNvPr>
          <p:cNvSpPr txBox="1"/>
          <p:nvPr/>
        </p:nvSpPr>
        <p:spPr>
          <a:xfrm>
            <a:off x="6743303" y="3726418"/>
            <a:ext cx="2133600" cy="369332"/>
          </a:xfrm>
          <a:prstGeom prst="rect">
            <a:avLst/>
          </a:prstGeom>
          <a:solidFill>
            <a:schemeClr val="accent5">
              <a:lumMod val="20000"/>
              <a:lumOff val="80000"/>
            </a:schemeClr>
          </a:solidFill>
          <a:ln w="12700">
            <a:solidFill>
              <a:schemeClr val="tx1"/>
            </a:solidFill>
          </a:ln>
        </p:spPr>
        <p:txBody>
          <a:bodyPr wrap="square" rtlCol="0">
            <a:spAutoFit/>
          </a:bodyPr>
          <a:lstStyle/>
          <a:p>
            <a:r>
              <a:rPr lang="en-US" dirty="0"/>
              <a:t>Charge Question #8</a:t>
            </a:r>
          </a:p>
        </p:txBody>
      </p:sp>
      <p:sp>
        <p:nvSpPr>
          <p:cNvPr id="4" name="Date Placeholder 3">
            <a:extLst>
              <a:ext uri="{FF2B5EF4-FFF2-40B4-BE49-F238E27FC236}">
                <a16:creationId xmlns:a16="http://schemas.microsoft.com/office/drawing/2014/main" id="{8C510354-47D9-6C7B-CB0F-8308208FBA7B}"/>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6F95D7BD-EC0E-EADB-F598-607ABD9B7E6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9BA3DF6A-5C70-5C2B-149C-D4F003CD286F}"/>
              </a:ext>
            </a:extLst>
          </p:cNvPr>
          <p:cNvSpPr>
            <a:spLocks noGrp="1"/>
          </p:cNvSpPr>
          <p:nvPr>
            <p:ph type="sldNum" sz="quarter" idx="12"/>
          </p:nvPr>
        </p:nvSpPr>
        <p:spPr/>
        <p:txBody>
          <a:bodyPr/>
          <a:lstStyle/>
          <a:p>
            <a:fld id="{4B932B3A-BA38-40C7-ADEE-2A1902CEB265}" type="slidenum">
              <a:rPr lang="en-US" altLang="en-US" smtClean="0"/>
              <a:pPr/>
              <a:t>5</a:t>
            </a:fld>
            <a:endParaRPr lang="en-US" altLang="en-US"/>
          </a:p>
        </p:txBody>
      </p:sp>
    </p:spTree>
    <p:extLst>
      <p:ext uri="{BB962C8B-B14F-4D97-AF65-F5344CB8AC3E}">
        <p14:creationId xmlns:p14="http://schemas.microsoft.com/office/powerpoint/2010/main" val="247434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152400" y="25003"/>
            <a:ext cx="7162800" cy="546497"/>
          </a:xfrm>
        </p:spPr>
        <p:txBody>
          <a:bodyPr/>
          <a:lstStyle/>
          <a:p>
            <a:pPr algn="ctr"/>
            <a:r>
              <a:rPr lang="en-US" sz="4000" dirty="0"/>
              <a:t>I&amp;F Upgrade Project Organization</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152400" y="800100"/>
            <a:ext cx="8763000" cy="3829050"/>
          </a:xfrm>
        </p:spPr>
        <p:txBody>
          <a:bodyPr/>
          <a:lstStyle/>
          <a:p>
            <a:r>
              <a:rPr lang="en-US" sz="1800" dirty="0"/>
              <a:t>BNL Staff direct, engineer, design, and perform the Infrastructure and Facilities work</a:t>
            </a:r>
          </a:p>
          <a:p>
            <a:pPr lvl="1"/>
            <a:r>
              <a:rPr lang="en-US" sz="1600" dirty="0"/>
              <a:t>Superconducting Magnet and all support systems</a:t>
            </a:r>
          </a:p>
          <a:p>
            <a:pPr lvl="1"/>
            <a:r>
              <a:rPr lang="en-US" sz="1600" dirty="0"/>
              <a:t>Cradle/Carriage, Inner Detector Supports, Platforms</a:t>
            </a:r>
          </a:p>
          <a:p>
            <a:pPr lvl="1"/>
            <a:r>
              <a:rPr lang="en-US" sz="1600" dirty="0"/>
              <a:t>Magnet Steel: yoke and pole tips</a:t>
            </a:r>
          </a:p>
          <a:p>
            <a:pPr lvl="1"/>
            <a:r>
              <a:rPr lang="en-US" sz="1600" dirty="0">
                <a:highlight>
                  <a:srgbClr val="FFFF00"/>
                </a:highlight>
              </a:rPr>
              <a:t>Infrastructure upgrades</a:t>
            </a:r>
          </a:p>
          <a:p>
            <a:pPr lvl="2"/>
            <a:r>
              <a:rPr lang="en-US" sz="1400" dirty="0"/>
              <a:t>Detector - AC Power, Cabling/Fiber Optics and tray systems, Racks, Gas &amp; Cooling Systems, Assembly Hall, Counting House</a:t>
            </a:r>
          </a:p>
          <a:p>
            <a:pPr lvl="2"/>
            <a:r>
              <a:rPr lang="en-US" sz="1400" dirty="0"/>
              <a:t>Facility - Supports for Electrical &amp; Cryogenic Services, AC power, HVAC, IR Cooling Water Supply, Safety Systems, Track Modifications</a:t>
            </a:r>
          </a:p>
          <a:p>
            <a:pPr lvl="1"/>
            <a:r>
              <a:rPr lang="en-US" sz="1600" dirty="0">
                <a:highlight>
                  <a:srgbClr val="FFFF00"/>
                </a:highlight>
              </a:rPr>
              <a:t>Installation</a:t>
            </a:r>
          </a:p>
          <a:p>
            <a:pPr lvl="2"/>
            <a:r>
              <a:rPr lang="en-US" sz="1400" dirty="0"/>
              <a:t>BNL handles mechanical rigging-in; designs and has fabricated all installation tooling &amp; fixturing</a:t>
            </a:r>
          </a:p>
          <a:p>
            <a:pPr lvl="2"/>
            <a:r>
              <a:rPr lang="en-US" sz="1400" dirty="0"/>
              <a:t>University and all Lab groups all participate in the in-situ testing step</a:t>
            </a:r>
            <a:endParaRPr lang="en-US" dirty="0"/>
          </a:p>
        </p:txBody>
      </p:sp>
      <p:sp>
        <p:nvSpPr>
          <p:cNvPr id="9" name="TextBox 8">
            <a:extLst>
              <a:ext uri="{FF2B5EF4-FFF2-40B4-BE49-F238E27FC236}">
                <a16:creationId xmlns:a16="http://schemas.microsoft.com/office/drawing/2014/main" id="{C5AACADB-A3FF-4DCC-946B-7EB293A17502}"/>
              </a:ext>
            </a:extLst>
          </p:cNvPr>
          <p:cNvSpPr txBox="1"/>
          <p:nvPr/>
        </p:nvSpPr>
        <p:spPr>
          <a:xfrm>
            <a:off x="6743303" y="3955018"/>
            <a:ext cx="2133600" cy="369332"/>
          </a:xfrm>
          <a:prstGeom prst="rect">
            <a:avLst/>
          </a:prstGeom>
          <a:solidFill>
            <a:schemeClr val="accent5">
              <a:lumMod val="20000"/>
              <a:lumOff val="80000"/>
            </a:schemeClr>
          </a:solidFill>
          <a:ln w="12700">
            <a:solidFill>
              <a:schemeClr val="tx1"/>
            </a:solidFill>
          </a:ln>
        </p:spPr>
        <p:txBody>
          <a:bodyPr wrap="square" rtlCol="0">
            <a:spAutoFit/>
          </a:bodyPr>
          <a:lstStyle/>
          <a:p>
            <a:r>
              <a:rPr lang="en-US" dirty="0"/>
              <a:t>Charge Question #3</a:t>
            </a:r>
          </a:p>
        </p:txBody>
      </p:sp>
      <p:sp>
        <p:nvSpPr>
          <p:cNvPr id="4" name="Date Placeholder 3">
            <a:extLst>
              <a:ext uri="{FF2B5EF4-FFF2-40B4-BE49-F238E27FC236}">
                <a16:creationId xmlns:a16="http://schemas.microsoft.com/office/drawing/2014/main" id="{1856490E-B033-CF7F-BF8C-7257709B594F}"/>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69BC0737-5FDB-37A1-0EA2-0F2C488BA24A}"/>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39834F95-9330-05B0-0CD5-45E08A8AAC59}"/>
              </a:ext>
            </a:extLst>
          </p:cNvPr>
          <p:cNvSpPr>
            <a:spLocks noGrp="1"/>
          </p:cNvSpPr>
          <p:nvPr>
            <p:ph type="sldNum" sz="quarter" idx="12"/>
          </p:nvPr>
        </p:nvSpPr>
        <p:spPr/>
        <p:txBody>
          <a:bodyPr/>
          <a:lstStyle/>
          <a:p>
            <a:fld id="{4B932B3A-BA38-40C7-ADEE-2A1902CEB265}" type="slidenum">
              <a:rPr lang="en-US" altLang="en-US" smtClean="0"/>
              <a:pPr/>
              <a:t>6</a:t>
            </a:fld>
            <a:endParaRPr lang="en-US" altLang="en-US"/>
          </a:p>
        </p:txBody>
      </p:sp>
    </p:spTree>
    <p:extLst>
      <p:ext uri="{BB962C8B-B14F-4D97-AF65-F5344CB8AC3E}">
        <p14:creationId xmlns:p14="http://schemas.microsoft.com/office/powerpoint/2010/main" val="2941794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0" y="25003"/>
            <a:ext cx="6629400" cy="546497"/>
          </a:xfrm>
        </p:spPr>
        <p:txBody>
          <a:bodyPr/>
          <a:lstStyle/>
          <a:p>
            <a:pPr algn="ctr"/>
            <a:r>
              <a:rPr lang="en-US" sz="4000" dirty="0"/>
              <a:t>I&amp;F Upgrade Labor Resources</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180976" y="800100"/>
            <a:ext cx="8763000" cy="3829050"/>
          </a:xfrm>
        </p:spPr>
        <p:txBody>
          <a:bodyPr/>
          <a:lstStyle/>
          <a:p>
            <a:r>
              <a:rPr lang="en-US" sz="1800" dirty="0"/>
              <a:t>Engineering and Design Staff from</a:t>
            </a:r>
          </a:p>
          <a:p>
            <a:pPr lvl="1"/>
            <a:r>
              <a:rPr lang="en-US" sz="1600" dirty="0"/>
              <a:t>Physics</a:t>
            </a:r>
          </a:p>
          <a:p>
            <a:pPr lvl="1"/>
            <a:r>
              <a:rPr lang="en-US" sz="1600" dirty="0"/>
              <a:t>Collider-Accelerator (CAD)</a:t>
            </a:r>
          </a:p>
          <a:p>
            <a:pPr lvl="1"/>
            <a:r>
              <a:rPr lang="en-US" sz="1600" dirty="0"/>
              <a:t>Advanced Technology Research Organization (ATRO)</a:t>
            </a:r>
          </a:p>
          <a:p>
            <a:pPr lvl="1"/>
            <a:r>
              <a:rPr lang="en-US" sz="1600" dirty="0"/>
              <a:t>Superconducting Magnet (SMD)</a:t>
            </a:r>
          </a:p>
          <a:p>
            <a:r>
              <a:rPr lang="en-US" sz="2000" dirty="0"/>
              <a:t>Installation phase is led by BNL staff (Physics, Collider-Accelerator)</a:t>
            </a:r>
          </a:p>
          <a:p>
            <a:r>
              <a:rPr lang="en-US" sz="2000" dirty="0"/>
              <a:t>Cabling and later in-situ testing work depends upon outside contributions in addition to BNL staff</a:t>
            </a:r>
          </a:p>
          <a:p>
            <a:pPr lvl="1"/>
            <a:r>
              <a:rPr lang="en-US" dirty="0"/>
              <a:t>University staff</a:t>
            </a:r>
          </a:p>
          <a:p>
            <a:pPr lvl="1"/>
            <a:r>
              <a:rPr lang="en-US" dirty="0"/>
              <a:t>Staff from other Laboratories: RIKEN/LANL/LBNL/MIT-LNS/Columbia-Nevis</a:t>
            </a:r>
          </a:p>
        </p:txBody>
      </p:sp>
      <p:sp>
        <p:nvSpPr>
          <p:cNvPr id="9" name="TextBox 8">
            <a:extLst>
              <a:ext uri="{FF2B5EF4-FFF2-40B4-BE49-F238E27FC236}">
                <a16:creationId xmlns:a16="http://schemas.microsoft.com/office/drawing/2014/main" id="{FB97F2E4-BACA-46F1-8E24-49683C93E277}"/>
              </a:ext>
            </a:extLst>
          </p:cNvPr>
          <p:cNvSpPr txBox="1"/>
          <p:nvPr/>
        </p:nvSpPr>
        <p:spPr>
          <a:xfrm>
            <a:off x="6705600" y="4259818"/>
            <a:ext cx="2133600" cy="369332"/>
          </a:xfrm>
          <a:prstGeom prst="rect">
            <a:avLst/>
          </a:prstGeom>
          <a:solidFill>
            <a:schemeClr val="accent5">
              <a:lumMod val="20000"/>
              <a:lumOff val="80000"/>
            </a:schemeClr>
          </a:solidFill>
          <a:ln w="12700">
            <a:solidFill>
              <a:schemeClr val="tx1"/>
            </a:solidFill>
          </a:ln>
        </p:spPr>
        <p:txBody>
          <a:bodyPr wrap="square" rtlCol="0">
            <a:spAutoFit/>
          </a:bodyPr>
          <a:lstStyle/>
          <a:p>
            <a:r>
              <a:rPr lang="en-US" dirty="0"/>
              <a:t>Charge Question #3</a:t>
            </a:r>
          </a:p>
        </p:txBody>
      </p:sp>
      <p:sp>
        <p:nvSpPr>
          <p:cNvPr id="4" name="Date Placeholder 3">
            <a:extLst>
              <a:ext uri="{FF2B5EF4-FFF2-40B4-BE49-F238E27FC236}">
                <a16:creationId xmlns:a16="http://schemas.microsoft.com/office/drawing/2014/main" id="{556A60B4-4107-D6A8-3777-0F1B8DACA51F}"/>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CE50D488-B95B-CCD9-C40C-6802FC648A0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647F44A-2DD3-022E-38F6-EC4B5725BF47}"/>
              </a:ext>
            </a:extLst>
          </p:cNvPr>
          <p:cNvSpPr>
            <a:spLocks noGrp="1"/>
          </p:cNvSpPr>
          <p:nvPr>
            <p:ph type="sldNum" sz="quarter" idx="12"/>
          </p:nvPr>
        </p:nvSpPr>
        <p:spPr/>
        <p:txBody>
          <a:bodyPr/>
          <a:lstStyle/>
          <a:p>
            <a:fld id="{4B932B3A-BA38-40C7-ADEE-2A1902CEB265}" type="slidenum">
              <a:rPr lang="en-US" altLang="en-US" smtClean="0"/>
              <a:pPr/>
              <a:t>7</a:t>
            </a:fld>
            <a:endParaRPr lang="en-US" altLang="en-US"/>
          </a:p>
        </p:txBody>
      </p:sp>
    </p:spTree>
    <p:extLst>
      <p:ext uri="{BB962C8B-B14F-4D97-AF65-F5344CB8AC3E}">
        <p14:creationId xmlns:p14="http://schemas.microsoft.com/office/powerpoint/2010/main" val="1099982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D9154-1AE2-4E51-8683-D8F981621520}"/>
              </a:ext>
            </a:extLst>
          </p:cNvPr>
          <p:cNvSpPr>
            <a:spLocks noGrp="1"/>
          </p:cNvSpPr>
          <p:nvPr>
            <p:ph type="title"/>
          </p:nvPr>
        </p:nvSpPr>
        <p:spPr>
          <a:xfrm>
            <a:off x="-228600" y="25003"/>
            <a:ext cx="5029200" cy="546497"/>
          </a:xfrm>
        </p:spPr>
        <p:txBody>
          <a:bodyPr/>
          <a:lstStyle/>
          <a:p>
            <a:pPr algn="ctr"/>
            <a:r>
              <a:rPr lang="en-US" sz="4000" dirty="0"/>
              <a:t>I&amp;F Upgrade MOAs</a:t>
            </a:r>
          </a:p>
        </p:txBody>
      </p:sp>
      <p:sp>
        <p:nvSpPr>
          <p:cNvPr id="3" name="Content Placeholder 2">
            <a:extLst>
              <a:ext uri="{FF2B5EF4-FFF2-40B4-BE49-F238E27FC236}">
                <a16:creationId xmlns:a16="http://schemas.microsoft.com/office/drawing/2014/main" id="{CE5C9949-693F-46EF-82A5-868B286E968B}"/>
              </a:ext>
            </a:extLst>
          </p:cNvPr>
          <p:cNvSpPr>
            <a:spLocks noGrp="1"/>
          </p:cNvSpPr>
          <p:nvPr>
            <p:ph idx="1"/>
          </p:nvPr>
        </p:nvSpPr>
        <p:spPr>
          <a:xfrm>
            <a:off x="304800" y="723900"/>
            <a:ext cx="8610600" cy="3829050"/>
          </a:xfrm>
        </p:spPr>
        <p:txBody>
          <a:bodyPr/>
          <a:lstStyle/>
          <a:p>
            <a:r>
              <a:rPr lang="en-US" sz="1800" dirty="0"/>
              <a:t>Memoranda of Agreement between sPHENIX and these other BNL organizations address</a:t>
            </a:r>
          </a:p>
          <a:p>
            <a:pPr lvl="1"/>
            <a:r>
              <a:rPr lang="en-US" sz="1600" dirty="0"/>
              <a:t>activities and personnel involved</a:t>
            </a:r>
          </a:p>
          <a:p>
            <a:pPr lvl="1"/>
            <a:r>
              <a:rPr lang="en-US" sz="1600" dirty="0"/>
              <a:t>amounts and duration of the planned effort</a:t>
            </a:r>
          </a:p>
          <a:p>
            <a:r>
              <a:rPr lang="en-US" sz="1800" dirty="0"/>
              <a:t>All five are complete, updated, (posted on Indico page at top): </a:t>
            </a:r>
          </a:p>
          <a:p>
            <a:pPr lvl="1"/>
            <a:r>
              <a:rPr lang="en-US" sz="1600" dirty="0"/>
              <a:t>Physics</a:t>
            </a:r>
          </a:p>
          <a:p>
            <a:pPr lvl="1"/>
            <a:r>
              <a:rPr lang="en-US" sz="1600" dirty="0"/>
              <a:t>C-AD for Magnet and Carriage/Cradle</a:t>
            </a:r>
          </a:p>
          <a:p>
            <a:pPr lvl="1"/>
            <a:r>
              <a:rPr lang="en-US" sz="1600" dirty="0"/>
              <a:t>Advanced Technology Research Organization (ATRO) for TPC and DAQ including installation</a:t>
            </a:r>
          </a:p>
          <a:p>
            <a:pPr lvl="1"/>
            <a:r>
              <a:rPr lang="en-US" sz="1600" dirty="0"/>
              <a:t>SMD for Engineering/FEA</a:t>
            </a:r>
          </a:p>
          <a:p>
            <a:pPr lvl="1"/>
            <a:r>
              <a:rPr lang="en-US" sz="1600" dirty="0"/>
              <a:t>C-AD for Infrastructure improvements</a:t>
            </a:r>
          </a:p>
        </p:txBody>
      </p:sp>
      <p:sp>
        <p:nvSpPr>
          <p:cNvPr id="9" name="TextBox 8">
            <a:extLst>
              <a:ext uri="{FF2B5EF4-FFF2-40B4-BE49-F238E27FC236}">
                <a16:creationId xmlns:a16="http://schemas.microsoft.com/office/drawing/2014/main" id="{E18F70B2-9924-4BF1-AB21-B6B3AEC61FDA}"/>
              </a:ext>
            </a:extLst>
          </p:cNvPr>
          <p:cNvSpPr txBox="1"/>
          <p:nvPr/>
        </p:nvSpPr>
        <p:spPr>
          <a:xfrm>
            <a:off x="6743303" y="3955018"/>
            <a:ext cx="2133600" cy="369332"/>
          </a:xfrm>
          <a:prstGeom prst="rect">
            <a:avLst/>
          </a:prstGeom>
          <a:solidFill>
            <a:schemeClr val="accent5">
              <a:lumMod val="20000"/>
              <a:lumOff val="80000"/>
            </a:schemeClr>
          </a:solidFill>
          <a:ln w="12700">
            <a:solidFill>
              <a:schemeClr val="tx1"/>
            </a:solidFill>
          </a:ln>
        </p:spPr>
        <p:txBody>
          <a:bodyPr wrap="square" rtlCol="0">
            <a:spAutoFit/>
          </a:bodyPr>
          <a:lstStyle/>
          <a:p>
            <a:r>
              <a:rPr lang="en-US" dirty="0"/>
              <a:t>Charge Question #3</a:t>
            </a:r>
          </a:p>
        </p:txBody>
      </p:sp>
      <p:sp>
        <p:nvSpPr>
          <p:cNvPr id="4" name="Date Placeholder 3">
            <a:extLst>
              <a:ext uri="{FF2B5EF4-FFF2-40B4-BE49-F238E27FC236}">
                <a16:creationId xmlns:a16="http://schemas.microsoft.com/office/drawing/2014/main" id="{7E1F1E4D-CB35-CCB2-EA35-871EAD0D3008}"/>
              </a:ext>
            </a:extLst>
          </p:cNvPr>
          <p:cNvSpPr>
            <a:spLocks noGrp="1"/>
          </p:cNvSpPr>
          <p:nvPr>
            <p:ph type="dt" sz="half" idx="10"/>
          </p:nvPr>
        </p:nvSpPr>
        <p:spPr/>
        <p:txBody>
          <a:bodyPr/>
          <a:lstStyle/>
          <a:p>
            <a:pPr>
              <a:defRPr/>
            </a:pPr>
            <a:r>
              <a:rPr lang="en-US" altLang="en-US"/>
              <a:t>October 27, 2022</a:t>
            </a:r>
          </a:p>
        </p:txBody>
      </p:sp>
      <p:sp>
        <p:nvSpPr>
          <p:cNvPr id="5" name="Footer Placeholder 4">
            <a:extLst>
              <a:ext uri="{FF2B5EF4-FFF2-40B4-BE49-F238E27FC236}">
                <a16:creationId xmlns:a16="http://schemas.microsoft.com/office/drawing/2014/main" id="{A625D2A8-A36B-A877-C56E-5498B0CBFCAB}"/>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89C4910-9164-A749-0EEC-A5F38E989C23}"/>
              </a:ext>
            </a:extLst>
          </p:cNvPr>
          <p:cNvSpPr>
            <a:spLocks noGrp="1"/>
          </p:cNvSpPr>
          <p:nvPr>
            <p:ph type="sldNum" sz="quarter" idx="12"/>
          </p:nvPr>
        </p:nvSpPr>
        <p:spPr/>
        <p:txBody>
          <a:bodyPr/>
          <a:lstStyle/>
          <a:p>
            <a:fld id="{4B932B3A-BA38-40C7-ADEE-2A1902CEB265}" type="slidenum">
              <a:rPr lang="en-US" altLang="en-US" smtClean="0"/>
              <a:pPr/>
              <a:t>8</a:t>
            </a:fld>
            <a:endParaRPr lang="en-US" altLang="en-US"/>
          </a:p>
        </p:txBody>
      </p:sp>
    </p:spTree>
    <p:extLst>
      <p:ext uri="{BB962C8B-B14F-4D97-AF65-F5344CB8AC3E}">
        <p14:creationId xmlns:p14="http://schemas.microsoft.com/office/powerpoint/2010/main" val="2165804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F3EDF-8BF6-6BD4-CE1B-C86A67D82E94}"/>
              </a:ext>
            </a:extLst>
          </p:cNvPr>
          <p:cNvSpPr>
            <a:spLocks noGrp="1"/>
          </p:cNvSpPr>
          <p:nvPr>
            <p:ph type="title"/>
          </p:nvPr>
        </p:nvSpPr>
        <p:spPr/>
        <p:txBody>
          <a:bodyPr/>
          <a:lstStyle/>
          <a:p>
            <a:r>
              <a:rPr lang="en-US" dirty="0"/>
              <a:t>Labor Needs going forward	</a:t>
            </a:r>
          </a:p>
        </p:txBody>
      </p:sp>
      <p:sp>
        <p:nvSpPr>
          <p:cNvPr id="3" name="Content Placeholder 2">
            <a:extLst>
              <a:ext uri="{FF2B5EF4-FFF2-40B4-BE49-F238E27FC236}">
                <a16:creationId xmlns:a16="http://schemas.microsoft.com/office/drawing/2014/main" id="{5CA03B71-7C39-A8E0-C156-D43FB2BCEEEF}"/>
              </a:ext>
            </a:extLst>
          </p:cNvPr>
          <p:cNvSpPr>
            <a:spLocks noGrp="1"/>
          </p:cNvSpPr>
          <p:nvPr>
            <p:ph idx="1"/>
          </p:nvPr>
        </p:nvSpPr>
        <p:spPr>
          <a:xfrm>
            <a:off x="457200" y="742950"/>
            <a:ext cx="8229600" cy="3886200"/>
          </a:xfrm>
        </p:spPr>
        <p:txBody>
          <a:bodyPr/>
          <a:lstStyle/>
          <a:p>
            <a:r>
              <a:rPr lang="en-US" sz="2000" dirty="0"/>
              <a:t>Experience of past 7 months is that our actual labor use is running twice the baseline estimate – dominated as expected by Magnet, Infrastructure, Installation efforts</a:t>
            </a:r>
          </a:p>
          <a:p>
            <a:r>
              <a:rPr lang="en-US" sz="2000" dirty="0"/>
              <a:t>Reviewed remaining task list in </a:t>
            </a:r>
            <a:r>
              <a:rPr lang="en-US" sz="2000" dirty="0" err="1"/>
              <a:t>ResourceLoadedSchedule</a:t>
            </a:r>
            <a:r>
              <a:rPr lang="en-US" sz="2000" dirty="0"/>
              <a:t> (“P6”) – resulting estimates are now double the baseline number</a:t>
            </a:r>
          </a:p>
          <a:p>
            <a:pPr lvl="1"/>
            <a:r>
              <a:rPr lang="en-US" sz="1600" dirty="0"/>
              <a:t>Excel file attached to Indico page</a:t>
            </a:r>
          </a:p>
          <a:p>
            <a:r>
              <a:rPr lang="en-US" sz="2000" dirty="0"/>
              <a:t>Actual use is 39.9K hours over past 7 months (38.9 FTE)</a:t>
            </a:r>
          </a:p>
          <a:p>
            <a:r>
              <a:rPr lang="en-US" sz="2000" dirty="0"/>
              <a:t>Estimate 31.1K hours of remaining effort (35.3 FTE for 6 months)</a:t>
            </a:r>
          </a:p>
          <a:p>
            <a:pPr lvl="1"/>
            <a:r>
              <a:rPr lang="en-US" sz="1800" dirty="0"/>
              <a:t>Physics – 15.7K hours</a:t>
            </a:r>
          </a:p>
          <a:p>
            <a:pPr lvl="1"/>
            <a:r>
              <a:rPr lang="en-US" sz="1800" dirty="0"/>
              <a:t>CAD – 7.2K hours</a:t>
            </a:r>
          </a:p>
          <a:p>
            <a:pPr lvl="1"/>
            <a:r>
              <a:rPr lang="en-US" sz="1800" dirty="0"/>
              <a:t>Collaborators – 8.2K hours (note: this expands the prior labor pool)</a:t>
            </a:r>
          </a:p>
        </p:txBody>
      </p:sp>
      <p:sp>
        <p:nvSpPr>
          <p:cNvPr id="7" name="Date Placeholder 6">
            <a:extLst>
              <a:ext uri="{FF2B5EF4-FFF2-40B4-BE49-F238E27FC236}">
                <a16:creationId xmlns:a16="http://schemas.microsoft.com/office/drawing/2014/main" id="{287A549A-A37C-75BC-D837-04994B8F75EE}"/>
              </a:ext>
            </a:extLst>
          </p:cNvPr>
          <p:cNvSpPr>
            <a:spLocks noGrp="1"/>
          </p:cNvSpPr>
          <p:nvPr>
            <p:ph type="dt" sz="half" idx="10"/>
          </p:nvPr>
        </p:nvSpPr>
        <p:spPr/>
        <p:txBody>
          <a:bodyPr/>
          <a:lstStyle/>
          <a:p>
            <a:pPr>
              <a:defRPr/>
            </a:pPr>
            <a:r>
              <a:rPr lang="en-US" altLang="en-US"/>
              <a:t>October 27, 2022</a:t>
            </a:r>
          </a:p>
        </p:txBody>
      </p:sp>
      <p:sp>
        <p:nvSpPr>
          <p:cNvPr id="8" name="Footer Placeholder 7">
            <a:extLst>
              <a:ext uri="{FF2B5EF4-FFF2-40B4-BE49-F238E27FC236}">
                <a16:creationId xmlns:a16="http://schemas.microsoft.com/office/drawing/2014/main" id="{512BC77D-BE10-E045-19B1-DCE852E3DDB3}"/>
              </a:ext>
            </a:extLst>
          </p:cNvPr>
          <p:cNvSpPr>
            <a:spLocks noGrp="1"/>
          </p:cNvSpPr>
          <p:nvPr>
            <p:ph type="ftr" sz="quarter" idx="11"/>
          </p:nvPr>
        </p:nvSpPr>
        <p:spPr/>
        <p:txBody>
          <a:bodyPr/>
          <a:lstStyle/>
          <a:p>
            <a:pPr>
              <a:defRPr/>
            </a:pPr>
            <a:r>
              <a:rPr lang="en-US"/>
              <a:t>sPHENIX PMG Meeting</a:t>
            </a:r>
            <a:endParaRPr lang="en-US" dirty="0"/>
          </a:p>
        </p:txBody>
      </p:sp>
      <p:sp>
        <p:nvSpPr>
          <p:cNvPr id="4" name="Slide Number Placeholder 3">
            <a:extLst>
              <a:ext uri="{FF2B5EF4-FFF2-40B4-BE49-F238E27FC236}">
                <a16:creationId xmlns:a16="http://schemas.microsoft.com/office/drawing/2014/main" id="{FC7FAE6B-4D73-4999-A2B3-3FF980012982}"/>
              </a:ext>
            </a:extLst>
          </p:cNvPr>
          <p:cNvSpPr>
            <a:spLocks noGrp="1"/>
          </p:cNvSpPr>
          <p:nvPr>
            <p:ph type="sldNum" sz="quarter" idx="12"/>
          </p:nvPr>
        </p:nvSpPr>
        <p:spPr/>
        <p:txBody>
          <a:bodyPr/>
          <a:lstStyle/>
          <a:p>
            <a:fld id="{4B932B3A-BA38-40C7-ADEE-2A1902CEB265}" type="slidenum">
              <a:rPr lang="en-US" altLang="en-US" smtClean="0"/>
              <a:pPr/>
              <a:t>9</a:t>
            </a:fld>
            <a:endParaRPr lang="en-US" altLang="en-US"/>
          </a:p>
        </p:txBody>
      </p:sp>
    </p:spTree>
    <p:extLst>
      <p:ext uri="{BB962C8B-B14F-4D97-AF65-F5344CB8AC3E}">
        <p14:creationId xmlns:p14="http://schemas.microsoft.com/office/powerpoint/2010/main" val="545066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solidFill>
          <a:prstDash val="dash"/>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solidFill>
          <a:prstDash val="dash"/>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44408</TotalTime>
  <Words>4040</Words>
  <Application>Microsoft Office PowerPoint</Application>
  <PresentationFormat>On-screen Show (16:9)</PresentationFormat>
  <Paragraphs>449</Paragraphs>
  <Slides>29</Slides>
  <Notes>7</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29</vt:i4>
      </vt:variant>
    </vt:vector>
  </HeadingPairs>
  <TitlesOfParts>
    <vt:vector size="34" baseType="lpstr">
      <vt:lpstr>Arial</vt:lpstr>
      <vt:lpstr>Calibri</vt:lpstr>
      <vt:lpstr>Office Theme</vt:lpstr>
      <vt:lpstr>1_Office Theme</vt:lpstr>
      <vt:lpstr>2_Office Theme</vt:lpstr>
      <vt:lpstr>sPHENIX End Game Review Project Organization and Resources </vt:lpstr>
      <vt:lpstr>PowerPoint Presentation</vt:lpstr>
      <vt:lpstr> sPHENIX MIE L2 and L3  Management Structure</vt:lpstr>
      <vt:lpstr>1008 I&amp;F  Management Structure   </vt:lpstr>
      <vt:lpstr>I&amp;F Upgrade Project Management</vt:lpstr>
      <vt:lpstr>I&amp;F Upgrade Project Organization</vt:lpstr>
      <vt:lpstr>I&amp;F Upgrade Labor Resources</vt:lpstr>
      <vt:lpstr>I&amp;F Upgrade MOAs</vt:lpstr>
      <vt:lpstr>Labor Needs going forward </vt:lpstr>
      <vt:lpstr>PowerPoint Presentation</vt:lpstr>
      <vt:lpstr>Tasks and Resource Needs</vt:lpstr>
      <vt:lpstr>Tasks Listed with Resource Needs</vt:lpstr>
      <vt:lpstr>Recommendation #1  – Resources vs Time</vt:lpstr>
      <vt:lpstr>Typical Task Group Resources vs. Week #</vt:lpstr>
      <vt:lpstr>Total Resources vs Time</vt:lpstr>
      <vt:lpstr>Number of Persons for a Skillset vs Week #</vt:lpstr>
      <vt:lpstr>Total Hours by Personnel Category</vt:lpstr>
      <vt:lpstr>P6 Progress File Version</vt:lpstr>
      <vt:lpstr>Remarks on Skillset vs Time (1)</vt:lpstr>
      <vt:lpstr>Remarks on Skillset vs Time (2)</vt:lpstr>
      <vt:lpstr>Back Up</vt:lpstr>
      <vt:lpstr>I&amp;F Upgrade Large Procurements - DONE</vt:lpstr>
      <vt:lpstr>Issues and Concerns</vt:lpstr>
      <vt:lpstr>Summary</vt:lpstr>
      <vt:lpstr>I&amp;F Upgrade Project Scope</vt:lpstr>
      <vt:lpstr>I&amp;F Upgrade Internal Reviews</vt:lpstr>
      <vt:lpstr>Homework Question #7 (from 4/2021)</vt:lpstr>
      <vt:lpstr>sPHENIX Project Team Experience</vt:lpstr>
      <vt:lpstr>sPHENIX Project Team Experience</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271</cp:revision>
  <cp:lastPrinted>2021-04-04T03:37:41Z</cp:lastPrinted>
  <dcterms:created xsi:type="dcterms:W3CDTF">2015-10-24T00:32:43Z</dcterms:created>
  <dcterms:modified xsi:type="dcterms:W3CDTF">2022-10-27T04:47:08Z</dcterms:modified>
</cp:coreProperties>
</file>