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7.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4"/>
    <p:sldMasterId id="2147483676" r:id="rId5"/>
    <p:sldMasterId id="2147483678" r:id="rId6"/>
    <p:sldMasterId id="2147483679" r:id="rId7"/>
    <p:sldMasterId id="2147483681" r:id="rId8"/>
    <p:sldMasterId id="2147483684" r:id="rId9"/>
    <p:sldMasterId id="2147483697" r:id="rId10"/>
    <p:sldMasterId id="2147483767" r:id="rId11"/>
  </p:sldMasterIdLst>
  <p:notesMasterIdLst>
    <p:notesMasterId r:id="rId17"/>
  </p:notesMasterIdLst>
  <p:handoutMasterIdLst>
    <p:handoutMasterId r:id="rId18"/>
  </p:handoutMasterIdLst>
  <p:sldIdLst>
    <p:sldId id="460" r:id="rId12"/>
    <p:sldId id="461" r:id="rId13"/>
    <p:sldId id="462" r:id="rId14"/>
    <p:sldId id="459" r:id="rId15"/>
    <p:sldId id="260" r:id="rId16"/>
  </p:sldIdLst>
  <p:sldSz cx="9144000" cy="6858000" type="letter"/>
  <p:notesSz cx="7315200" cy="96012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3200" b="1" kern="1200">
        <a:solidFill>
          <a:schemeClr val="tx1"/>
        </a:solidFill>
        <a:latin typeface="Times New Roman" pitchFamily="18" charset="0"/>
        <a:ea typeface="+mn-ea"/>
        <a:cs typeface="+mn-cs"/>
      </a:defRPr>
    </a:lvl1pPr>
    <a:lvl2pPr marL="457200" algn="l" rtl="0" fontAlgn="base">
      <a:spcBef>
        <a:spcPct val="0"/>
      </a:spcBef>
      <a:spcAft>
        <a:spcPct val="0"/>
      </a:spcAft>
      <a:defRPr sz="3200" b="1" kern="1200">
        <a:solidFill>
          <a:schemeClr val="tx1"/>
        </a:solidFill>
        <a:latin typeface="Times New Roman" pitchFamily="18" charset="0"/>
        <a:ea typeface="+mn-ea"/>
        <a:cs typeface="+mn-cs"/>
      </a:defRPr>
    </a:lvl2pPr>
    <a:lvl3pPr marL="914400" algn="l" rtl="0" fontAlgn="base">
      <a:spcBef>
        <a:spcPct val="0"/>
      </a:spcBef>
      <a:spcAft>
        <a:spcPct val="0"/>
      </a:spcAft>
      <a:defRPr sz="3200" b="1" kern="1200">
        <a:solidFill>
          <a:schemeClr val="tx1"/>
        </a:solidFill>
        <a:latin typeface="Times New Roman" pitchFamily="18" charset="0"/>
        <a:ea typeface="+mn-ea"/>
        <a:cs typeface="+mn-cs"/>
      </a:defRPr>
    </a:lvl3pPr>
    <a:lvl4pPr marL="1371600" algn="l" rtl="0" fontAlgn="base">
      <a:spcBef>
        <a:spcPct val="0"/>
      </a:spcBef>
      <a:spcAft>
        <a:spcPct val="0"/>
      </a:spcAft>
      <a:defRPr sz="3200" b="1" kern="1200">
        <a:solidFill>
          <a:schemeClr val="tx1"/>
        </a:solidFill>
        <a:latin typeface="Times New Roman" pitchFamily="18" charset="0"/>
        <a:ea typeface="+mn-ea"/>
        <a:cs typeface="+mn-cs"/>
      </a:defRPr>
    </a:lvl4pPr>
    <a:lvl5pPr marL="1828800" algn="l" rtl="0" fontAlgn="base">
      <a:spcBef>
        <a:spcPct val="0"/>
      </a:spcBef>
      <a:spcAft>
        <a:spcPct val="0"/>
      </a:spcAft>
      <a:defRPr sz="3200" b="1" kern="1200">
        <a:solidFill>
          <a:schemeClr val="tx1"/>
        </a:solidFill>
        <a:latin typeface="Times New Roman" pitchFamily="18" charset="0"/>
        <a:ea typeface="+mn-ea"/>
        <a:cs typeface="+mn-cs"/>
      </a:defRPr>
    </a:lvl5pPr>
    <a:lvl6pPr marL="2286000" algn="l" defTabSz="914400" rtl="0" eaLnBrk="1" latinLnBrk="0" hangingPunct="1">
      <a:defRPr sz="3200" b="1" kern="1200">
        <a:solidFill>
          <a:schemeClr val="tx1"/>
        </a:solidFill>
        <a:latin typeface="Times New Roman" pitchFamily="18" charset="0"/>
        <a:ea typeface="+mn-ea"/>
        <a:cs typeface="+mn-cs"/>
      </a:defRPr>
    </a:lvl6pPr>
    <a:lvl7pPr marL="2743200" algn="l" defTabSz="914400" rtl="0" eaLnBrk="1" latinLnBrk="0" hangingPunct="1">
      <a:defRPr sz="3200" b="1" kern="1200">
        <a:solidFill>
          <a:schemeClr val="tx1"/>
        </a:solidFill>
        <a:latin typeface="Times New Roman" pitchFamily="18" charset="0"/>
        <a:ea typeface="+mn-ea"/>
        <a:cs typeface="+mn-cs"/>
      </a:defRPr>
    </a:lvl7pPr>
    <a:lvl8pPr marL="3200400" algn="l" defTabSz="914400" rtl="0" eaLnBrk="1" latinLnBrk="0" hangingPunct="1">
      <a:defRPr sz="3200" b="1" kern="1200">
        <a:solidFill>
          <a:schemeClr val="tx1"/>
        </a:solidFill>
        <a:latin typeface="Times New Roman" pitchFamily="18" charset="0"/>
        <a:ea typeface="+mn-ea"/>
        <a:cs typeface="+mn-cs"/>
      </a:defRPr>
    </a:lvl8pPr>
    <a:lvl9pPr marL="3657600" algn="l" defTabSz="914400" rtl="0" eaLnBrk="1" latinLnBrk="0" hangingPunct="1">
      <a:defRPr sz="32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776" userDrawn="1">
          <p15:clr>
            <a:srgbClr val="A4A3A4"/>
          </p15:clr>
        </p15:guide>
        <p15:guide id="2" pos="2832"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D7EFCF"/>
    <a:srgbClr val="81FF81"/>
    <a:srgbClr val="CC0099"/>
    <a:srgbClr val="CCFFFF"/>
    <a:srgbClr val="FF9900"/>
    <a:srgbClr val="008000"/>
    <a:srgbClr val="FFFFFF"/>
    <a:srgbClr val="632B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111" d="100"/>
          <a:sy n="111" d="100"/>
        </p:scale>
        <p:origin x="672" y="54"/>
      </p:cViewPr>
      <p:guideLst>
        <p:guide orient="horz" pos="1776"/>
        <p:guide pos="2832"/>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slide" Target="slides/slide4.xml"/><Relationship Id="rId23"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Cuevas" userId="59641f5a-5c7b-4820-8fcc-4add6cf068b0" providerId="ADAL" clId="{4FB447A9-5A0B-423C-9319-294FDEB9F86B}"/>
    <pc:docChg chg="modSld">
      <pc:chgData name="Chris Cuevas" userId="59641f5a-5c7b-4820-8fcc-4add6cf068b0" providerId="ADAL" clId="{4FB447A9-5A0B-423C-9319-294FDEB9F86B}" dt="2022-11-08T22:31:40.191" v="184" actId="6549"/>
      <pc:docMkLst>
        <pc:docMk/>
      </pc:docMkLst>
      <pc:sldChg chg="modSp">
        <pc:chgData name="Chris Cuevas" userId="59641f5a-5c7b-4820-8fcc-4add6cf068b0" providerId="ADAL" clId="{4FB447A9-5A0B-423C-9319-294FDEB9F86B}" dt="2022-11-08T22:31:40.191" v="184" actId="6549"/>
        <pc:sldMkLst>
          <pc:docMk/>
          <pc:sldMk cId="549371420" sldId="460"/>
        </pc:sldMkLst>
        <pc:spChg chg="mod">
          <ac:chgData name="Chris Cuevas" userId="59641f5a-5c7b-4820-8fcc-4add6cf068b0" providerId="ADAL" clId="{4FB447A9-5A0B-423C-9319-294FDEB9F86B}" dt="2022-11-08T22:31:40.191" v="184" actId="6549"/>
          <ac:spMkLst>
            <pc:docMk/>
            <pc:sldMk cId="549371420" sldId="460"/>
            <ac:spMk id="18434" creationId="{00000000-0000-0000-0000-000000000000}"/>
          </ac:spMkLst>
        </pc:spChg>
      </pc:sldChg>
      <pc:sldChg chg="modSp">
        <pc:chgData name="Chris Cuevas" userId="59641f5a-5c7b-4820-8fcc-4add6cf068b0" providerId="ADAL" clId="{4FB447A9-5A0B-423C-9319-294FDEB9F86B}" dt="2022-11-08T22:20:05.983" v="20" actId="20577"/>
        <pc:sldMkLst>
          <pc:docMk/>
          <pc:sldMk cId="623217266" sldId="461"/>
        </pc:sldMkLst>
        <pc:spChg chg="mod">
          <ac:chgData name="Chris Cuevas" userId="59641f5a-5c7b-4820-8fcc-4add6cf068b0" providerId="ADAL" clId="{4FB447A9-5A0B-423C-9319-294FDEB9F86B}" dt="2022-11-08T22:20:05.983" v="20" actId="20577"/>
          <ac:spMkLst>
            <pc:docMk/>
            <pc:sldMk cId="623217266" sldId="461"/>
            <ac:spMk id="18434" creationId="{00000000-0000-0000-0000-000000000000}"/>
          </ac:spMkLst>
        </pc:spChg>
      </pc:sldChg>
    </pc:docChg>
  </pc:docChgLst>
  <pc:docChgLst>
    <pc:chgData name="Chris Cuevas" userId="59641f5a-5c7b-4820-8fcc-4add6cf068b0" providerId="ADAL" clId="{790A2CE6-9415-4ADB-9A74-6BB38F51BB59}"/>
    <pc:docChg chg="undo custSel addSld modSld">
      <pc:chgData name="Chris Cuevas" userId="59641f5a-5c7b-4820-8fcc-4add6cf068b0" providerId="ADAL" clId="{790A2CE6-9415-4ADB-9A74-6BB38F51BB59}" dt="2022-11-08T23:07:27.081" v="556" actId="20577"/>
      <pc:docMkLst>
        <pc:docMk/>
      </pc:docMkLst>
      <pc:sldChg chg="modSp">
        <pc:chgData name="Chris Cuevas" userId="59641f5a-5c7b-4820-8fcc-4add6cf068b0" providerId="ADAL" clId="{790A2CE6-9415-4ADB-9A74-6BB38F51BB59}" dt="2022-11-08T23:07:27.081" v="556" actId="20577"/>
        <pc:sldMkLst>
          <pc:docMk/>
          <pc:sldMk cId="549371420" sldId="460"/>
        </pc:sldMkLst>
        <pc:spChg chg="mod">
          <ac:chgData name="Chris Cuevas" userId="59641f5a-5c7b-4820-8fcc-4add6cf068b0" providerId="ADAL" clId="{790A2CE6-9415-4ADB-9A74-6BB38F51BB59}" dt="2022-11-08T23:07:27.081" v="556" actId="20577"/>
          <ac:spMkLst>
            <pc:docMk/>
            <pc:sldMk cId="549371420" sldId="460"/>
            <ac:spMk id="18434" creationId="{00000000-0000-0000-0000-000000000000}"/>
          </ac:spMkLst>
        </pc:spChg>
      </pc:sldChg>
      <pc:sldChg chg="modSp">
        <pc:chgData name="Chris Cuevas" userId="59641f5a-5c7b-4820-8fcc-4add6cf068b0" providerId="ADAL" clId="{790A2CE6-9415-4ADB-9A74-6BB38F51BB59}" dt="2022-11-08T22:47:07.101" v="222" actId="20577"/>
        <pc:sldMkLst>
          <pc:docMk/>
          <pc:sldMk cId="623217266" sldId="461"/>
        </pc:sldMkLst>
        <pc:spChg chg="mod">
          <ac:chgData name="Chris Cuevas" userId="59641f5a-5c7b-4820-8fcc-4add6cf068b0" providerId="ADAL" clId="{790A2CE6-9415-4ADB-9A74-6BB38F51BB59}" dt="2022-11-08T22:47:07.101" v="222" actId="20577"/>
          <ac:spMkLst>
            <pc:docMk/>
            <pc:sldMk cId="623217266" sldId="461"/>
            <ac:spMk id="18434" creationId="{00000000-0000-0000-0000-000000000000}"/>
          </ac:spMkLst>
        </pc:spChg>
      </pc:sldChg>
      <pc:sldChg chg="modSp add">
        <pc:chgData name="Chris Cuevas" userId="59641f5a-5c7b-4820-8fcc-4add6cf068b0" providerId="ADAL" clId="{790A2CE6-9415-4ADB-9A74-6BB38F51BB59}" dt="2022-11-08T23:06:53.779" v="555" actId="20577"/>
        <pc:sldMkLst>
          <pc:docMk/>
          <pc:sldMk cId="1495143450" sldId="462"/>
        </pc:sldMkLst>
        <pc:spChg chg="mod">
          <ac:chgData name="Chris Cuevas" userId="59641f5a-5c7b-4820-8fcc-4add6cf068b0" providerId="ADAL" clId="{790A2CE6-9415-4ADB-9A74-6BB38F51BB59}" dt="2022-11-08T23:06:53.779" v="555" actId="20577"/>
          <ac:spMkLst>
            <pc:docMk/>
            <pc:sldMk cId="1495143450" sldId="462"/>
            <ac:spMk id="1843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37117" y="9201560"/>
            <a:ext cx="431765" cy="284990"/>
          </a:xfrm>
          <a:prstGeom prst="rect">
            <a:avLst/>
          </a:prstGeom>
          <a:noFill/>
          <a:ln w="12699">
            <a:noFill/>
            <a:miter lim="800000"/>
            <a:headEnd/>
            <a:tailEnd/>
          </a:ln>
          <a:effectLst/>
        </p:spPr>
        <p:txBody>
          <a:bodyPr wrap="none" lIns="129009" tIns="62809" rIns="129009" bIns="62809" anchor="ctr">
            <a:spAutoFit/>
          </a:bodyPr>
          <a:lstStyle/>
          <a:p>
            <a:pPr algn="r" defTabSz="1300498" eaLnBrk="0" hangingPunct="0">
              <a:defRPr/>
            </a:pPr>
            <a:fld id="{1137F51F-F805-4552-9379-2A1410847AB7}" type="slidenum">
              <a:rPr lang="en-US" altLang="en-US" sz="1000" b="0">
                <a:latin typeface="Arial" charset="0"/>
              </a:rPr>
              <a:pPr algn="r" defTabSz="1300498" eaLnBrk="0" hangingPunct="0">
                <a:defRPr/>
              </a:pPr>
              <a:t>‹#›</a:t>
            </a:fld>
            <a:endParaRPr lang="en-US" altLang="en-US" sz="1000" b="0" dirty="0">
              <a:latin typeface="Arial" charset="0"/>
            </a:endParaRPr>
          </a:p>
        </p:txBody>
      </p:sp>
    </p:spTree>
    <p:extLst>
      <p:ext uri="{BB962C8B-B14F-4D97-AF65-F5344CB8AC3E}">
        <p14:creationId xmlns:p14="http://schemas.microsoft.com/office/powerpoint/2010/main" val="132946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7677" y="4559833"/>
            <a:ext cx="5359848" cy="4319066"/>
          </a:xfrm>
          <a:prstGeom prst="rect">
            <a:avLst/>
          </a:prstGeom>
          <a:noFill/>
          <a:ln w="12699">
            <a:noFill/>
            <a:miter lim="800000"/>
            <a:headEnd/>
            <a:tailEnd/>
          </a:ln>
          <a:effectLst/>
        </p:spPr>
        <p:txBody>
          <a:bodyPr vert="horz" wrap="square" lIns="129009" tIns="62809" rIns="129009" bIns="62809" numCol="1" anchor="t" anchorCtr="0" compatLnSpc="1">
            <a:prstTxWarp prst="textNoShape">
              <a:avLst/>
            </a:prstTxWarp>
          </a:bodyPr>
          <a:lstStyle/>
          <a:p>
            <a:pPr lvl="0"/>
            <a:r>
              <a:rPr lang="en-US" altLang="en-US" noProof="0"/>
              <a:t>Click to edit Master notes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9571" name="Rectangle 3"/>
          <p:cNvSpPr>
            <a:spLocks noGrp="1" noRot="1" noChangeAspect="1" noChangeArrowheads="1" noTextEdit="1"/>
          </p:cNvSpPr>
          <p:nvPr>
            <p:ph type="sldImg" idx="2"/>
          </p:nvPr>
        </p:nvSpPr>
        <p:spPr bwMode="auto">
          <a:xfrm>
            <a:off x="1266825" y="727075"/>
            <a:ext cx="4786313" cy="3589338"/>
          </a:xfrm>
          <a:prstGeom prst="rect">
            <a:avLst/>
          </a:prstGeom>
          <a:noFill/>
          <a:ln w="12699">
            <a:solidFill>
              <a:schemeClr val="tx1"/>
            </a:solidFill>
            <a:miter lim="800000"/>
            <a:headEnd/>
            <a:tailEnd/>
          </a:ln>
        </p:spPr>
      </p:sp>
      <p:sp>
        <p:nvSpPr>
          <p:cNvPr id="2052" name="Rectangle 4"/>
          <p:cNvSpPr>
            <a:spLocks noChangeArrowheads="1"/>
          </p:cNvSpPr>
          <p:nvPr/>
        </p:nvSpPr>
        <p:spPr bwMode="auto">
          <a:xfrm>
            <a:off x="6662060" y="9118718"/>
            <a:ext cx="606821" cy="465416"/>
          </a:xfrm>
          <a:prstGeom prst="rect">
            <a:avLst/>
          </a:prstGeom>
          <a:noFill/>
          <a:ln w="12699">
            <a:noFill/>
            <a:miter lim="800000"/>
            <a:headEnd/>
            <a:tailEnd/>
          </a:ln>
          <a:effectLst/>
        </p:spPr>
        <p:txBody>
          <a:bodyPr wrap="none" lIns="129009" tIns="62809" rIns="129009" bIns="62809" anchor="ctr">
            <a:spAutoFit/>
          </a:bodyPr>
          <a:lstStyle/>
          <a:p>
            <a:pPr algn="r" defTabSz="1300498" eaLnBrk="0" hangingPunct="0">
              <a:defRPr/>
            </a:pPr>
            <a:fld id="{E79C1E31-A4D3-484E-B708-E32C7F156659}" type="slidenum">
              <a:rPr lang="en-US" altLang="en-US" sz="2200" b="0">
                <a:latin typeface="Arial" charset="0"/>
              </a:rPr>
              <a:pPr algn="r" defTabSz="1300498" eaLnBrk="0" hangingPunct="0">
                <a:defRPr/>
              </a:pPr>
              <a:t>‹#›</a:t>
            </a:fld>
            <a:endParaRPr lang="en-US" altLang="en-US" sz="2200" b="0" dirty="0">
              <a:latin typeface="Arial" charset="0"/>
            </a:endParaRPr>
          </a:p>
        </p:txBody>
      </p:sp>
    </p:spTree>
    <p:extLst>
      <p:ext uri="{BB962C8B-B14F-4D97-AF65-F5344CB8AC3E}">
        <p14:creationId xmlns:p14="http://schemas.microsoft.com/office/powerpoint/2010/main" val="1369566894"/>
      </p:ext>
    </p:extLst>
  </p:cSld>
  <p:clrMap bg1="lt1" tx1="dk1" bg2="lt2" tx2="dk2" accent1="accent1" accent2="accent2" accent3="accent3" accent4="accent4" accent5="accent5" accent6="accent6" hlink="hlink" folHlink="folHlink"/>
  <p:notesStyle>
    <a:lvl1pPr algn="l" defTabSz="1216025" rtl="0" eaLnBrk="0" fontAlgn="base" hangingPunct="0">
      <a:spcBef>
        <a:spcPct val="30000"/>
      </a:spcBef>
      <a:spcAft>
        <a:spcPct val="0"/>
      </a:spcAft>
      <a:defRPr sz="1600" kern="1200">
        <a:solidFill>
          <a:schemeClr val="tx1"/>
        </a:solidFill>
        <a:latin typeface="Arial" charset="0"/>
        <a:ea typeface="+mn-ea"/>
        <a:cs typeface="+mn-cs"/>
      </a:defRPr>
    </a:lvl1pPr>
    <a:lvl2pPr marL="608013" algn="l" defTabSz="1216025" rtl="0" eaLnBrk="0" fontAlgn="base" hangingPunct="0">
      <a:spcBef>
        <a:spcPct val="30000"/>
      </a:spcBef>
      <a:spcAft>
        <a:spcPct val="0"/>
      </a:spcAft>
      <a:defRPr sz="1600" kern="1200">
        <a:solidFill>
          <a:schemeClr val="tx1"/>
        </a:solidFill>
        <a:latin typeface="Arial" charset="0"/>
        <a:ea typeface="+mn-ea"/>
        <a:cs typeface="+mn-cs"/>
      </a:defRPr>
    </a:lvl2pPr>
    <a:lvl3pPr marL="1216025" algn="l" defTabSz="1216025" rtl="0" eaLnBrk="0" fontAlgn="base" hangingPunct="0">
      <a:spcBef>
        <a:spcPct val="30000"/>
      </a:spcBef>
      <a:spcAft>
        <a:spcPct val="0"/>
      </a:spcAft>
      <a:defRPr sz="1600" kern="1200">
        <a:solidFill>
          <a:schemeClr val="tx1"/>
        </a:solidFill>
        <a:latin typeface="Arial" charset="0"/>
        <a:ea typeface="+mn-ea"/>
        <a:cs typeface="+mn-cs"/>
      </a:defRPr>
    </a:lvl3pPr>
    <a:lvl4pPr marL="1824038" algn="l" defTabSz="1216025" rtl="0" eaLnBrk="0" fontAlgn="base" hangingPunct="0">
      <a:spcBef>
        <a:spcPct val="30000"/>
      </a:spcBef>
      <a:spcAft>
        <a:spcPct val="0"/>
      </a:spcAft>
      <a:defRPr sz="1600" kern="1200">
        <a:solidFill>
          <a:schemeClr val="tx1"/>
        </a:solidFill>
        <a:latin typeface="Arial" charset="0"/>
        <a:ea typeface="+mn-ea"/>
        <a:cs typeface="+mn-cs"/>
      </a:defRPr>
    </a:lvl4pPr>
    <a:lvl5pPr marL="2432050" algn="l" defTabSz="1216025" rtl="0" eaLnBrk="0" fontAlgn="base" hangingPunct="0">
      <a:spcBef>
        <a:spcPct val="3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
            <a:ext cx="20574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
            <a:ext cx="60198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
            <a:ext cx="8229600" cy="639763"/>
          </a:xfrm>
        </p:spPr>
        <p:txBody>
          <a:bodyPr/>
          <a:lstStyle/>
          <a:p>
            <a:r>
              <a:rPr lang="en-US"/>
              <a:t>Click to edit Master title style</a:t>
            </a:r>
          </a:p>
        </p:txBody>
      </p:sp>
      <p:sp>
        <p:nvSpPr>
          <p:cNvPr id="3" name="Text Placeholder 2"/>
          <p:cNvSpPr>
            <a:spLocks noGrp="1"/>
          </p:cNvSpPr>
          <p:nvPr>
            <p:ph type="body" sz="half" idx="1"/>
          </p:nvPr>
        </p:nvSpPr>
        <p:spPr>
          <a:xfrm>
            <a:off x="457200" y="838204"/>
            <a:ext cx="4038600" cy="5287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38204"/>
            <a:ext cx="4038600" cy="5287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0"/>
            <a:ext cx="8229600" cy="639763"/>
          </a:xfrm>
        </p:spPr>
        <p:txBody>
          <a:bodyPr/>
          <a:lstStyle/>
          <a:p>
            <a:r>
              <a:rPr lang="en-US"/>
              <a:t>Click to edit Master title style</a:t>
            </a:r>
          </a:p>
        </p:txBody>
      </p:sp>
      <p:sp>
        <p:nvSpPr>
          <p:cNvPr id="3" name="Table Placeholder 2"/>
          <p:cNvSpPr>
            <a:spLocks noGrp="1"/>
          </p:cNvSpPr>
          <p:nvPr>
            <p:ph type="tbl" idx="1"/>
          </p:nvPr>
        </p:nvSpPr>
        <p:spPr>
          <a:xfrm>
            <a:off x="457200" y="838204"/>
            <a:ext cx="8229600" cy="5287963"/>
          </a:xfrm>
        </p:spPr>
        <p:txBody>
          <a:bodyPr/>
          <a:lstStyle/>
          <a:p>
            <a:pPr lvl="0"/>
            <a:endParaRPr lang="en-US" noProof="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2325" y="274320"/>
            <a:ext cx="8572500" cy="480131"/>
          </a:xfrm>
        </p:spPr>
        <p:txBody>
          <a:bodyPr/>
          <a:lstStyle>
            <a:lvl1pPr>
              <a:lnSpc>
                <a:spcPct val="90000"/>
              </a:lnSpc>
              <a:defRPr sz="2100"/>
            </a:lvl1pPr>
          </a:lstStyle>
          <a:p>
            <a:r>
              <a:rPr lang="en-US" dirty="0"/>
              <a:t>Click to edit Master title style</a:t>
            </a:r>
          </a:p>
        </p:txBody>
      </p:sp>
      <p:sp>
        <p:nvSpPr>
          <p:cNvPr id="3" name="Content Placeholder 2"/>
          <p:cNvSpPr>
            <a:spLocks noGrp="1"/>
          </p:cNvSpPr>
          <p:nvPr>
            <p:ph idx="1"/>
          </p:nvPr>
        </p:nvSpPr>
        <p:spPr>
          <a:xfrm>
            <a:off x="336041" y="972589"/>
            <a:ext cx="8572500" cy="4728924"/>
          </a:xfrm>
        </p:spPr>
        <p:txBody>
          <a:bodyPr/>
          <a:lstStyle>
            <a:lvl1pPr marL="216694" indent="-216694">
              <a:spcBef>
                <a:spcPts val="1350"/>
              </a:spcBef>
              <a:buClr>
                <a:schemeClr val="tx1"/>
              </a:buClr>
              <a:buSzPct val="90000"/>
              <a:buFont typeface="Century Gothic" panose="020B0502020202020204" pitchFamily="34" charset="0"/>
              <a:buChar char="•"/>
              <a:defRPr lang="en-US" sz="1800" kern="1200" dirty="0">
                <a:solidFill>
                  <a:schemeClr val="tx1"/>
                </a:solidFill>
                <a:latin typeface="Century Gothic" panose="020B0502020202020204" pitchFamily="34" charset="0"/>
                <a:ea typeface="+mn-ea"/>
                <a:cs typeface="+mn-cs"/>
              </a:defRPr>
            </a:lvl1pPr>
            <a:lvl2pPr marL="515541" indent="-216694">
              <a:buClr>
                <a:schemeClr val="tx1"/>
              </a:buClr>
              <a:buSzPct val="90000"/>
              <a:buFont typeface="Century Gothic" panose="020B0502020202020204" pitchFamily="34" charset="0"/>
              <a:buChar char="–"/>
              <a:defRPr sz="1500">
                <a:latin typeface="+mn-lt"/>
                <a:cs typeface="Arial" panose="020B0604020202020204" pitchFamily="34" charset="0"/>
              </a:defRPr>
            </a:lvl2pPr>
            <a:lvl3pPr marL="773906" indent="-216694">
              <a:buClr>
                <a:schemeClr val="tx1"/>
              </a:buClr>
              <a:buSzPct val="90000"/>
              <a:buFont typeface="Century Gothic" panose="020B0502020202020204" pitchFamily="34" charset="0"/>
              <a:buChar char="•"/>
              <a:defRPr sz="1350">
                <a:latin typeface="+mn-lt"/>
                <a:cs typeface="Arial" panose="020B0604020202020204" pitchFamily="34" charset="0"/>
              </a:defRPr>
            </a:lvl3pPr>
            <a:lvl4pPr>
              <a:buClr>
                <a:schemeClr val="tx1"/>
              </a:buClr>
              <a:defRPr>
                <a:latin typeface="+mn-lt"/>
                <a:cs typeface="Arial" panose="020B0604020202020204" pitchFamily="34" charset="0"/>
              </a:defRPr>
            </a:lvl4pPr>
            <a:lvl5pPr marL="1112044" indent="-166688">
              <a:buClr>
                <a:schemeClr val="tx1"/>
              </a:buClr>
              <a:buFont typeface="Arial" panose="020B0604020202020204" pitchFamily="34" charset="0"/>
              <a:buChar char="•"/>
              <a:defRPr>
                <a:latin typeface="+mn-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4" name="Footer Placeholder 3">
            <a:extLst>
              <a:ext uri="{FF2B5EF4-FFF2-40B4-BE49-F238E27FC236}">
                <a16:creationId xmlns:a16="http://schemas.microsoft.com/office/drawing/2014/main" id="{09183CA9-BAEB-915D-03AD-DCAEF9C67B4C}"/>
              </a:ext>
            </a:extLst>
          </p:cNvPr>
          <p:cNvSpPr>
            <a:spLocks noGrp="1"/>
          </p:cNvSpPr>
          <p:nvPr>
            <p:ph type="ftr" sz="quarter" idx="10"/>
          </p:nvPr>
        </p:nvSpPr>
        <p:spPr/>
        <p:txBody>
          <a:bodyPr/>
          <a:lstStyle/>
          <a:p>
            <a:r>
              <a:rPr lang="en-US" dirty="0"/>
              <a:t>schambachjj@ornl.gov</a:t>
            </a:r>
          </a:p>
        </p:txBody>
      </p:sp>
    </p:spTree>
    <p:extLst>
      <p:ext uri="{BB962C8B-B14F-4D97-AF65-F5344CB8AC3E}">
        <p14:creationId xmlns:p14="http://schemas.microsoft.com/office/powerpoint/2010/main" val="2939178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B18C-62A7-49FB-AE97-C82953EDFC1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1388CF-8DBE-4624-BCEA-1C5642826BE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2924F0-B973-44DA-BA0F-A199C5191E2D}"/>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CF9EB7B1-E553-4BC8-B625-EC16946CCF7D}"/>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6F084C73-F78B-4AC4-B7F6-C48958C68152}"/>
              </a:ext>
            </a:extLst>
          </p:cNvPr>
          <p:cNvSpPr>
            <a:spLocks noGrp="1"/>
          </p:cNvSpPr>
          <p:nvPr>
            <p:ph type="sldNum" sz="quarter" idx="12"/>
          </p:nvPr>
        </p:nvSpPr>
        <p:spPr/>
        <p:txBody>
          <a:bodyPr/>
          <a:lstStyle/>
          <a:p>
            <a:pPr>
              <a:defRPr/>
            </a:pPr>
            <a:fld id="{D19AB280-1730-409F-9316-148ABD58DC28}" type="slidenum">
              <a:rPr lang="en-US"/>
              <a:pPr>
                <a:defRPr/>
              </a:pPr>
              <a:t>‹#›</a:t>
            </a:fld>
            <a:endParaRPr lang="en-US" dirty="0"/>
          </a:p>
        </p:txBody>
      </p:sp>
    </p:spTree>
    <p:extLst>
      <p:ext uri="{BB962C8B-B14F-4D97-AF65-F5344CB8AC3E}">
        <p14:creationId xmlns:p14="http://schemas.microsoft.com/office/powerpoint/2010/main" val="528593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842A5-FA1D-4B98-848B-566486EA734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364DC9-CAFD-4A7E-899F-28BF062675D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21399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3611B-85E3-4AEF-A446-BA50260F60D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DEDC9C-B644-4FCC-AD53-6D632FE385B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0624769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F8504-4FE2-4948-877C-19A41C59FF4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B64EAB-03F0-417A-93B7-75BA3F51CE5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0231671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2946448" y="6572280"/>
            <a:ext cx="782587" cy="276999"/>
          </a:xfrm>
          <a:prstGeom prst="rect">
            <a:avLst/>
          </a:prstGeom>
          <a:noFill/>
          <a:ln w="9525">
            <a:noFill/>
            <a:miter lim="800000"/>
            <a:headEnd/>
            <a:tailEnd/>
          </a:ln>
          <a:effectLst/>
        </p:spPr>
        <p:txBody>
          <a:bodyPr wrap="none">
            <a:spAutoFit/>
          </a:bodyPr>
          <a:lstStyle/>
          <a:p>
            <a:pPr algn="ctr" eaLnBrk="0" hangingPunct="0">
              <a:defRPr/>
            </a:pPr>
            <a:r>
              <a:rPr lang="en-US" altLang="en-US" sz="1200" dirty="0">
                <a:solidFill>
                  <a:schemeClr val="tx2"/>
                </a:solidFill>
                <a:latin typeface="Arial" charset="0"/>
              </a:rPr>
              <a:t>Page </a:t>
            </a:r>
            <a:fld id="{0E5792E2-69AA-4EAE-BE18-4172DAFD983A}" type="slidenum">
              <a:rPr lang="en-US" altLang="en-US" sz="1200">
                <a:solidFill>
                  <a:schemeClr val="tx2"/>
                </a:solidFill>
                <a:latin typeface="Arial" charset="0"/>
              </a:rPr>
              <a:pPr algn="ctr" eaLnBrk="0" hangingPunct="0">
                <a:defRPr/>
              </a:pPr>
              <a:t>‹#›</a:t>
            </a:fld>
            <a:endParaRPr lang="en-US" sz="1200" dirty="0">
              <a:solidFill>
                <a:schemeClr val="tx2"/>
              </a:solidFill>
              <a:latin typeface="Arial"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838204"/>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38204"/>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4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8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3pPr>
              <a:defRPr>
                <a:solidFill>
                  <a:srgbClr val="008000"/>
                </a:solidFill>
              </a:defRPr>
            </a:lvl3pPr>
            <a:lvl4pPr>
              <a:defRPr>
                <a:solidFill>
                  <a:srgbClr val="7030A0"/>
                </a:solidFill>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
            <a:ext cx="20574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
            <a:ext cx="60198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
            <a:ext cx="8229600" cy="639763"/>
          </a:xfrm>
        </p:spPr>
        <p:txBody>
          <a:bodyPr/>
          <a:lstStyle/>
          <a:p>
            <a:r>
              <a:rPr lang="en-US"/>
              <a:t>Click to edit Master title style</a:t>
            </a:r>
          </a:p>
        </p:txBody>
      </p:sp>
      <p:sp>
        <p:nvSpPr>
          <p:cNvPr id="3" name="Text Placeholder 2"/>
          <p:cNvSpPr>
            <a:spLocks noGrp="1"/>
          </p:cNvSpPr>
          <p:nvPr>
            <p:ph type="body" sz="half" idx="1"/>
          </p:nvPr>
        </p:nvSpPr>
        <p:spPr>
          <a:xfrm>
            <a:off x="457200" y="838204"/>
            <a:ext cx="4038600" cy="5287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38204"/>
            <a:ext cx="4038600" cy="5287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lgn="ctr" eaLnBrk="0" hangingPunct="0">
              <a:defRPr b="1"/>
            </a:lvl1pPr>
          </a:lstStyle>
          <a:p>
            <a:pPr>
              <a:defRPr/>
            </a:pPr>
            <a:endParaRPr lang="en-US" dirty="0"/>
          </a:p>
        </p:txBody>
      </p:sp>
      <p:sp>
        <p:nvSpPr>
          <p:cNvPr id="5" name="Footer Placeholder 4"/>
          <p:cNvSpPr>
            <a:spLocks noGrp="1"/>
          </p:cNvSpPr>
          <p:nvPr>
            <p:ph type="ftr" sz="quarter" idx="11"/>
          </p:nvPr>
        </p:nvSpPr>
        <p:spPr/>
        <p:txBody>
          <a:bodyPr/>
          <a:lstStyle>
            <a:lvl1pPr eaLnBrk="0" hangingPunct="0">
              <a:defRPr b="1"/>
            </a:lvl1pPr>
          </a:lstStyle>
          <a:p>
            <a:pPr>
              <a:defRPr/>
            </a:pPr>
            <a:endParaRPr lang="en-US" dirty="0"/>
          </a:p>
        </p:txBody>
      </p:sp>
      <p:sp>
        <p:nvSpPr>
          <p:cNvPr id="6" name="Slide Number Placeholder 5"/>
          <p:cNvSpPr>
            <a:spLocks noGrp="1"/>
          </p:cNvSpPr>
          <p:nvPr>
            <p:ph type="sldNum" sz="quarter" idx="12"/>
          </p:nvPr>
        </p:nvSpPr>
        <p:spPr/>
        <p:txBody>
          <a:bodyPr/>
          <a:lstStyle>
            <a:lvl1pPr eaLnBrk="0" hangingPunct="0">
              <a:defRPr b="1"/>
            </a:lvl1pPr>
          </a:lstStyle>
          <a:p>
            <a:pPr>
              <a:defRPr/>
            </a:pPr>
            <a:fld id="{83806A8E-8C04-4857-ABCC-A154842B7EF0}"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lgn="ctr" eaLnBrk="0" hangingPunct="0">
              <a:defRPr b="1"/>
            </a:lvl1pPr>
          </a:lstStyle>
          <a:p>
            <a:pPr>
              <a:defRPr/>
            </a:pPr>
            <a:endParaRPr lang="en-US" dirty="0"/>
          </a:p>
        </p:txBody>
      </p:sp>
      <p:sp>
        <p:nvSpPr>
          <p:cNvPr id="5" name="Footer Placeholder 4"/>
          <p:cNvSpPr>
            <a:spLocks noGrp="1"/>
          </p:cNvSpPr>
          <p:nvPr>
            <p:ph type="ftr" sz="quarter" idx="11"/>
          </p:nvPr>
        </p:nvSpPr>
        <p:spPr/>
        <p:txBody>
          <a:bodyPr/>
          <a:lstStyle>
            <a:lvl1pPr eaLnBrk="0" hangingPunct="0">
              <a:defRPr b="1"/>
            </a:lvl1pPr>
          </a:lstStyle>
          <a:p>
            <a:pPr>
              <a:defRPr/>
            </a:pPr>
            <a:endParaRPr lang="en-US" dirty="0"/>
          </a:p>
        </p:txBody>
      </p:sp>
      <p:sp>
        <p:nvSpPr>
          <p:cNvPr id="6" name="Slide Number Placeholder 5"/>
          <p:cNvSpPr>
            <a:spLocks noGrp="1"/>
          </p:cNvSpPr>
          <p:nvPr>
            <p:ph type="sldNum" sz="quarter" idx="12"/>
          </p:nvPr>
        </p:nvSpPr>
        <p:spPr/>
        <p:txBody>
          <a:bodyPr/>
          <a:lstStyle>
            <a:lvl1pPr eaLnBrk="0" hangingPunct="0">
              <a:defRPr b="1"/>
            </a:lvl1pPr>
          </a:lstStyle>
          <a:p>
            <a:pPr>
              <a:defRPr/>
            </a:pPr>
            <a:fld id="{69271A1D-5E99-424F-A846-877A5DD5EC8C}"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lgn="ctr" eaLnBrk="0" hangingPunct="0">
              <a:defRPr b="1"/>
            </a:lvl1pPr>
          </a:lstStyle>
          <a:p>
            <a:pPr>
              <a:defRPr/>
            </a:pPr>
            <a:endParaRPr lang="en-US" dirty="0"/>
          </a:p>
        </p:txBody>
      </p:sp>
      <p:sp>
        <p:nvSpPr>
          <p:cNvPr id="5" name="Footer Placeholder 4"/>
          <p:cNvSpPr>
            <a:spLocks noGrp="1"/>
          </p:cNvSpPr>
          <p:nvPr>
            <p:ph type="ftr" sz="quarter" idx="11"/>
          </p:nvPr>
        </p:nvSpPr>
        <p:spPr/>
        <p:txBody>
          <a:bodyPr/>
          <a:lstStyle>
            <a:lvl1pPr eaLnBrk="0" hangingPunct="0">
              <a:defRPr b="1"/>
            </a:lvl1pPr>
          </a:lstStyle>
          <a:p>
            <a:pPr>
              <a:defRPr/>
            </a:pPr>
            <a:endParaRPr lang="en-US" dirty="0"/>
          </a:p>
        </p:txBody>
      </p:sp>
      <p:sp>
        <p:nvSpPr>
          <p:cNvPr id="6" name="Slide Number Placeholder 5"/>
          <p:cNvSpPr>
            <a:spLocks noGrp="1"/>
          </p:cNvSpPr>
          <p:nvPr>
            <p:ph type="sldNum" sz="quarter" idx="12"/>
          </p:nvPr>
        </p:nvSpPr>
        <p:spPr/>
        <p:txBody>
          <a:bodyPr/>
          <a:lstStyle>
            <a:lvl1pPr eaLnBrk="0" hangingPunct="0">
              <a:defRPr b="1"/>
            </a:lvl1pPr>
          </a:lstStyle>
          <a:p>
            <a:pPr>
              <a:defRPr/>
            </a:pPr>
            <a:fld id="{7D1D67C3-6B80-4225-823D-A1385EEA40C6}"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lgn="ctr" eaLnBrk="0" hangingPunct="0">
              <a:defRPr b="1"/>
            </a:lvl1pPr>
          </a:lstStyle>
          <a:p>
            <a:pPr>
              <a:defRPr/>
            </a:pPr>
            <a:endParaRPr lang="en-US" dirty="0"/>
          </a:p>
        </p:txBody>
      </p:sp>
      <p:sp>
        <p:nvSpPr>
          <p:cNvPr id="6" name="Footer Placeholder 5"/>
          <p:cNvSpPr>
            <a:spLocks noGrp="1"/>
          </p:cNvSpPr>
          <p:nvPr>
            <p:ph type="ftr" sz="quarter" idx="11"/>
          </p:nvPr>
        </p:nvSpPr>
        <p:spPr/>
        <p:txBody>
          <a:bodyPr/>
          <a:lstStyle>
            <a:lvl1pPr eaLnBrk="0" hangingPunct="0">
              <a:defRPr b="1"/>
            </a:lvl1pPr>
          </a:lstStyle>
          <a:p>
            <a:pPr>
              <a:defRPr/>
            </a:pPr>
            <a:endParaRPr lang="en-US" dirty="0"/>
          </a:p>
        </p:txBody>
      </p:sp>
      <p:sp>
        <p:nvSpPr>
          <p:cNvPr id="7" name="Slide Number Placeholder 6"/>
          <p:cNvSpPr>
            <a:spLocks noGrp="1"/>
          </p:cNvSpPr>
          <p:nvPr>
            <p:ph type="sldNum" sz="quarter" idx="12"/>
          </p:nvPr>
        </p:nvSpPr>
        <p:spPr/>
        <p:txBody>
          <a:bodyPr/>
          <a:lstStyle>
            <a:lvl1pPr eaLnBrk="0" hangingPunct="0">
              <a:defRPr b="1"/>
            </a:lvl1pPr>
          </a:lstStyle>
          <a:p>
            <a:pPr>
              <a:defRPr/>
            </a:pPr>
            <a:fld id="{24CE4A7E-C086-41A2-B2DE-C3F9FD50456D}"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4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lgn="ctr" eaLnBrk="0" hangingPunct="0">
              <a:defRPr b="1"/>
            </a:lvl1pPr>
          </a:lstStyle>
          <a:p>
            <a:pPr>
              <a:defRPr/>
            </a:pPr>
            <a:endParaRPr lang="en-US" dirty="0"/>
          </a:p>
        </p:txBody>
      </p:sp>
      <p:sp>
        <p:nvSpPr>
          <p:cNvPr id="8" name="Footer Placeholder 7"/>
          <p:cNvSpPr>
            <a:spLocks noGrp="1"/>
          </p:cNvSpPr>
          <p:nvPr>
            <p:ph type="ftr" sz="quarter" idx="11"/>
          </p:nvPr>
        </p:nvSpPr>
        <p:spPr/>
        <p:txBody>
          <a:bodyPr/>
          <a:lstStyle>
            <a:lvl1pPr eaLnBrk="0" hangingPunct="0">
              <a:defRPr b="1"/>
            </a:lvl1pPr>
          </a:lstStyle>
          <a:p>
            <a:pPr>
              <a:defRPr/>
            </a:pPr>
            <a:endParaRPr lang="en-US" dirty="0"/>
          </a:p>
        </p:txBody>
      </p:sp>
      <p:sp>
        <p:nvSpPr>
          <p:cNvPr id="9" name="Slide Number Placeholder 8"/>
          <p:cNvSpPr>
            <a:spLocks noGrp="1"/>
          </p:cNvSpPr>
          <p:nvPr>
            <p:ph type="sldNum" sz="quarter" idx="12"/>
          </p:nvPr>
        </p:nvSpPr>
        <p:spPr/>
        <p:txBody>
          <a:bodyPr/>
          <a:lstStyle>
            <a:lvl1pPr eaLnBrk="0" hangingPunct="0">
              <a:defRPr b="1"/>
            </a:lvl1pPr>
          </a:lstStyle>
          <a:p>
            <a:pPr>
              <a:defRPr/>
            </a:pPr>
            <a:fld id="{D1E3AD42-3DAF-4CF2-9F77-1FADBD1F39CA}"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ctr" eaLnBrk="0" hangingPunct="0">
              <a:defRPr b="1"/>
            </a:lvl1pPr>
          </a:lstStyle>
          <a:p>
            <a:pPr>
              <a:defRPr/>
            </a:pPr>
            <a:endParaRPr lang="en-US" dirty="0"/>
          </a:p>
        </p:txBody>
      </p:sp>
      <p:sp>
        <p:nvSpPr>
          <p:cNvPr id="4" name="Footer Placeholder 3"/>
          <p:cNvSpPr>
            <a:spLocks noGrp="1"/>
          </p:cNvSpPr>
          <p:nvPr>
            <p:ph type="ftr" sz="quarter" idx="11"/>
          </p:nvPr>
        </p:nvSpPr>
        <p:spPr/>
        <p:txBody>
          <a:bodyPr/>
          <a:lstStyle>
            <a:lvl1pPr eaLnBrk="0" hangingPunct="0">
              <a:defRPr b="1"/>
            </a:lvl1pPr>
          </a:lstStyle>
          <a:p>
            <a:pPr>
              <a:defRPr/>
            </a:pPr>
            <a:endParaRPr lang="en-US" dirty="0"/>
          </a:p>
        </p:txBody>
      </p:sp>
      <p:sp>
        <p:nvSpPr>
          <p:cNvPr id="5" name="Slide Number Placeholder 4"/>
          <p:cNvSpPr>
            <a:spLocks noGrp="1"/>
          </p:cNvSpPr>
          <p:nvPr>
            <p:ph type="sldNum" sz="quarter" idx="12"/>
          </p:nvPr>
        </p:nvSpPr>
        <p:spPr/>
        <p:txBody>
          <a:bodyPr/>
          <a:lstStyle>
            <a:lvl1pPr eaLnBrk="0" hangingPunct="0">
              <a:defRPr b="1"/>
            </a:lvl1pPr>
          </a:lstStyle>
          <a:p>
            <a:pPr>
              <a:defRPr/>
            </a:pPr>
            <a:fld id="{248F83D8-C2D7-452A-B7DA-9C67B71C37D3}"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ctr" eaLnBrk="0" hangingPunct="0">
              <a:defRPr b="1"/>
            </a:lvl1pPr>
          </a:lstStyle>
          <a:p>
            <a:pPr>
              <a:defRPr/>
            </a:pPr>
            <a:endParaRPr lang="en-US" dirty="0"/>
          </a:p>
        </p:txBody>
      </p:sp>
      <p:sp>
        <p:nvSpPr>
          <p:cNvPr id="3" name="Footer Placeholder 2"/>
          <p:cNvSpPr>
            <a:spLocks noGrp="1"/>
          </p:cNvSpPr>
          <p:nvPr>
            <p:ph type="ftr" sz="quarter" idx="11"/>
          </p:nvPr>
        </p:nvSpPr>
        <p:spPr/>
        <p:txBody>
          <a:bodyPr/>
          <a:lstStyle>
            <a:lvl1pPr eaLnBrk="0" hangingPunct="0">
              <a:defRPr b="1"/>
            </a:lvl1pPr>
          </a:lstStyle>
          <a:p>
            <a:pPr>
              <a:defRPr/>
            </a:pPr>
            <a:endParaRPr lang="en-US" dirty="0"/>
          </a:p>
        </p:txBody>
      </p:sp>
      <p:sp>
        <p:nvSpPr>
          <p:cNvPr id="4" name="Slide Number Placeholder 3"/>
          <p:cNvSpPr>
            <a:spLocks noGrp="1"/>
          </p:cNvSpPr>
          <p:nvPr>
            <p:ph type="sldNum" sz="quarter" idx="12"/>
          </p:nvPr>
        </p:nvSpPr>
        <p:spPr/>
        <p:txBody>
          <a:bodyPr/>
          <a:lstStyle>
            <a:lvl1pPr eaLnBrk="0" hangingPunct="0">
              <a:defRPr b="1"/>
            </a:lvl1pPr>
          </a:lstStyle>
          <a:p>
            <a:pPr>
              <a:defRPr/>
            </a:pPr>
            <a:fld id="{92EE87B9-01D1-4FB8-8A57-73923B7436F7}"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8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lgn="ctr" eaLnBrk="0" hangingPunct="0">
              <a:defRPr b="1"/>
            </a:lvl1pPr>
          </a:lstStyle>
          <a:p>
            <a:pPr>
              <a:defRPr/>
            </a:pPr>
            <a:endParaRPr lang="en-US" dirty="0"/>
          </a:p>
        </p:txBody>
      </p:sp>
      <p:sp>
        <p:nvSpPr>
          <p:cNvPr id="6" name="Footer Placeholder 5"/>
          <p:cNvSpPr>
            <a:spLocks noGrp="1"/>
          </p:cNvSpPr>
          <p:nvPr>
            <p:ph type="ftr" sz="quarter" idx="11"/>
          </p:nvPr>
        </p:nvSpPr>
        <p:spPr/>
        <p:txBody>
          <a:bodyPr/>
          <a:lstStyle>
            <a:lvl1pPr eaLnBrk="0" hangingPunct="0">
              <a:defRPr b="1"/>
            </a:lvl1pPr>
          </a:lstStyle>
          <a:p>
            <a:pPr>
              <a:defRPr/>
            </a:pPr>
            <a:endParaRPr lang="en-US" dirty="0"/>
          </a:p>
        </p:txBody>
      </p:sp>
      <p:sp>
        <p:nvSpPr>
          <p:cNvPr id="7" name="Slide Number Placeholder 6"/>
          <p:cNvSpPr>
            <a:spLocks noGrp="1"/>
          </p:cNvSpPr>
          <p:nvPr>
            <p:ph type="sldNum" sz="quarter" idx="12"/>
          </p:nvPr>
        </p:nvSpPr>
        <p:spPr/>
        <p:txBody>
          <a:bodyPr/>
          <a:lstStyle>
            <a:lvl1pPr eaLnBrk="0" hangingPunct="0">
              <a:defRPr b="1"/>
            </a:lvl1pPr>
          </a:lstStyle>
          <a:p>
            <a:pPr>
              <a:defRPr/>
            </a:pPr>
            <a:fld id="{B06D3ADD-1479-49EB-B749-3656A3D0E0A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lgn="ctr" eaLnBrk="0" hangingPunct="0">
              <a:defRPr b="1"/>
            </a:lvl1pPr>
          </a:lstStyle>
          <a:p>
            <a:pPr>
              <a:defRPr/>
            </a:pPr>
            <a:endParaRPr lang="en-US" dirty="0"/>
          </a:p>
        </p:txBody>
      </p:sp>
      <p:sp>
        <p:nvSpPr>
          <p:cNvPr id="6" name="Footer Placeholder 5"/>
          <p:cNvSpPr>
            <a:spLocks noGrp="1"/>
          </p:cNvSpPr>
          <p:nvPr>
            <p:ph type="ftr" sz="quarter" idx="11"/>
          </p:nvPr>
        </p:nvSpPr>
        <p:spPr/>
        <p:txBody>
          <a:bodyPr/>
          <a:lstStyle>
            <a:lvl1pPr eaLnBrk="0" hangingPunct="0">
              <a:defRPr b="1"/>
            </a:lvl1pPr>
          </a:lstStyle>
          <a:p>
            <a:pPr>
              <a:defRPr/>
            </a:pPr>
            <a:endParaRPr lang="en-US" dirty="0"/>
          </a:p>
        </p:txBody>
      </p:sp>
      <p:sp>
        <p:nvSpPr>
          <p:cNvPr id="7" name="Slide Number Placeholder 6"/>
          <p:cNvSpPr>
            <a:spLocks noGrp="1"/>
          </p:cNvSpPr>
          <p:nvPr>
            <p:ph type="sldNum" sz="quarter" idx="12"/>
          </p:nvPr>
        </p:nvSpPr>
        <p:spPr/>
        <p:txBody>
          <a:bodyPr/>
          <a:lstStyle>
            <a:lvl1pPr eaLnBrk="0" hangingPunct="0">
              <a:defRPr b="1"/>
            </a:lvl1pPr>
          </a:lstStyle>
          <a:p>
            <a:pPr>
              <a:defRPr/>
            </a:pPr>
            <a:fld id="{6FDBF951-3900-4CA7-9775-9253AC2DAC7A}"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lgn="ctr" eaLnBrk="0" hangingPunct="0">
              <a:defRPr b="1"/>
            </a:lvl1pPr>
          </a:lstStyle>
          <a:p>
            <a:pPr>
              <a:defRPr/>
            </a:pPr>
            <a:endParaRPr lang="en-US" dirty="0"/>
          </a:p>
        </p:txBody>
      </p:sp>
      <p:sp>
        <p:nvSpPr>
          <p:cNvPr id="5" name="Footer Placeholder 4"/>
          <p:cNvSpPr>
            <a:spLocks noGrp="1"/>
          </p:cNvSpPr>
          <p:nvPr>
            <p:ph type="ftr" sz="quarter" idx="11"/>
          </p:nvPr>
        </p:nvSpPr>
        <p:spPr/>
        <p:txBody>
          <a:bodyPr/>
          <a:lstStyle>
            <a:lvl1pPr eaLnBrk="0" hangingPunct="0">
              <a:defRPr b="1"/>
            </a:lvl1pPr>
          </a:lstStyle>
          <a:p>
            <a:pPr>
              <a:defRPr/>
            </a:pPr>
            <a:endParaRPr lang="en-US" dirty="0"/>
          </a:p>
        </p:txBody>
      </p:sp>
      <p:sp>
        <p:nvSpPr>
          <p:cNvPr id="6" name="Slide Number Placeholder 5"/>
          <p:cNvSpPr>
            <a:spLocks noGrp="1"/>
          </p:cNvSpPr>
          <p:nvPr>
            <p:ph type="sldNum" sz="quarter" idx="12"/>
          </p:nvPr>
        </p:nvSpPr>
        <p:spPr/>
        <p:txBody>
          <a:bodyPr/>
          <a:lstStyle>
            <a:lvl1pPr eaLnBrk="0" hangingPunct="0">
              <a:defRPr b="1"/>
            </a:lvl1pPr>
          </a:lstStyle>
          <a:p>
            <a:pPr>
              <a:defRPr/>
            </a:pPr>
            <a:fld id="{D85722D9-6713-4939-95E1-49F209331390}"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6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lgn="ctr" eaLnBrk="0" hangingPunct="0">
              <a:defRPr b="1"/>
            </a:lvl1pPr>
          </a:lstStyle>
          <a:p>
            <a:pPr>
              <a:defRPr/>
            </a:pPr>
            <a:endParaRPr lang="en-US" dirty="0"/>
          </a:p>
        </p:txBody>
      </p:sp>
      <p:sp>
        <p:nvSpPr>
          <p:cNvPr id="5" name="Footer Placeholder 4"/>
          <p:cNvSpPr>
            <a:spLocks noGrp="1"/>
          </p:cNvSpPr>
          <p:nvPr>
            <p:ph type="ftr" sz="quarter" idx="11"/>
          </p:nvPr>
        </p:nvSpPr>
        <p:spPr/>
        <p:txBody>
          <a:bodyPr/>
          <a:lstStyle>
            <a:lvl1pPr eaLnBrk="0" hangingPunct="0">
              <a:defRPr b="1"/>
            </a:lvl1pPr>
          </a:lstStyle>
          <a:p>
            <a:pPr>
              <a:defRPr/>
            </a:pPr>
            <a:endParaRPr lang="en-US" dirty="0"/>
          </a:p>
        </p:txBody>
      </p:sp>
      <p:sp>
        <p:nvSpPr>
          <p:cNvPr id="6" name="Slide Number Placeholder 5"/>
          <p:cNvSpPr>
            <a:spLocks noGrp="1"/>
          </p:cNvSpPr>
          <p:nvPr>
            <p:ph type="sldNum" sz="quarter" idx="12"/>
          </p:nvPr>
        </p:nvSpPr>
        <p:spPr/>
        <p:txBody>
          <a:bodyPr/>
          <a:lstStyle>
            <a:lvl1pPr eaLnBrk="0" hangingPunct="0">
              <a:defRPr b="1"/>
            </a:lvl1pPr>
          </a:lstStyle>
          <a:p>
            <a:pPr>
              <a:defRPr/>
            </a:pPr>
            <a:fld id="{FFBA644F-5518-4FFE-ACD7-9FA54C728F7F}"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838204"/>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38204"/>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4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838204"/>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38204"/>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8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
            <a:ext cx="20574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
            <a:ext cx="60198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4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8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19.xml"/><Relationship Id="rId5" Type="http://schemas.openxmlformats.org/officeDocument/2006/relationships/image" Target="../media/image3.png"/><Relationship Id="rId4" Type="http://schemas.openxmlformats.org/officeDocument/2006/relationships/image" Target="../media/image4.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6.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6" Type="http://schemas.openxmlformats.org/officeDocument/2006/relationships/image" Target="../media/image3.png"/><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4.jpe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7.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image" Target="../media/image1.png"/><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8.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image" Target="../media/image3.png"/><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53824" y="30"/>
            <a:ext cx="879809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153824" y="838204"/>
            <a:ext cx="8798090" cy="528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92580" name="Line 4"/>
          <p:cNvSpPr>
            <a:spLocks noChangeShapeType="1"/>
          </p:cNvSpPr>
          <p:nvPr userDrawn="1"/>
        </p:nvSpPr>
        <p:spPr bwMode="auto">
          <a:xfrm>
            <a:off x="0" y="685800"/>
            <a:ext cx="9144000" cy="0"/>
          </a:xfrm>
          <a:prstGeom prst="line">
            <a:avLst/>
          </a:prstGeom>
          <a:ln>
            <a:solidFill>
              <a:srgbClr val="008000"/>
            </a:solidFill>
            <a:headEnd/>
            <a:tailEnd/>
          </a:ln>
        </p:spPr>
        <p:style>
          <a:lnRef idx="3">
            <a:schemeClr val="accent1"/>
          </a:lnRef>
          <a:fillRef idx="0">
            <a:schemeClr val="accent1"/>
          </a:fillRef>
          <a:effectRef idx="2">
            <a:schemeClr val="accent1"/>
          </a:effectRef>
          <a:fontRef idx="minor">
            <a:schemeClr val="tx1"/>
          </a:fontRef>
        </p:style>
        <p:txBody>
          <a:bodyPr wrap="none" anchor="ctr"/>
          <a:lstStyle/>
          <a:p>
            <a:pPr algn="ctr" eaLnBrk="0" hangingPunct="0">
              <a:defRPr/>
            </a:pPr>
            <a:endParaRPr lang="en-US" dirty="0"/>
          </a:p>
        </p:txBody>
      </p:sp>
      <p:sp>
        <p:nvSpPr>
          <p:cNvPr id="792582" name="Line 6"/>
          <p:cNvSpPr>
            <a:spLocks noChangeShapeType="1"/>
          </p:cNvSpPr>
          <p:nvPr userDrawn="1"/>
        </p:nvSpPr>
        <p:spPr bwMode="auto">
          <a:xfrm>
            <a:off x="15" y="6500813"/>
            <a:ext cx="9140825" cy="0"/>
          </a:xfrm>
          <a:prstGeom prst="line">
            <a:avLst/>
          </a:prstGeom>
          <a:noFill/>
          <a:ln w="92075">
            <a:solidFill>
              <a:srgbClr val="00279F"/>
            </a:solidFill>
            <a:round/>
            <a:headEnd/>
            <a:tailEnd/>
          </a:ln>
          <a:effectLst/>
        </p:spPr>
        <p:txBody>
          <a:bodyPr wrap="none" anchor="ctr"/>
          <a:lstStyle/>
          <a:p>
            <a:pPr algn="ctr" eaLnBrk="0" hangingPunct="0">
              <a:defRPr/>
            </a:pPr>
            <a:endParaRPr lang="en-US" dirty="0"/>
          </a:p>
        </p:txBody>
      </p:sp>
      <p:sp>
        <p:nvSpPr>
          <p:cNvPr id="792584" name="Rectangle 8"/>
          <p:cNvSpPr>
            <a:spLocks noChangeArrowheads="1"/>
          </p:cNvSpPr>
          <p:nvPr userDrawn="1"/>
        </p:nvSpPr>
        <p:spPr bwMode="auto">
          <a:xfrm>
            <a:off x="3162315" y="6426200"/>
            <a:ext cx="3478213" cy="147638"/>
          </a:xfrm>
          <a:prstGeom prst="rect">
            <a:avLst/>
          </a:prstGeom>
          <a:solidFill>
            <a:schemeClr val="bg1"/>
          </a:solidFill>
          <a:ln w="9525">
            <a:noFill/>
            <a:miter lim="800000"/>
            <a:headEnd/>
            <a:tailEnd/>
          </a:ln>
        </p:spPr>
        <p:txBody>
          <a:bodyPr lIns="0" tIns="0" rIns="0" bIns="0">
            <a:spAutoFit/>
          </a:bodyPr>
          <a:lstStyle/>
          <a:p>
            <a:pPr eaLnBrk="0" hangingPunct="0">
              <a:lnSpc>
                <a:spcPct val="80000"/>
              </a:lnSpc>
              <a:defRPr/>
            </a:pPr>
            <a:r>
              <a:rPr lang="en-US" sz="1200" dirty="0">
                <a:solidFill>
                  <a:srgbClr val="339966"/>
                </a:solidFill>
                <a:latin typeface="Arial" pitchFamily="34" charset="0"/>
                <a:cs typeface="Arial" pitchFamily="34" charset="0"/>
              </a:rPr>
              <a:t> Thomas Jefferson National Accelerator Facility</a:t>
            </a:r>
          </a:p>
        </p:txBody>
      </p:sp>
      <p:pic>
        <p:nvPicPr>
          <p:cNvPr id="3079" name="Picture 9"/>
          <p:cNvPicPr>
            <a:picLocks noChangeAspect="1" noChangeArrowheads="1"/>
          </p:cNvPicPr>
          <p:nvPr userDrawn="1"/>
        </p:nvPicPr>
        <p:blipFill>
          <a:blip r:embed="rId17" cstate="print"/>
          <a:srcRect/>
          <a:stretch>
            <a:fillRect/>
          </a:stretch>
        </p:blipFill>
        <p:spPr bwMode="auto">
          <a:xfrm>
            <a:off x="7339014" y="6250018"/>
            <a:ext cx="1612900" cy="536575"/>
          </a:xfrm>
          <a:prstGeom prst="rect">
            <a:avLst/>
          </a:prstGeom>
          <a:noFill/>
          <a:ln w="9525">
            <a:noFill/>
            <a:miter lim="800000"/>
            <a:headEnd/>
            <a:tailEnd/>
          </a:ln>
        </p:spPr>
      </p:pic>
      <p:sp>
        <p:nvSpPr>
          <p:cNvPr id="792587" name="Rectangle 11"/>
          <p:cNvSpPr>
            <a:spLocks noChangeArrowheads="1"/>
          </p:cNvSpPr>
          <p:nvPr userDrawn="1"/>
        </p:nvSpPr>
        <p:spPr bwMode="auto">
          <a:xfrm>
            <a:off x="2775019" y="6564963"/>
            <a:ext cx="3961535" cy="295466"/>
          </a:xfrm>
          <a:prstGeom prst="rect">
            <a:avLst/>
          </a:prstGeom>
          <a:solidFill>
            <a:schemeClr val="bg1"/>
          </a:solidFill>
          <a:ln w="9525">
            <a:noFill/>
            <a:miter lim="800000"/>
            <a:headEnd/>
            <a:tailEnd/>
          </a:ln>
        </p:spPr>
        <p:txBody>
          <a:bodyPr wrap="square" lIns="0" tIns="0" rIns="0" bIns="0">
            <a:spAutoFit/>
          </a:bodyPr>
          <a:lstStyle/>
          <a:p>
            <a:pPr algn="ctr" eaLnBrk="0" hangingPunct="0">
              <a:lnSpc>
                <a:spcPct val="80000"/>
              </a:lnSpc>
              <a:defRPr/>
            </a:pPr>
            <a:r>
              <a:rPr lang="en-US" sz="1200" b="1" i="1" dirty="0">
                <a:latin typeface="+mn-lt"/>
                <a:cs typeface="Times New Roman" pitchFamily="18" charset="0"/>
              </a:rPr>
              <a:t>ePIC DAQ WG Meeting</a:t>
            </a:r>
            <a:endParaRPr lang="en-US" sz="1200" b="1" i="1" baseline="0" dirty="0">
              <a:latin typeface="+mn-lt"/>
              <a:cs typeface="Times New Roman" pitchFamily="18" charset="0"/>
            </a:endParaRPr>
          </a:p>
          <a:p>
            <a:pPr algn="ctr" eaLnBrk="0" hangingPunct="0">
              <a:lnSpc>
                <a:spcPct val="80000"/>
              </a:lnSpc>
              <a:defRPr/>
            </a:pPr>
            <a:r>
              <a:rPr lang="en-US" sz="1200" b="1" i="1" baseline="0" dirty="0">
                <a:latin typeface="+mn-lt"/>
                <a:cs typeface="Times New Roman" pitchFamily="18" charset="0"/>
              </a:rPr>
              <a:t>2022 November 10</a:t>
            </a:r>
            <a:endParaRPr lang="en-US" sz="1200" b="1" i="1" dirty="0">
              <a:latin typeface="+mn-lt"/>
            </a:endParaRPr>
          </a:p>
        </p:txBody>
      </p:sp>
      <p:pic>
        <p:nvPicPr>
          <p:cNvPr id="3081" name="Picture 12" descr="NP-logo-Nl copy"/>
          <p:cNvPicPr>
            <a:picLocks noChangeAspect="1" noChangeArrowheads="1"/>
          </p:cNvPicPr>
          <p:nvPr userDrawn="1"/>
        </p:nvPicPr>
        <p:blipFill>
          <a:blip r:embed="rId18" cstate="print"/>
          <a:srcRect/>
          <a:stretch>
            <a:fillRect/>
          </a:stretch>
        </p:blipFill>
        <p:spPr bwMode="auto">
          <a:xfrm>
            <a:off x="228600" y="6172200"/>
            <a:ext cx="1219200" cy="636588"/>
          </a:xfrm>
          <a:prstGeom prst="rect">
            <a:avLst/>
          </a:prstGeom>
          <a:noFill/>
          <a:ln w="9525">
            <a:noFill/>
            <a:miter lim="800000"/>
            <a:headEnd/>
            <a:tailEnd/>
          </a:ln>
        </p:spPr>
      </p:pic>
      <p:pic>
        <p:nvPicPr>
          <p:cNvPr id="3082" name="Picture 13"/>
          <p:cNvPicPr>
            <a:picLocks noChangeAspect="1" noChangeArrowheads="1"/>
          </p:cNvPicPr>
          <p:nvPr userDrawn="1"/>
        </p:nvPicPr>
        <p:blipFill>
          <a:blip r:embed="rId19" cstate="print"/>
          <a:srcRect/>
          <a:stretch>
            <a:fillRect/>
          </a:stretch>
        </p:blipFill>
        <p:spPr bwMode="auto">
          <a:xfrm>
            <a:off x="1614489" y="6205538"/>
            <a:ext cx="976312" cy="652462"/>
          </a:xfrm>
          <a:prstGeom prst="rect">
            <a:avLst/>
          </a:prstGeom>
          <a:noFill/>
          <a:ln w="9525">
            <a:noFill/>
            <a:miter lim="800000"/>
            <a:headEnd/>
            <a:tailEnd/>
          </a:ln>
        </p:spPr>
      </p:pic>
      <p:sp>
        <p:nvSpPr>
          <p:cNvPr id="13" name="Rectangle 10"/>
          <p:cNvSpPr>
            <a:spLocks noChangeArrowheads="1"/>
          </p:cNvSpPr>
          <p:nvPr userDrawn="1"/>
        </p:nvSpPr>
        <p:spPr bwMode="auto">
          <a:xfrm>
            <a:off x="6642627" y="6611779"/>
            <a:ext cx="715260" cy="261610"/>
          </a:xfrm>
          <a:prstGeom prst="rect">
            <a:avLst/>
          </a:prstGeom>
          <a:noFill/>
          <a:ln w="9525">
            <a:noFill/>
            <a:miter lim="800000"/>
            <a:headEnd/>
            <a:tailEnd/>
          </a:ln>
          <a:effectLst/>
        </p:spPr>
        <p:txBody>
          <a:bodyPr wrap="none">
            <a:spAutoFit/>
          </a:bodyPr>
          <a:lstStyle/>
          <a:p>
            <a:pPr algn="ctr" eaLnBrk="0" hangingPunct="0">
              <a:defRPr/>
            </a:pPr>
            <a:r>
              <a:rPr lang="en-US" altLang="en-US" sz="1100" dirty="0">
                <a:solidFill>
                  <a:schemeClr val="tx2"/>
                </a:solidFill>
                <a:latin typeface="+mn-lt"/>
              </a:rPr>
              <a:t>Page</a:t>
            </a:r>
            <a:r>
              <a:rPr lang="en-US" altLang="en-US" sz="1000" dirty="0">
                <a:solidFill>
                  <a:schemeClr val="tx2"/>
                </a:solidFill>
                <a:latin typeface="+mn-lt"/>
              </a:rPr>
              <a:t> </a:t>
            </a:r>
            <a:fld id="{983D5F7C-045C-4AB9-A599-F0C7B394096A}" type="slidenum">
              <a:rPr lang="en-US" altLang="en-US" sz="1000">
                <a:solidFill>
                  <a:schemeClr val="tx2"/>
                </a:solidFill>
                <a:latin typeface="+mn-lt"/>
              </a:rPr>
              <a:pPr algn="ctr" eaLnBrk="0" hangingPunct="0">
                <a:defRPr/>
              </a:pPr>
              <a:t>‹#›</a:t>
            </a:fld>
            <a:endParaRPr lang="en-US" sz="1000" dirty="0">
              <a:solidFill>
                <a:schemeClr val="tx2"/>
              </a:solidFill>
              <a:latin typeface="+mn-lt"/>
            </a:endParaRPr>
          </a:p>
        </p:txBody>
      </p:sp>
    </p:spTree>
  </p:cSld>
  <p:clrMap bg1="lt1" tx1="dk1" bg2="lt2" tx2="dk2" accent1="accent1" accent2="accent2" accent3="accent3" accent4="accent4" accent5="accent5" accent6="accent6" hlink="hlink" folHlink="folHlink"/>
  <p:sldLayoutIdLst>
    <p:sldLayoutId id="2147484717" r:id="rId1"/>
    <p:sldLayoutId id="2147484777" r:id="rId2"/>
    <p:sldLayoutId id="2147484718" r:id="rId3"/>
    <p:sldLayoutId id="2147484719" r:id="rId4"/>
    <p:sldLayoutId id="2147484720" r:id="rId5"/>
    <p:sldLayoutId id="2147484721" r:id="rId6"/>
    <p:sldLayoutId id="2147484722" r:id="rId7"/>
    <p:sldLayoutId id="2147484723" r:id="rId8"/>
    <p:sldLayoutId id="2147484724" r:id="rId9"/>
    <p:sldLayoutId id="2147484725" r:id="rId10"/>
    <p:sldLayoutId id="2147484726" r:id="rId11"/>
    <p:sldLayoutId id="2147484727" r:id="rId12"/>
    <p:sldLayoutId id="2147484728" r:id="rId13"/>
    <p:sldLayoutId id="2147484729" r:id="rId14"/>
    <p:sldLayoutId id="2147484785" r:id="rId15"/>
  </p:sldLayoutIdLst>
  <p:txStyles>
    <p:titleStyle>
      <a:lvl1pPr algn="ctr" rtl="0" eaLnBrk="0" fontAlgn="base" hangingPunct="0">
        <a:spcBef>
          <a:spcPct val="0"/>
        </a:spcBef>
        <a:spcAft>
          <a:spcPct val="0"/>
        </a:spcAft>
        <a:defRPr sz="3200" b="1">
          <a:solidFill>
            <a:srgbClr val="333399"/>
          </a:solidFill>
          <a:latin typeface="+mj-lt"/>
          <a:ea typeface="+mj-ea"/>
          <a:cs typeface="+mj-cs"/>
        </a:defRPr>
      </a:lvl1pPr>
      <a:lvl2pPr algn="ctr" rtl="0" eaLnBrk="0" fontAlgn="base" hangingPunct="0">
        <a:spcBef>
          <a:spcPct val="0"/>
        </a:spcBef>
        <a:spcAft>
          <a:spcPct val="0"/>
        </a:spcAft>
        <a:defRPr sz="3200" b="1">
          <a:solidFill>
            <a:srgbClr val="333399"/>
          </a:solidFill>
          <a:latin typeface="Arial" charset="0"/>
        </a:defRPr>
      </a:lvl2pPr>
      <a:lvl3pPr algn="ctr" rtl="0" eaLnBrk="0" fontAlgn="base" hangingPunct="0">
        <a:spcBef>
          <a:spcPct val="0"/>
        </a:spcBef>
        <a:spcAft>
          <a:spcPct val="0"/>
        </a:spcAft>
        <a:defRPr sz="3200" b="1">
          <a:solidFill>
            <a:srgbClr val="333399"/>
          </a:solidFill>
          <a:latin typeface="Arial" charset="0"/>
        </a:defRPr>
      </a:lvl3pPr>
      <a:lvl4pPr algn="ctr" rtl="0" eaLnBrk="0" fontAlgn="base" hangingPunct="0">
        <a:spcBef>
          <a:spcPct val="0"/>
        </a:spcBef>
        <a:spcAft>
          <a:spcPct val="0"/>
        </a:spcAft>
        <a:defRPr sz="3200" b="1">
          <a:solidFill>
            <a:srgbClr val="333399"/>
          </a:solidFill>
          <a:latin typeface="Arial" charset="0"/>
        </a:defRPr>
      </a:lvl4pPr>
      <a:lvl5pPr algn="ctr" rtl="0" eaLnBrk="0" fontAlgn="base" hangingPunct="0">
        <a:spcBef>
          <a:spcPct val="0"/>
        </a:spcBef>
        <a:spcAft>
          <a:spcPct val="0"/>
        </a:spcAft>
        <a:defRPr sz="3200" b="1">
          <a:solidFill>
            <a:srgbClr val="333399"/>
          </a:solidFill>
          <a:latin typeface="Arial" charset="0"/>
        </a:defRPr>
      </a:lvl5pPr>
      <a:lvl6pPr marL="457200" algn="ctr" rtl="0" fontAlgn="base">
        <a:spcBef>
          <a:spcPct val="0"/>
        </a:spcBef>
        <a:spcAft>
          <a:spcPct val="0"/>
        </a:spcAft>
        <a:defRPr sz="3200" b="1">
          <a:solidFill>
            <a:srgbClr val="333399"/>
          </a:solidFill>
          <a:latin typeface="Arial" charset="0"/>
        </a:defRPr>
      </a:lvl6pPr>
      <a:lvl7pPr marL="914400" algn="ctr" rtl="0" fontAlgn="base">
        <a:spcBef>
          <a:spcPct val="0"/>
        </a:spcBef>
        <a:spcAft>
          <a:spcPct val="0"/>
        </a:spcAft>
        <a:defRPr sz="3200" b="1">
          <a:solidFill>
            <a:srgbClr val="333399"/>
          </a:solidFill>
          <a:latin typeface="Arial" charset="0"/>
        </a:defRPr>
      </a:lvl7pPr>
      <a:lvl8pPr marL="1371600" algn="ctr" rtl="0" fontAlgn="base">
        <a:spcBef>
          <a:spcPct val="0"/>
        </a:spcBef>
        <a:spcAft>
          <a:spcPct val="0"/>
        </a:spcAft>
        <a:defRPr sz="3200" b="1">
          <a:solidFill>
            <a:srgbClr val="333399"/>
          </a:solidFill>
          <a:latin typeface="Arial" charset="0"/>
        </a:defRPr>
      </a:lvl8pPr>
      <a:lvl9pPr marL="1828800" algn="ctr" rtl="0" fontAlgn="base">
        <a:spcBef>
          <a:spcPct val="0"/>
        </a:spcBef>
        <a:spcAft>
          <a:spcPct val="0"/>
        </a:spcAft>
        <a:defRPr sz="3200" b="1">
          <a:solidFill>
            <a:srgbClr val="333399"/>
          </a:solidFill>
          <a:latin typeface="Arial" charset="0"/>
        </a:defRPr>
      </a:lvl9pPr>
    </p:titleStyle>
    <p:bodyStyle>
      <a:lvl1pPr marL="228600" indent="-228600" algn="l" rtl="0" eaLnBrk="0" fontAlgn="base" hangingPunct="0">
        <a:spcBef>
          <a:spcPct val="20000"/>
        </a:spcBef>
        <a:spcAft>
          <a:spcPct val="0"/>
        </a:spcAft>
        <a:buChar char="•"/>
        <a:defRPr sz="2800" b="1">
          <a:solidFill>
            <a:schemeClr val="tx1"/>
          </a:solidFill>
          <a:latin typeface="+mn-lt"/>
          <a:ea typeface="+mn-ea"/>
          <a:cs typeface="+mn-cs"/>
        </a:defRPr>
      </a:lvl1pPr>
      <a:lvl2pPr marL="576263" indent="-233363" algn="l" rtl="0" eaLnBrk="0" fontAlgn="base" hangingPunct="0">
        <a:spcBef>
          <a:spcPct val="20000"/>
        </a:spcBef>
        <a:spcAft>
          <a:spcPct val="0"/>
        </a:spcAft>
        <a:buChar char="–"/>
        <a:defRPr sz="2400" b="1">
          <a:solidFill>
            <a:srgbClr val="002060"/>
          </a:solidFill>
          <a:latin typeface="+mn-lt"/>
        </a:defRPr>
      </a:lvl2pPr>
      <a:lvl3pPr marL="919163" indent="-228600" algn="l" rtl="0" eaLnBrk="0" fontAlgn="base" hangingPunct="0">
        <a:spcBef>
          <a:spcPct val="20000"/>
        </a:spcBef>
        <a:spcAft>
          <a:spcPct val="0"/>
        </a:spcAft>
        <a:buChar char="•"/>
        <a:defRPr sz="2000" b="1">
          <a:solidFill>
            <a:srgbClr val="008000"/>
          </a:solidFill>
          <a:latin typeface="+mn-lt"/>
        </a:defRPr>
      </a:lvl3pPr>
      <a:lvl4pPr marL="1262063" indent="-228600" algn="l" rtl="0" eaLnBrk="0" fontAlgn="base" hangingPunct="0">
        <a:spcBef>
          <a:spcPct val="20000"/>
        </a:spcBef>
        <a:spcAft>
          <a:spcPct val="0"/>
        </a:spcAft>
        <a:buChar char="–"/>
        <a:defRPr sz="2000" b="1">
          <a:solidFill>
            <a:srgbClr val="632B8D"/>
          </a:solidFill>
          <a:latin typeface="+mn-lt"/>
        </a:defRPr>
      </a:lvl4pPr>
      <a:lvl5pPr marL="1604963" indent="-228600" algn="l" rtl="0" eaLnBrk="0" fontAlgn="base" hangingPunct="0">
        <a:spcBef>
          <a:spcPct val="20000"/>
        </a:spcBef>
        <a:spcAft>
          <a:spcPct val="0"/>
        </a:spcAft>
        <a:buChar char="»"/>
        <a:defRPr sz="2000" b="1">
          <a:solidFill>
            <a:schemeClr val="tx1"/>
          </a:solidFill>
          <a:latin typeface="+mn-lt"/>
        </a:defRPr>
      </a:lvl5pPr>
      <a:lvl6pPr marL="2062163" indent="-228600" algn="l" rtl="0" fontAlgn="base">
        <a:spcBef>
          <a:spcPct val="20000"/>
        </a:spcBef>
        <a:spcAft>
          <a:spcPct val="0"/>
        </a:spcAft>
        <a:buChar char="»"/>
        <a:defRPr sz="2000" b="1">
          <a:solidFill>
            <a:schemeClr val="tx1"/>
          </a:solidFill>
          <a:latin typeface="+mn-lt"/>
        </a:defRPr>
      </a:lvl6pPr>
      <a:lvl7pPr marL="2519363" indent="-228600" algn="l" rtl="0" fontAlgn="base">
        <a:spcBef>
          <a:spcPct val="20000"/>
        </a:spcBef>
        <a:spcAft>
          <a:spcPct val="0"/>
        </a:spcAft>
        <a:buChar char="»"/>
        <a:defRPr sz="2000" b="1">
          <a:solidFill>
            <a:schemeClr val="tx1"/>
          </a:solidFill>
          <a:latin typeface="+mn-lt"/>
        </a:defRPr>
      </a:lvl7pPr>
      <a:lvl8pPr marL="2976563" indent="-228600" algn="l" rtl="0" fontAlgn="base">
        <a:spcBef>
          <a:spcPct val="20000"/>
        </a:spcBef>
        <a:spcAft>
          <a:spcPct val="0"/>
        </a:spcAft>
        <a:buChar char="»"/>
        <a:defRPr sz="2000" b="1">
          <a:solidFill>
            <a:schemeClr val="tx1"/>
          </a:solidFill>
          <a:latin typeface="+mn-lt"/>
        </a:defRPr>
      </a:lvl8pPr>
      <a:lvl9pPr marL="3433763"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47"/>
            </a:gs>
            <a:gs pos="5000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pPr>
              <a:defRPr/>
            </a:pPr>
            <a:endParaRPr lang="en-US" dirty="0"/>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pPr>
              <a:defRPr/>
            </a:pPr>
            <a:endParaRPr lang="en-US" dirty="0"/>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pPr>
              <a:defRPr/>
            </a:pPr>
            <a:fld id="{D19AB280-1730-409F-9316-148ABD58DC28}" type="slidenum">
              <a:rPr lang="en-US"/>
              <a:pPr>
                <a:defRPr/>
              </a:pPr>
              <a:t>‹#›</a:t>
            </a:fld>
            <a:endParaRPr lang="en-US" dirty="0"/>
          </a:p>
        </p:txBody>
      </p:sp>
      <p:sp>
        <p:nvSpPr>
          <p:cNvPr id="2" name="Rectangle 7"/>
          <p:cNvSpPr>
            <a:spLocks noGrp="1" noChangeArrowheads="1"/>
          </p:cNvSpPr>
          <p:nvPr>
            <p:ph type="title"/>
          </p:nvPr>
        </p:nvSpPr>
        <p:spPr bwMode="auto">
          <a:xfrm>
            <a:off x="457200" y="274638"/>
            <a:ext cx="8229600" cy="1020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 name="Rectangle 8"/>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781" r:id="rId1"/>
  </p:sldLayoutIdLst>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Times New Roman" pitchFamily="18" charset="0"/>
        </a:defRPr>
      </a:lvl2pPr>
      <a:lvl3pPr algn="ctr" rtl="0" eaLnBrk="0" fontAlgn="base" hangingPunct="0">
        <a:spcBef>
          <a:spcPct val="0"/>
        </a:spcBef>
        <a:spcAft>
          <a:spcPct val="0"/>
        </a:spcAft>
        <a:defRPr sz="4000">
          <a:solidFill>
            <a:schemeClr val="bg1"/>
          </a:solidFill>
          <a:latin typeface="Times New Roman" pitchFamily="18" charset="0"/>
        </a:defRPr>
      </a:lvl3pPr>
      <a:lvl4pPr algn="ctr" rtl="0" eaLnBrk="0" fontAlgn="base" hangingPunct="0">
        <a:spcBef>
          <a:spcPct val="0"/>
        </a:spcBef>
        <a:spcAft>
          <a:spcPct val="0"/>
        </a:spcAft>
        <a:defRPr sz="4000">
          <a:solidFill>
            <a:schemeClr val="bg1"/>
          </a:solidFill>
          <a:latin typeface="Times New Roman" pitchFamily="18" charset="0"/>
        </a:defRPr>
      </a:lvl4pPr>
      <a:lvl5pPr algn="ctr" rtl="0" eaLnBrk="0" fontAlgn="base" hangingPunct="0">
        <a:spcBef>
          <a:spcPct val="0"/>
        </a:spcBef>
        <a:spcAft>
          <a:spcPct val="0"/>
        </a:spcAft>
        <a:defRPr sz="4000">
          <a:solidFill>
            <a:schemeClr val="bg1"/>
          </a:solidFill>
          <a:latin typeface="Times New Roman" pitchFamily="18" charset="0"/>
        </a:defRPr>
      </a:lvl5pPr>
      <a:lvl6pPr marL="457200" algn="ctr" rtl="0" fontAlgn="base">
        <a:spcBef>
          <a:spcPct val="0"/>
        </a:spcBef>
        <a:spcAft>
          <a:spcPct val="0"/>
        </a:spcAft>
        <a:defRPr sz="4000">
          <a:solidFill>
            <a:schemeClr val="bg1"/>
          </a:solidFill>
          <a:latin typeface="Times New Roman" pitchFamily="18" charset="0"/>
        </a:defRPr>
      </a:lvl6pPr>
      <a:lvl7pPr marL="914400" algn="ctr" rtl="0" fontAlgn="base">
        <a:spcBef>
          <a:spcPct val="0"/>
        </a:spcBef>
        <a:spcAft>
          <a:spcPct val="0"/>
        </a:spcAft>
        <a:defRPr sz="4000">
          <a:solidFill>
            <a:schemeClr val="bg1"/>
          </a:solidFill>
          <a:latin typeface="Times New Roman" pitchFamily="18" charset="0"/>
        </a:defRPr>
      </a:lvl7pPr>
      <a:lvl8pPr marL="1371600" algn="ctr" rtl="0" fontAlgn="base">
        <a:spcBef>
          <a:spcPct val="0"/>
        </a:spcBef>
        <a:spcAft>
          <a:spcPct val="0"/>
        </a:spcAft>
        <a:defRPr sz="4000">
          <a:solidFill>
            <a:schemeClr val="bg1"/>
          </a:solidFill>
          <a:latin typeface="Times New Roman" pitchFamily="18" charset="0"/>
        </a:defRPr>
      </a:lvl8pPr>
      <a:lvl9pPr marL="1828800" algn="ctr" rtl="0" fontAlgn="base">
        <a:spcBef>
          <a:spcPct val="0"/>
        </a:spcBef>
        <a:spcAft>
          <a:spcPct val="0"/>
        </a:spcAft>
        <a:defRPr sz="4000">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000">
          <a:solidFill>
            <a:schemeClr val="bg1"/>
          </a:solidFill>
          <a:latin typeface="+mn-lt"/>
        </a:defRPr>
      </a:lvl3pPr>
      <a:lvl4pPr marL="1600200" indent="-228600" algn="l" rtl="0" eaLnBrk="0" fontAlgn="base" hangingPunct="0">
        <a:spcBef>
          <a:spcPct val="20000"/>
        </a:spcBef>
        <a:spcAft>
          <a:spcPct val="0"/>
        </a:spcAft>
        <a:buChar char="–"/>
        <a:defRPr>
          <a:solidFill>
            <a:schemeClr val="bg1"/>
          </a:solidFill>
          <a:latin typeface="+mn-lt"/>
        </a:defRPr>
      </a:lvl4pPr>
      <a:lvl5pPr marL="2057400" indent="-228600" algn="l" rtl="0" eaLnBrk="0" fontAlgn="base" hangingPunct="0">
        <a:spcBef>
          <a:spcPct val="20000"/>
        </a:spcBef>
        <a:spcAft>
          <a:spcPct val="0"/>
        </a:spcAft>
        <a:buChar char="»"/>
        <a:defRPr>
          <a:solidFill>
            <a:schemeClr val="bg1"/>
          </a:solidFill>
          <a:latin typeface="+mn-lt"/>
        </a:defRPr>
      </a:lvl5pPr>
      <a:lvl6pPr marL="2514600" indent="-228600" algn="l" rtl="0" fontAlgn="base">
        <a:spcBef>
          <a:spcPct val="20000"/>
        </a:spcBef>
        <a:spcAft>
          <a:spcPct val="0"/>
        </a:spcAft>
        <a:buChar char="»"/>
        <a:defRPr>
          <a:solidFill>
            <a:schemeClr val="bg1"/>
          </a:solidFill>
          <a:latin typeface="+mn-lt"/>
        </a:defRPr>
      </a:lvl6pPr>
      <a:lvl7pPr marL="2971800" indent="-228600" algn="l" rtl="0" fontAlgn="base">
        <a:spcBef>
          <a:spcPct val="20000"/>
        </a:spcBef>
        <a:spcAft>
          <a:spcPct val="0"/>
        </a:spcAft>
        <a:buChar char="»"/>
        <a:defRPr>
          <a:solidFill>
            <a:schemeClr val="bg1"/>
          </a:solidFill>
          <a:latin typeface="+mn-lt"/>
        </a:defRPr>
      </a:lvl7pPr>
      <a:lvl8pPr marL="3429000" indent="-228600" algn="l" rtl="0" fontAlgn="base">
        <a:spcBef>
          <a:spcPct val="20000"/>
        </a:spcBef>
        <a:spcAft>
          <a:spcPct val="0"/>
        </a:spcAft>
        <a:buChar char="»"/>
        <a:defRPr>
          <a:solidFill>
            <a:schemeClr val="bg1"/>
          </a:solidFill>
          <a:latin typeface="+mn-lt"/>
        </a:defRPr>
      </a:lvl8pPr>
      <a:lvl9pPr marL="3886200" indent="-228600" algn="l" rtl="0" fontAlgn="base">
        <a:spcBef>
          <a:spcPct val="2000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30"/>
            <a:ext cx="82296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457200" y="838204"/>
            <a:ext cx="8229600" cy="528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1604" name="Line 4"/>
          <p:cNvSpPr>
            <a:spLocks noChangeShapeType="1"/>
          </p:cNvSpPr>
          <p:nvPr userDrawn="1"/>
        </p:nvSpPr>
        <p:spPr bwMode="auto">
          <a:xfrm>
            <a:off x="0" y="685800"/>
            <a:ext cx="9144000" cy="0"/>
          </a:xfrm>
          <a:prstGeom prst="line">
            <a:avLst/>
          </a:prstGeom>
          <a:noFill/>
          <a:ln w="57150">
            <a:solidFill>
              <a:srgbClr val="00279F"/>
            </a:solidFill>
            <a:round/>
            <a:headEnd/>
            <a:tailEnd/>
          </a:ln>
          <a:effectLst/>
        </p:spPr>
        <p:txBody>
          <a:bodyPr wrap="none" anchor="ctr"/>
          <a:lstStyle/>
          <a:p>
            <a:pPr algn="ctr" eaLnBrk="0" hangingPunct="0">
              <a:defRPr/>
            </a:pPr>
            <a:endParaRPr lang="en-US" dirty="0"/>
          </a:p>
        </p:txBody>
      </p:sp>
      <p:sp>
        <p:nvSpPr>
          <p:cNvPr id="281605" name="Line 5"/>
          <p:cNvSpPr>
            <a:spLocks noChangeShapeType="1"/>
          </p:cNvSpPr>
          <p:nvPr userDrawn="1"/>
        </p:nvSpPr>
        <p:spPr bwMode="auto">
          <a:xfrm>
            <a:off x="15" y="6500813"/>
            <a:ext cx="9140825" cy="0"/>
          </a:xfrm>
          <a:prstGeom prst="line">
            <a:avLst/>
          </a:prstGeom>
          <a:noFill/>
          <a:ln w="92075">
            <a:solidFill>
              <a:srgbClr val="00279F"/>
            </a:solidFill>
            <a:round/>
            <a:headEnd/>
            <a:tailEnd/>
          </a:ln>
          <a:effectLst/>
        </p:spPr>
        <p:txBody>
          <a:bodyPr wrap="none" anchor="ctr"/>
          <a:lstStyle/>
          <a:p>
            <a:pPr algn="ctr" eaLnBrk="0" hangingPunct="0">
              <a:defRPr/>
            </a:pPr>
            <a:endParaRPr lang="en-US" dirty="0"/>
          </a:p>
        </p:txBody>
      </p:sp>
      <p:sp>
        <p:nvSpPr>
          <p:cNvPr id="281606" name="Rectangle 6"/>
          <p:cNvSpPr>
            <a:spLocks noChangeArrowheads="1"/>
          </p:cNvSpPr>
          <p:nvPr userDrawn="1"/>
        </p:nvSpPr>
        <p:spPr bwMode="auto">
          <a:xfrm>
            <a:off x="2965451" y="6399242"/>
            <a:ext cx="3922713" cy="172355"/>
          </a:xfrm>
          <a:prstGeom prst="rect">
            <a:avLst/>
          </a:prstGeom>
          <a:solidFill>
            <a:schemeClr val="bg1"/>
          </a:solidFill>
          <a:ln w="9525">
            <a:noFill/>
            <a:miter lim="800000"/>
            <a:headEnd/>
            <a:tailEnd/>
          </a:ln>
        </p:spPr>
        <p:txBody>
          <a:bodyPr lIns="0" tIns="0" rIns="0" bIns="0">
            <a:spAutoFit/>
          </a:bodyPr>
          <a:lstStyle/>
          <a:p>
            <a:pPr algn="ctr" eaLnBrk="0" hangingPunct="0">
              <a:lnSpc>
                <a:spcPct val="80000"/>
              </a:lnSpc>
              <a:defRPr/>
            </a:pPr>
            <a:r>
              <a:rPr lang="en-US" sz="1400" dirty="0">
                <a:solidFill>
                  <a:srgbClr val="339966"/>
                </a:solidFill>
                <a:latin typeface="Century Schoolbook" pitchFamily="18" charset="0"/>
              </a:rPr>
              <a:t> </a:t>
            </a:r>
            <a:r>
              <a:rPr lang="en-US" sz="1200" dirty="0">
                <a:solidFill>
                  <a:srgbClr val="339966"/>
                </a:solidFill>
                <a:latin typeface="Century Schoolbook" pitchFamily="18" charset="0"/>
              </a:rPr>
              <a:t>Thomas Jefferson National Accelerator Facility</a:t>
            </a:r>
          </a:p>
        </p:txBody>
      </p:sp>
      <p:pic>
        <p:nvPicPr>
          <p:cNvPr id="5127" name="Picture 7"/>
          <p:cNvPicPr>
            <a:picLocks noChangeAspect="1" noChangeArrowheads="1"/>
          </p:cNvPicPr>
          <p:nvPr userDrawn="1"/>
        </p:nvPicPr>
        <p:blipFill>
          <a:blip r:embed="rId3" cstate="print"/>
          <a:srcRect/>
          <a:stretch>
            <a:fillRect/>
          </a:stretch>
        </p:blipFill>
        <p:spPr bwMode="auto">
          <a:xfrm>
            <a:off x="7339014" y="6250018"/>
            <a:ext cx="1612900" cy="536575"/>
          </a:xfrm>
          <a:prstGeom prst="rect">
            <a:avLst/>
          </a:prstGeom>
          <a:noFill/>
          <a:ln w="9525">
            <a:noFill/>
            <a:miter lim="800000"/>
            <a:headEnd/>
            <a:tailEnd/>
          </a:ln>
        </p:spPr>
      </p:pic>
      <p:sp>
        <p:nvSpPr>
          <p:cNvPr id="281608" name="Rectangle 8"/>
          <p:cNvSpPr>
            <a:spLocks noChangeArrowheads="1"/>
          </p:cNvSpPr>
          <p:nvPr userDrawn="1"/>
        </p:nvSpPr>
        <p:spPr bwMode="auto">
          <a:xfrm>
            <a:off x="6781951" y="6411943"/>
            <a:ext cx="431529" cy="169277"/>
          </a:xfrm>
          <a:prstGeom prst="rect">
            <a:avLst/>
          </a:prstGeom>
          <a:noFill/>
          <a:ln w="9525">
            <a:noFill/>
            <a:miter lim="800000"/>
            <a:headEnd/>
            <a:tailEnd/>
          </a:ln>
          <a:effectLst/>
        </p:spPr>
        <p:txBody>
          <a:bodyPr wrap="none">
            <a:spAutoFit/>
          </a:bodyPr>
          <a:lstStyle/>
          <a:p>
            <a:pPr algn="ctr" eaLnBrk="0" hangingPunct="0">
              <a:defRPr/>
            </a:pPr>
            <a:r>
              <a:rPr lang="en-US" altLang="en-US" sz="500" dirty="0">
                <a:solidFill>
                  <a:schemeClr val="bg1"/>
                </a:solidFill>
                <a:latin typeface="Arial" charset="0"/>
              </a:rPr>
              <a:t>Page </a:t>
            </a:r>
            <a:fld id="{625648E6-75A2-4084-9BDA-CAE54449ED1E}" type="slidenum">
              <a:rPr lang="en-US" altLang="en-US" sz="500">
                <a:solidFill>
                  <a:schemeClr val="bg1"/>
                </a:solidFill>
                <a:latin typeface="Arial" charset="0"/>
              </a:rPr>
              <a:pPr algn="ctr" eaLnBrk="0" hangingPunct="0">
                <a:defRPr/>
              </a:pPr>
              <a:t>‹#›</a:t>
            </a:fld>
            <a:endParaRPr lang="en-US" sz="500" dirty="0">
              <a:solidFill>
                <a:schemeClr val="bg1"/>
              </a:solidFill>
              <a:latin typeface="Arial" charset="0"/>
            </a:endParaRPr>
          </a:p>
        </p:txBody>
      </p:sp>
      <p:pic>
        <p:nvPicPr>
          <p:cNvPr id="5129" name="Picture 10" descr="NP-logo-Nl copy"/>
          <p:cNvPicPr>
            <a:picLocks noChangeAspect="1" noChangeArrowheads="1"/>
          </p:cNvPicPr>
          <p:nvPr userDrawn="1"/>
        </p:nvPicPr>
        <p:blipFill>
          <a:blip r:embed="rId4" cstate="print"/>
          <a:srcRect/>
          <a:stretch>
            <a:fillRect/>
          </a:stretch>
        </p:blipFill>
        <p:spPr bwMode="auto">
          <a:xfrm>
            <a:off x="228600" y="6172200"/>
            <a:ext cx="1219200" cy="636588"/>
          </a:xfrm>
          <a:prstGeom prst="rect">
            <a:avLst/>
          </a:prstGeom>
          <a:noFill/>
          <a:ln w="9525">
            <a:noFill/>
            <a:miter lim="800000"/>
            <a:headEnd/>
            <a:tailEnd/>
          </a:ln>
        </p:spPr>
      </p:pic>
      <p:pic>
        <p:nvPicPr>
          <p:cNvPr id="5130" name="Picture 11"/>
          <p:cNvPicPr>
            <a:picLocks noChangeAspect="1" noChangeArrowheads="1"/>
          </p:cNvPicPr>
          <p:nvPr userDrawn="1"/>
        </p:nvPicPr>
        <p:blipFill>
          <a:blip r:embed="rId5" cstate="print"/>
          <a:srcRect/>
          <a:stretch>
            <a:fillRect/>
          </a:stretch>
        </p:blipFill>
        <p:spPr bwMode="auto">
          <a:xfrm>
            <a:off x="1614489" y="6205538"/>
            <a:ext cx="976312" cy="652462"/>
          </a:xfrm>
          <a:prstGeom prst="rect">
            <a:avLst/>
          </a:prstGeom>
          <a:noFill/>
          <a:ln w="9525">
            <a:noFill/>
            <a:miter lim="800000"/>
            <a:headEnd/>
            <a:tailEnd/>
          </a:ln>
        </p:spPr>
      </p:pic>
      <p:sp>
        <p:nvSpPr>
          <p:cNvPr id="13" name="Rectangle 11"/>
          <p:cNvSpPr>
            <a:spLocks noChangeArrowheads="1"/>
          </p:cNvSpPr>
          <p:nvPr userDrawn="1"/>
        </p:nvSpPr>
        <p:spPr bwMode="auto">
          <a:xfrm>
            <a:off x="5199065" y="6618318"/>
            <a:ext cx="2154237" cy="123111"/>
          </a:xfrm>
          <a:prstGeom prst="rect">
            <a:avLst/>
          </a:prstGeom>
          <a:solidFill>
            <a:schemeClr val="bg1"/>
          </a:solidFill>
          <a:ln w="9525">
            <a:noFill/>
            <a:miter lim="800000"/>
            <a:headEnd/>
            <a:tailEnd/>
          </a:ln>
        </p:spPr>
        <p:txBody>
          <a:bodyPr lIns="0" tIns="0" rIns="0" bIns="0">
            <a:spAutoFit/>
          </a:bodyPr>
          <a:lstStyle/>
          <a:p>
            <a:pPr eaLnBrk="0" hangingPunct="0">
              <a:lnSpc>
                <a:spcPct val="80000"/>
              </a:lnSpc>
              <a:defRPr/>
            </a:pPr>
            <a:r>
              <a:rPr lang="en-US" sz="1000" dirty="0">
                <a:latin typeface="Century Schoolbook" pitchFamily="18" charset="0"/>
              </a:rPr>
              <a:t>cretaryVisit Dec14,2009</a:t>
            </a:r>
          </a:p>
        </p:txBody>
      </p:sp>
    </p:spTree>
  </p:cSld>
  <p:clrMap bg1="lt1" tx1="dk1" bg2="lt2" tx2="dk2" accent1="accent1" accent2="accent2" accent3="accent3" accent4="accent4" accent5="accent5" accent6="accent6" hlink="hlink" folHlink="folHlink"/>
  <p:sldLayoutIdLst>
    <p:sldLayoutId id="2147484782" r:id="rId1"/>
  </p:sldLayoutIdLst>
  <p:txStyles>
    <p:titleStyle>
      <a:lvl1pPr algn="ctr" rtl="0" eaLnBrk="0" fontAlgn="base" hangingPunct="0">
        <a:spcBef>
          <a:spcPct val="0"/>
        </a:spcBef>
        <a:spcAft>
          <a:spcPct val="0"/>
        </a:spcAft>
        <a:defRPr sz="3200" b="1">
          <a:solidFill>
            <a:srgbClr val="333399"/>
          </a:solidFill>
          <a:latin typeface="+mj-lt"/>
          <a:ea typeface="+mj-ea"/>
          <a:cs typeface="+mj-cs"/>
        </a:defRPr>
      </a:lvl1pPr>
      <a:lvl2pPr algn="ctr" rtl="0" eaLnBrk="0" fontAlgn="base" hangingPunct="0">
        <a:spcBef>
          <a:spcPct val="0"/>
        </a:spcBef>
        <a:spcAft>
          <a:spcPct val="0"/>
        </a:spcAft>
        <a:defRPr sz="3200" b="1">
          <a:solidFill>
            <a:srgbClr val="333399"/>
          </a:solidFill>
          <a:latin typeface="Arial" charset="0"/>
        </a:defRPr>
      </a:lvl2pPr>
      <a:lvl3pPr algn="ctr" rtl="0" eaLnBrk="0" fontAlgn="base" hangingPunct="0">
        <a:spcBef>
          <a:spcPct val="0"/>
        </a:spcBef>
        <a:spcAft>
          <a:spcPct val="0"/>
        </a:spcAft>
        <a:defRPr sz="3200" b="1">
          <a:solidFill>
            <a:srgbClr val="333399"/>
          </a:solidFill>
          <a:latin typeface="Arial" charset="0"/>
        </a:defRPr>
      </a:lvl3pPr>
      <a:lvl4pPr algn="ctr" rtl="0" eaLnBrk="0" fontAlgn="base" hangingPunct="0">
        <a:spcBef>
          <a:spcPct val="0"/>
        </a:spcBef>
        <a:spcAft>
          <a:spcPct val="0"/>
        </a:spcAft>
        <a:defRPr sz="3200" b="1">
          <a:solidFill>
            <a:srgbClr val="333399"/>
          </a:solidFill>
          <a:latin typeface="Arial" charset="0"/>
        </a:defRPr>
      </a:lvl4pPr>
      <a:lvl5pPr algn="ctr" rtl="0" eaLnBrk="0" fontAlgn="base" hangingPunct="0">
        <a:spcBef>
          <a:spcPct val="0"/>
        </a:spcBef>
        <a:spcAft>
          <a:spcPct val="0"/>
        </a:spcAft>
        <a:defRPr sz="3200" b="1">
          <a:solidFill>
            <a:srgbClr val="333399"/>
          </a:solidFill>
          <a:latin typeface="Arial" charset="0"/>
        </a:defRPr>
      </a:lvl5pPr>
      <a:lvl6pPr marL="457200" algn="ctr" rtl="0" fontAlgn="base">
        <a:spcBef>
          <a:spcPct val="0"/>
        </a:spcBef>
        <a:spcAft>
          <a:spcPct val="0"/>
        </a:spcAft>
        <a:defRPr sz="3200" b="1">
          <a:solidFill>
            <a:srgbClr val="333399"/>
          </a:solidFill>
          <a:latin typeface="Arial" charset="0"/>
        </a:defRPr>
      </a:lvl6pPr>
      <a:lvl7pPr marL="914400" algn="ctr" rtl="0" fontAlgn="base">
        <a:spcBef>
          <a:spcPct val="0"/>
        </a:spcBef>
        <a:spcAft>
          <a:spcPct val="0"/>
        </a:spcAft>
        <a:defRPr sz="3200" b="1">
          <a:solidFill>
            <a:srgbClr val="333399"/>
          </a:solidFill>
          <a:latin typeface="Arial" charset="0"/>
        </a:defRPr>
      </a:lvl7pPr>
      <a:lvl8pPr marL="1371600" algn="ctr" rtl="0" fontAlgn="base">
        <a:spcBef>
          <a:spcPct val="0"/>
        </a:spcBef>
        <a:spcAft>
          <a:spcPct val="0"/>
        </a:spcAft>
        <a:defRPr sz="3200" b="1">
          <a:solidFill>
            <a:srgbClr val="333399"/>
          </a:solidFill>
          <a:latin typeface="Arial" charset="0"/>
        </a:defRPr>
      </a:lvl8pPr>
      <a:lvl9pPr marL="1828800" algn="ctr" rtl="0" fontAlgn="base">
        <a:spcBef>
          <a:spcPct val="0"/>
        </a:spcBef>
        <a:spcAft>
          <a:spcPct val="0"/>
        </a:spcAft>
        <a:defRPr sz="3200" b="1">
          <a:solidFill>
            <a:srgbClr val="333399"/>
          </a:solidFill>
          <a:latin typeface="Arial" charset="0"/>
        </a:defRPr>
      </a:lvl9pPr>
    </p:titleStyle>
    <p:bodyStyle>
      <a:lvl1pPr marL="228600" indent="-228600" algn="l" rtl="0" eaLnBrk="0" fontAlgn="base" hangingPunct="0">
        <a:spcBef>
          <a:spcPct val="20000"/>
        </a:spcBef>
        <a:spcAft>
          <a:spcPct val="0"/>
        </a:spcAft>
        <a:buChar char="•"/>
        <a:defRPr sz="2400" b="1">
          <a:solidFill>
            <a:schemeClr val="tx1"/>
          </a:solidFill>
          <a:latin typeface="+mn-lt"/>
          <a:ea typeface="+mn-ea"/>
          <a:cs typeface="+mn-cs"/>
        </a:defRPr>
      </a:lvl1pPr>
      <a:lvl2pPr marL="576263" indent="-233363" algn="l" rtl="0" eaLnBrk="0" fontAlgn="base" hangingPunct="0">
        <a:spcBef>
          <a:spcPct val="20000"/>
        </a:spcBef>
        <a:spcAft>
          <a:spcPct val="0"/>
        </a:spcAft>
        <a:buChar char="–"/>
        <a:defRPr sz="2400" b="1">
          <a:solidFill>
            <a:schemeClr val="tx1"/>
          </a:solidFill>
          <a:latin typeface="+mn-lt"/>
        </a:defRPr>
      </a:lvl2pPr>
      <a:lvl3pPr marL="919163" indent="-228600" algn="l" rtl="0" eaLnBrk="0" fontAlgn="base" hangingPunct="0">
        <a:spcBef>
          <a:spcPct val="20000"/>
        </a:spcBef>
        <a:spcAft>
          <a:spcPct val="0"/>
        </a:spcAft>
        <a:buChar char="•"/>
        <a:defRPr sz="2000" b="1">
          <a:solidFill>
            <a:schemeClr val="tx1"/>
          </a:solidFill>
          <a:latin typeface="+mn-lt"/>
        </a:defRPr>
      </a:lvl3pPr>
      <a:lvl4pPr marL="1262063" indent="-228600" algn="l" rtl="0" eaLnBrk="0" fontAlgn="base" hangingPunct="0">
        <a:spcBef>
          <a:spcPct val="20000"/>
        </a:spcBef>
        <a:spcAft>
          <a:spcPct val="0"/>
        </a:spcAft>
        <a:buChar char="–"/>
        <a:defRPr sz="2000" b="1">
          <a:solidFill>
            <a:schemeClr val="tx1"/>
          </a:solidFill>
          <a:latin typeface="+mn-lt"/>
        </a:defRPr>
      </a:lvl4pPr>
      <a:lvl5pPr marL="1604963" indent="-228600" algn="l" rtl="0" eaLnBrk="0" fontAlgn="base" hangingPunct="0">
        <a:spcBef>
          <a:spcPct val="20000"/>
        </a:spcBef>
        <a:spcAft>
          <a:spcPct val="0"/>
        </a:spcAft>
        <a:buChar char="»"/>
        <a:defRPr sz="2000" b="1">
          <a:solidFill>
            <a:schemeClr val="tx1"/>
          </a:solidFill>
          <a:latin typeface="+mn-lt"/>
        </a:defRPr>
      </a:lvl5pPr>
      <a:lvl6pPr marL="2062163" indent="-228600" algn="l" rtl="0" fontAlgn="base">
        <a:spcBef>
          <a:spcPct val="20000"/>
        </a:spcBef>
        <a:spcAft>
          <a:spcPct val="0"/>
        </a:spcAft>
        <a:buChar char="»"/>
        <a:defRPr sz="2000" b="1">
          <a:solidFill>
            <a:schemeClr val="tx1"/>
          </a:solidFill>
          <a:latin typeface="+mn-lt"/>
        </a:defRPr>
      </a:lvl6pPr>
      <a:lvl7pPr marL="2519363" indent="-228600" algn="l" rtl="0" fontAlgn="base">
        <a:spcBef>
          <a:spcPct val="20000"/>
        </a:spcBef>
        <a:spcAft>
          <a:spcPct val="0"/>
        </a:spcAft>
        <a:buChar char="»"/>
        <a:defRPr sz="2000" b="1">
          <a:solidFill>
            <a:schemeClr val="tx1"/>
          </a:solidFill>
          <a:latin typeface="+mn-lt"/>
        </a:defRPr>
      </a:lvl7pPr>
      <a:lvl8pPr marL="2976563" indent="-228600" algn="l" rtl="0" fontAlgn="base">
        <a:spcBef>
          <a:spcPct val="20000"/>
        </a:spcBef>
        <a:spcAft>
          <a:spcPct val="0"/>
        </a:spcAft>
        <a:buChar char="»"/>
        <a:defRPr sz="2000" b="1">
          <a:solidFill>
            <a:schemeClr val="tx1"/>
          </a:solidFill>
          <a:latin typeface="+mn-lt"/>
        </a:defRPr>
      </a:lvl8pPr>
      <a:lvl9pPr marL="3433763"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0" y="30"/>
            <a:ext cx="91440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228600" y="838204"/>
            <a:ext cx="8686800" cy="528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endParaRPr lang="en-US"/>
          </a:p>
        </p:txBody>
      </p:sp>
      <p:sp>
        <p:nvSpPr>
          <p:cNvPr id="792580" name="Line 4"/>
          <p:cNvSpPr>
            <a:spLocks noChangeShapeType="1"/>
          </p:cNvSpPr>
          <p:nvPr/>
        </p:nvSpPr>
        <p:spPr bwMode="auto">
          <a:xfrm>
            <a:off x="0" y="685800"/>
            <a:ext cx="9144000" cy="0"/>
          </a:xfrm>
          <a:prstGeom prst="line">
            <a:avLst/>
          </a:prstGeom>
          <a:noFill/>
          <a:ln w="57150">
            <a:solidFill>
              <a:srgbClr val="00279F"/>
            </a:solidFill>
            <a:round/>
            <a:headEnd/>
            <a:tailEnd/>
          </a:ln>
          <a:effectLst/>
        </p:spPr>
        <p:txBody>
          <a:bodyPr wrap="none" anchor="ctr"/>
          <a:lstStyle/>
          <a:p>
            <a:pPr algn="ctr" eaLnBrk="0" hangingPunct="0">
              <a:defRPr/>
            </a:pPr>
            <a:endParaRPr lang="en-US" dirty="0"/>
          </a:p>
        </p:txBody>
      </p:sp>
      <p:sp>
        <p:nvSpPr>
          <p:cNvPr id="792582" name="Line 6"/>
          <p:cNvSpPr>
            <a:spLocks noChangeShapeType="1"/>
          </p:cNvSpPr>
          <p:nvPr/>
        </p:nvSpPr>
        <p:spPr bwMode="auto">
          <a:xfrm>
            <a:off x="15" y="6477000"/>
            <a:ext cx="9140825" cy="0"/>
          </a:xfrm>
          <a:prstGeom prst="line">
            <a:avLst/>
          </a:prstGeom>
          <a:noFill/>
          <a:ln w="101600">
            <a:solidFill>
              <a:srgbClr val="00279F"/>
            </a:solidFill>
            <a:round/>
            <a:headEnd/>
            <a:tailEnd/>
          </a:ln>
          <a:effectLst/>
        </p:spPr>
        <p:txBody>
          <a:bodyPr wrap="none" anchor="ctr"/>
          <a:lstStyle/>
          <a:p>
            <a:pPr algn="ctr" eaLnBrk="0" hangingPunct="0">
              <a:defRPr/>
            </a:pPr>
            <a:endParaRPr lang="en-US" dirty="0"/>
          </a:p>
        </p:txBody>
      </p:sp>
      <p:sp>
        <p:nvSpPr>
          <p:cNvPr id="792584" name="Rectangle 8"/>
          <p:cNvSpPr>
            <a:spLocks noChangeArrowheads="1"/>
          </p:cNvSpPr>
          <p:nvPr/>
        </p:nvSpPr>
        <p:spPr bwMode="auto">
          <a:xfrm>
            <a:off x="2667000" y="6400800"/>
            <a:ext cx="4038600" cy="173038"/>
          </a:xfrm>
          <a:prstGeom prst="rect">
            <a:avLst/>
          </a:prstGeom>
          <a:solidFill>
            <a:schemeClr val="bg1"/>
          </a:solidFill>
          <a:ln w="9525">
            <a:noFill/>
            <a:miter lim="800000"/>
            <a:headEnd/>
            <a:tailEnd/>
          </a:ln>
        </p:spPr>
        <p:txBody>
          <a:bodyPr lIns="0" tIns="0" rIns="0" bIns="0">
            <a:spAutoFit/>
          </a:bodyPr>
          <a:lstStyle/>
          <a:p>
            <a:pPr algn="ctr" eaLnBrk="0" hangingPunct="0">
              <a:lnSpc>
                <a:spcPct val="80000"/>
              </a:lnSpc>
              <a:defRPr/>
            </a:pPr>
            <a:r>
              <a:rPr lang="en-US" sz="1400" dirty="0">
                <a:solidFill>
                  <a:srgbClr val="339966"/>
                </a:solidFill>
                <a:latin typeface="Arial" charset="0"/>
              </a:rPr>
              <a:t>   </a:t>
            </a:r>
            <a:r>
              <a:rPr lang="en-US" sz="1200" dirty="0">
                <a:solidFill>
                  <a:srgbClr val="339966"/>
                </a:solidFill>
                <a:latin typeface="Arial" charset="0"/>
              </a:rPr>
              <a:t>Thomas Jefferson National Accelerator Facility</a:t>
            </a:r>
          </a:p>
        </p:txBody>
      </p:sp>
      <p:pic>
        <p:nvPicPr>
          <p:cNvPr id="6151" name="Picture 9"/>
          <p:cNvPicPr>
            <a:picLocks noChangeAspect="1" noChangeArrowheads="1"/>
          </p:cNvPicPr>
          <p:nvPr/>
        </p:nvPicPr>
        <p:blipFill>
          <a:blip r:embed="rId3" cstate="print"/>
          <a:srcRect/>
          <a:stretch>
            <a:fillRect/>
          </a:stretch>
        </p:blipFill>
        <p:spPr bwMode="auto">
          <a:xfrm>
            <a:off x="7339014" y="6250018"/>
            <a:ext cx="1612900" cy="536575"/>
          </a:xfrm>
          <a:prstGeom prst="rect">
            <a:avLst/>
          </a:prstGeom>
          <a:noFill/>
          <a:ln w="9525">
            <a:noFill/>
            <a:miter lim="800000"/>
            <a:headEnd/>
            <a:tailEnd/>
          </a:ln>
        </p:spPr>
      </p:pic>
      <p:sp>
        <p:nvSpPr>
          <p:cNvPr id="792586" name="Rectangle 10"/>
          <p:cNvSpPr>
            <a:spLocks noChangeArrowheads="1"/>
          </p:cNvSpPr>
          <p:nvPr/>
        </p:nvSpPr>
        <p:spPr bwMode="auto">
          <a:xfrm>
            <a:off x="6798927" y="6415118"/>
            <a:ext cx="400751" cy="123111"/>
          </a:xfrm>
          <a:prstGeom prst="rect">
            <a:avLst/>
          </a:prstGeom>
          <a:noFill/>
          <a:ln w="9525">
            <a:noFill/>
            <a:miter lim="800000"/>
            <a:headEnd/>
            <a:tailEnd/>
          </a:ln>
          <a:effectLst/>
        </p:spPr>
        <p:txBody>
          <a:bodyPr wrap="none" lIns="0" tIns="0" rIns="0" bIns="0">
            <a:spAutoFit/>
          </a:bodyPr>
          <a:lstStyle/>
          <a:p>
            <a:pPr algn="ctr" eaLnBrk="0" hangingPunct="0">
              <a:defRPr/>
            </a:pPr>
            <a:r>
              <a:rPr lang="en-US" altLang="en-US" sz="800" dirty="0">
                <a:solidFill>
                  <a:schemeClr val="bg1"/>
                </a:solidFill>
                <a:latin typeface="Arial" charset="0"/>
              </a:rPr>
              <a:t>Page </a:t>
            </a:r>
            <a:fld id="{EAD17211-2279-48CE-B310-820E505882F5}" type="slidenum">
              <a:rPr lang="en-US" altLang="en-US" sz="800">
                <a:solidFill>
                  <a:schemeClr val="bg1"/>
                </a:solidFill>
                <a:latin typeface="Arial" charset="0"/>
              </a:rPr>
              <a:pPr algn="ctr" eaLnBrk="0" hangingPunct="0">
                <a:defRPr/>
              </a:pPr>
              <a:t>‹#›</a:t>
            </a:fld>
            <a:endParaRPr lang="en-US" sz="800" dirty="0">
              <a:solidFill>
                <a:schemeClr val="bg1"/>
              </a:solidFill>
              <a:latin typeface="Arial" charset="0"/>
            </a:endParaRPr>
          </a:p>
        </p:txBody>
      </p:sp>
      <p:sp>
        <p:nvSpPr>
          <p:cNvPr id="792587" name="Rectangle 11"/>
          <p:cNvSpPr>
            <a:spLocks noChangeArrowheads="1"/>
          </p:cNvSpPr>
          <p:nvPr/>
        </p:nvSpPr>
        <p:spPr bwMode="auto">
          <a:xfrm>
            <a:off x="5064125" y="6616700"/>
            <a:ext cx="2209800" cy="147638"/>
          </a:xfrm>
          <a:prstGeom prst="rect">
            <a:avLst/>
          </a:prstGeom>
          <a:solidFill>
            <a:schemeClr val="bg1"/>
          </a:solidFill>
          <a:ln w="9525">
            <a:noFill/>
            <a:miter lim="800000"/>
            <a:headEnd/>
            <a:tailEnd/>
          </a:ln>
        </p:spPr>
        <p:txBody>
          <a:bodyPr lIns="0" tIns="0" rIns="0" bIns="0">
            <a:spAutoFit/>
          </a:bodyPr>
          <a:lstStyle/>
          <a:p>
            <a:pPr eaLnBrk="0" hangingPunct="0">
              <a:lnSpc>
                <a:spcPct val="80000"/>
              </a:lnSpc>
              <a:defRPr/>
            </a:pPr>
            <a:r>
              <a:rPr lang="en-US" sz="1200" dirty="0">
                <a:latin typeface="Arial" charset="0"/>
              </a:rPr>
              <a:t>IPR09 Sep 22-24, 2009</a:t>
            </a:r>
          </a:p>
        </p:txBody>
      </p:sp>
      <p:pic>
        <p:nvPicPr>
          <p:cNvPr id="6154" name="Picture 12" descr="NP-logo-Nl copy"/>
          <p:cNvPicPr>
            <a:picLocks noChangeAspect="1" noChangeArrowheads="1"/>
          </p:cNvPicPr>
          <p:nvPr/>
        </p:nvPicPr>
        <p:blipFill>
          <a:blip r:embed="rId4" cstate="print"/>
          <a:srcRect/>
          <a:stretch>
            <a:fillRect/>
          </a:stretch>
        </p:blipFill>
        <p:spPr bwMode="auto">
          <a:xfrm>
            <a:off x="152400" y="6175405"/>
            <a:ext cx="1295400" cy="676275"/>
          </a:xfrm>
          <a:prstGeom prst="rect">
            <a:avLst/>
          </a:prstGeom>
          <a:noFill/>
          <a:ln w="9525">
            <a:noFill/>
            <a:miter lim="800000"/>
            <a:headEnd/>
            <a:tailEnd/>
          </a:ln>
        </p:spPr>
      </p:pic>
      <p:pic>
        <p:nvPicPr>
          <p:cNvPr id="6155" name="Picture 13"/>
          <p:cNvPicPr>
            <a:picLocks noChangeAspect="1" noChangeArrowheads="1"/>
          </p:cNvPicPr>
          <p:nvPr/>
        </p:nvPicPr>
        <p:blipFill>
          <a:blip r:embed="rId5" cstate="print"/>
          <a:srcRect/>
          <a:stretch>
            <a:fillRect/>
          </a:stretch>
        </p:blipFill>
        <p:spPr bwMode="auto">
          <a:xfrm>
            <a:off x="1600200" y="6246843"/>
            <a:ext cx="914400" cy="6111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3" r:id="rId1"/>
  </p:sldLayoutIdLst>
  <p:transition/>
  <p:txStyles>
    <p:titleStyle>
      <a:lvl1pPr algn="ctr" rtl="0" eaLnBrk="0" fontAlgn="base" hangingPunct="0">
        <a:spcBef>
          <a:spcPct val="0"/>
        </a:spcBef>
        <a:spcAft>
          <a:spcPct val="0"/>
        </a:spcAft>
        <a:defRPr sz="3200" b="1">
          <a:solidFill>
            <a:srgbClr val="333399"/>
          </a:solidFill>
          <a:latin typeface="+mj-lt"/>
          <a:ea typeface="+mj-ea"/>
          <a:cs typeface="+mj-cs"/>
        </a:defRPr>
      </a:lvl1pPr>
      <a:lvl2pPr algn="ctr" rtl="0" eaLnBrk="0" fontAlgn="base" hangingPunct="0">
        <a:spcBef>
          <a:spcPct val="0"/>
        </a:spcBef>
        <a:spcAft>
          <a:spcPct val="0"/>
        </a:spcAft>
        <a:defRPr sz="3200" b="1">
          <a:solidFill>
            <a:srgbClr val="333399"/>
          </a:solidFill>
          <a:latin typeface="Arial" charset="0"/>
        </a:defRPr>
      </a:lvl2pPr>
      <a:lvl3pPr algn="ctr" rtl="0" eaLnBrk="0" fontAlgn="base" hangingPunct="0">
        <a:spcBef>
          <a:spcPct val="0"/>
        </a:spcBef>
        <a:spcAft>
          <a:spcPct val="0"/>
        </a:spcAft>
        <a:defRPr sz="3200" b="1">
          <a:solidFill>
            <a:srgbClr val="333399"/>
          </a:solidFill>
          <a:latin typeface="Arial" charset="0"/>
        </a:defRPr>
      </a:lvl3pPr>
      <a:lvl4pPr algn="ctr" rtl="0" eaLnBrk="0" fontAlgn="base" hangingPunct="0">
        <a:spcBef>
          <a:spcPct val="0"/>
        </a:spcBef>
        <a:spcAft>
          <a:spcPct val="0"/>
        </a:spcAft>
        <a:defRPr sz="3200" b="1">
          <a:solidFill>
            <a:srgbClr val="333399"/>
          </a:solidFill>
          <a:latin typeface="Arial" charset="0"/>
        </a:defRPr>
      </a:lvl4pPr>
      <a:lvl5pPr algn="ctr" rtl="0" eaLnBrk="0" fontAlgn="base" hangingPunct="0">
        <a:spcBef>
          <a:spcPct val="0"/>
        </a:spcBef>
        <a:spcAft>
          <a:spcPct val="0"/>
        </a:spcAft>
        <a:defRPr sz="3200" b="1">
          <a:solidFill>
            <a:srgbClr val="333399"/>
          </a:solidFill>
          <a:latin typeface="Arial" charset="0"/>
        </a:defRPr>
      </a:lvl5pPr>
      <a:lvl6pPr marL="457200" algn="ctr" rtl="0" fontAlgn="base">
        <a:spcBef>
          <a:spcPct val="0"/>
        </a:spcBef>
        <a:spcAft>
          <a:spcPct val="0"/>
        </a:spcAft>
        <a:defRPr sz="3200" b="1">
          <a:solidFill>
            <a:srgbClr val="333399"/>
          </a:solidFill>
          <a:latin typeface="Arial" charset="0"/>
        </a:defRPr>
      </a:lvl6pPr>
      <a:lvl7pPr marL="914400" algn="ctr" rtl="0" fontAlgn="base">
        <a:spcBef>
          <a:spcPct val="0"/>
        </a:spcBef>
        <a:spcAft>
          <a:spcPct val="0"/>
        </a:spcAft>
        <a:defRPr sz="3200" b="1">
          <a:solidFill>
            <a:srgbClr val="333399"/>
          </a:solidFill>
          <a:latin typeface="Arial" charset="0"/>
        </a:defRPr>
      </a:lvl7pPr>
      <a:lvl8pPr marL="1371600" algn="ctr" rtl="0" fontAlgn="base">
        <a:spcBef>
          <a:spcPct val="0"/>
        </a:spcBef>
        <a:spcAft>
          <a:spcPct val="0"/>
        </a:spcAft>
        <a:defRPr sz="3200" b="1">
          <a:solidFill>
            <a:srgbClr val="333399"/>
          </a:solidFill>
          <a:latin typeface="Arial" charset="0"/>
        </a:defRPr>
      </a:lvl8pPr>
      <a:lvl9pPr marL="1828800" algn="ctr" rtl="0" fontAlgn="base">
        <a:spcBef>
          <a:spcPct val="0"/>
        </a:spcBef>
        <a:spcAft>
          <a:spcPct val="0"/>
        </a:spcAft>
        <a:defRPr sz="3200" b="1">
          <a:solidFill>
            <a:srgbClr val="333399"/>
          </a:solidFill>
          <a:latin typeface="Arial" charset="0"/>
        </a:defRPr>
      </a:lvl9pPr>
    </p:titleStyle>
    <p:bodyStyle>
      <a:lvl1pPr marL="342900" indent="-342900" algn="l" rtl="0" eaLnBrk="0" fontAlgn="base" hangingPunct="0">
        <a:spcBef>
          <a:spcPct val="20000"/>
        </a:spcBef>
        <a:spcAft>
          <a:spcPct val="0"/>
        </a:spcAft>
        <a:defRPr sz="2400" b="1">
          <a:solidFill>
            <a:schemeClr val="tx1"/>
          </a:solidFill>
          <a:latin typeface="+mn-lt"/>
          <a:ea typeface="+mn-ea"/>
          <a:cs typeface="+mn-cs"/>
        </a:defRPr>
      </a:lvl1pPr>
      <a:lvl2pPr marL="457200" indent="-233363" algn="l" rtl="0" eaLnBrk="0" fontAlgn="base" hangingPunct="0">
        <a:spcBef>
          <a:spcPct val="20000"/>
        </a:spcBef>
        <a:spcAft>
          <a:spcPct val="0"/>
        </a:spcAft>
        <a:buFont typeface="Arial" pitchFamily="34" charset="0"/>
        <a:buChar char="•"/>
        <a:defRPr sz="2400" b="1">
          <a:solidFill>
            <a:srgbClr val="333399"/>
          </a:solidFill>
          <a:latin typeface="+mn-lt"/>
        </a:defRPr>
      </a:lvl2pPr>
      <a:lvl3pPr marL="800100" indent="-228600" algn="l" rtl="0" eaLnBrk="0" fontAlgn="base" hangingPunct="0">
        <a:spcBef>
          <a:spcPct val="20000"/>
        </a:spcBef>
        <a:spcAft>
          <a:spcPct val="0"/>
        </a:spcAft>
        <a:buFont typeface="Arial" pitchFamily="34" charset="0"/>
        <a:buChar char="–"/>
        <a:defRPr sz="2000" b="1">
          <a:solidFill>
            <a:srgbClr val="008000"/>
          </a:solidFill>
          <a:latin typeface="+mn-lt"/>
        </a:defRPr>
      </a:lvl3pPr>
      <a:lvl4pPr marL="1143000" indent="-228600" algn="l" rtl="0" eaLnBrk="0" fontAlgn="base" hangingPunct="0">
        <a:spcBef>
          <a:spcPct val="20000"/>
        </a:spcBef>
        <a:spcAft>
          <a:spcPct val="0"/>
        </a:spcAft>
        <a:buFont typeface="Arial" pitchFamily="34" charset="0"/>
        <a:buChar char="•"/>
        <a:defRPr sz="2000" b="1">
          <a:solidFill>
            <a:srgbClr val="CC0000"/>
          </a:solidFill>
          <a:latin typeface="+mn-lt"/>
        </a:defRPr>
      </a:lvl4pPr>
      <a:lvl5pPr marL="1487488" indent="-228600" algn="l" rtl="0" eaLnBrk="0" fontAlgn="base" hangingPunct="0">
        <a:spcBef>
          <a:spcPct val="20000"/>
        </a:spcBef>
        <a:spcAft>
          <a:spcPct val="0"/>
        </a:spcAft>
        <a:buFont typeface="Arial" pitchFamily="34" charset="0"/>
        <a:buChar char="–"/>
        <a:defRPr sz="2000" b="1">
          <a:solidFill>
            <a:schemeClr val="hlink"/>
          </a:solidFill>
          <a:latin typeface="+mn-lt"/>
        </a:defRPr>
      </a:lvl5pPr>
      <a:lvl6pPr marL="1944688" indent="-228600" algn="l" rtl="0" fontAlgn="base">
        <a:spcBef>
          <a:spcPct val="20000"/>
        </a:spcBef>
        <a:spcAft>
          <a:spcPct val="0"/>
        </a:spcAft>
        <a:buFont typeface="Arial" charset="0"/>
        <a:buChar char="–"/>
        <a:defRPr sz="2000" b="1">
          <a:solidFill>
            <a:schemeClr val="hlink"/>
          </a:solidFill>
          <a:latin typeface="+mn-lt"/>
        </a:defRPr>
      </a:lvl6pPr>
      <a:lvl7pPr marL="2401888" indent="-228600" algn="l" rtl="0" fontAlgn="base">
        <a:spcBef>
          <a:spcPct val="20000"/>
        </a:spcBef>
        <a:spcAft>
          <a:spcPct val="0"/>
        </a:spcAft>
        <a:buFont typeface="Arial" charset="0"/>
        <a:buChar char="–"/>
        <a:defRPr sz="2000" b="1">
          <a:solidFill>
            <a:schemeClr val="hlink"/>
          </a:solidFill>
          <a:latin typeface="+mn-lt"/>
        </a:defRPr>
      </a:lvl7pPr>
      <a:lvl8pPr marL="2859088" indent="-228600" algn="l" rtl="0" fontAlgn="base">
        <a:spcBef>
          <a:spcPct val="20000"/>
        </a:spcBef>
        <a:spcAft>
          <a:spcPct val="0"/>
        </a:spcAft>
        <a:buFont typeface="Arial" charset="0"/>
        <a:buChar char="–"/>
        <a:defRPr sz="2000" b="1">
          <a:solidFill>
            <a:schemeClr val="hlink"/>
          </a:solidFill>
          <a:latin typeface="+mn-lt"/>
        </a:defRPr>
      </a:lvl8pPr>
      <a:lvl9pPr marL="3316288" indent="-228600" algn="l" rtl="0" fontAlgn="base">
        <a:spcBef>
          <a:spcPct val="20000"/>
        </a:spcBef>
        <a:spcAft>
          <a:spcPct val="0"/>
        </a:spcAft>
        <a:buFont typeface="Arial" charset="0"/>
        <a:buChar char="–"/>
        <a:defRPr sz="2000" b="1">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0" y="30"/>
            <a:ext cx="91440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171" name="Rectangle 3"/>
          <p:cNvSpPr>
            <a:spLocks noGrp="1" noChangeArrowheads="1"/>
          </p:cNvSpPr>
          <p:nvPr>
            <p:ph type="body" idx="1"/>
          </p:nvPr>
        </p:nvSpPr>
        <p:spPr bwMode="auto">
          <a:xfrm>
            <a:off x="228600" y="838204"/>
            <a:ext cx="8686800" cy="528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endParaRPr lang="en-US"/>
          </a:p>
        </p:txBody>
      </p:sp>
      <p:sp>
        <p:nvSpPr>
          <p:cNvPr id="792580" name="Line 4"/>
          <p:cNvSpPr>
            <a:spLocks noChangeShapeType="1"/>
          </p:cNvSpPr>
          <p:nvPr/>
        </p:nvSpPr>
        <p:spPr bwMode="auto">
          <a:xfrm>
            <a:off x="0" y="685800"/>
            <a:ext cx="9144000" cy="0"/>
          </a:xfrm>
          <a:prstGeom prst="line">
            <a:avLst/>
          </a:prstGeom>
          <a:noFill/>
          <a:ln w="57150">
            <a:solidFill>
              <a:srgbClr val="00279F"/>
            </a:solidFill>
            <a:round/>
            <a:headEnd/>
            <a:tailEnd/>
          </a:ln>
          <a:effectLst/>
        </p:spPr>
        <p:txBody>
          <a:bodyPr wrap="none" anchor="ctr"/>
          <a:lstStyle/>
          <a:p>
            <a:pPr algn="ctr" eaLnBrk="0" hangingPunct="0">
              <a:defRPr/>
            </a:pPr>
            <a:endParaRPr lang="en-US" dirty="0">
              <a:solidFill>
                <a:srgbClr val="000000"/>
              </a:solidFill>
            </a:endParaRPr>
          </a:p>
        </p:txBody>
      </p:sp>
      <p:sp>
        <p:nvSpPr>
          <p:cNvPr id="792582" name="Line 6"/>
          <p:cNvSpPr>
            <a:spLocks noChangeShapeType="1"/>
          </p:cNvSpPr>
          <p:nvPr/>
        </p:nvSpPr>
        <p:spPr bwMode="auto">
          <a:xfrm>
            <a:off x="15" y="6477000"/>
            <a:ext cx="9140825" cy="0"/>
          </a:xfrm>
          <a:prstGeom prst="line">
            <a:avLst/>
          </a:prstGeom>
          <a:noFill/>
          <a:ln w="101600">
            <a:solidFill>
              <a:srgbClr val="00279F"/>
            </a:solidFill>
            <a:round/>
            <a:headEnd/>
            <a:tailEnd/>
          </a:ln>
          <a:effectLst/>
        </p:spPr>
        <p:txBody>
          <a:bodyPr wrap="none" anchor="ctr"/>
          <a:lstStyle/>
          <a:p>
            <a:pPr algn="ctr" eaLnBrk="0" hangingPunct="0">
              <a:defRPr/>
            </a:pPr>
            <a:endParaRPr lang="en-US" dirty="0">
              <a:solidFill>
                <a:srgbClr val="000000"/>
              </a:solidFill>
            </a:endParaRPr>
          </a:p>
        </p:txBody>
      </p:sp>
      <p:sp>
        <p:nvSpPr>
          <p:cNvPr id="792584" name="Rectangle 8"/>
          <p:cNvSpPr>
            <a:spLocks noChangeArrowheads="1"/>
          </p:cNvSpPr>
          <p:nvPr/>
        </p:nvSpPr>
        <p:spPr bwMode="auto">
          <a:xfrm>
            <a:off x="2667000" y="6400800"/>
            <a:ext cx="4038600" cy="173038"/>
          </a:xfrm>
          <a:prstGeom prst="rect">
            <a:avLst/>
          </a:prstGeom>
          <a:solidFill>
            <a:schemeClr val="bg1"/>
          </a:solidFill>
          <a:ln w="9525">
            <a:noFill/>
            <a:miter lim="800000"/>
            <a:headEnd/>
            <a:tailEnd/>
          </a:ln>
        </p:spPr>
        <p:txBody>
          <a:bodyPr lIns="0" tIns="0" rIns="0" bIns="0">
            <a:spAutoFit/>
          </a:bodyPr>
          <a:lstStyle/>
          <a:p>
            <a:pPr algn="ctr" eaLnBrk="0" hangingPunct="0">
              <a:lnSpc>
                <a:spcPct val="80000"/>
              </a:lnSpc>
              <a:defRPr/>
            </a:pPr>
            <a:r>
              <a:rPr lang="en-US" sz="1400" dirty="0">
                <a:solidFill>
                  <a:srgbClr val="339966"/>
                </a:solidFill>
                <a:latin typeface="Arial" charset="0"/>
              </a:rPr>
              <a:t>   </a:t>
            </a:r>
            <a:r>
              <a:rPr lang="en-US" sz="1200" dirty="0">
                <a:solidFill>
                  <a:srgbClr val="339966"/>
                </a:solidFill>
                <a:latin typeface="Arial" charset="0"/>
              </a:rPr>
              <a:t>Thomas Jefferson National Accelerator Facility</a:t>
            </a:r>
          </a:p>
        </p:txBody>
      </p:sp>
      <p:pic>
        <p:nvPicPr>
          <p:cNvPr id="7175" name="Picture 9"/>
          <p:cNvPicPr>
            <a:picLocks noChangeAspect="1" noChangeArrowheads="1"/>
          </p:cNvPicPr>
          <p:nvPr/>
        </p:nvPicPr>
        <p:blipFill>
          <a:blip r:embed="rId3" cstate="print"/>
          <a:srcRect/>
          <a:stretch>
            <a:fillRect/>
          </a:stretch>
        </p:blipFill>
        <p:spPr bwMode="auto">
          <a:xfrm>
            <a:off x="7339014" y="6250018"/>
            <a:ext cx="1612900" cy="536575"/>
          </a:xfrm>
          <a:prstGeom prst="rect">
            <a:avLst/>
          </a:prstGeom>
          <a:noFill/>
          <a:ln w="9525">
            <a:noFill/>
            <a:miter lim="800000"/>
            <a:headEnd/>
            <a:tailEnd/>
          </a:ln>
        </p:spPr>
      </p:pic>
      <p:sp>
        <p:nvSpPr>
          <p:cNvPr id="792586" name="Rectangle 10"/>
          <p:cNvSpPr>
            <a:spLocks noChangeArrowheads="1"/>
          </p:cNvSpPr>
          <p:nvPr/>
        </p:nvSpPr>
        <p:spPr bwMode="auto">
          <a:xfrm>
            <a:off x="6798927" y="6415118"/>
            <a:ext cx="400751" cy="123111"/>
          </a:xfrm>
          <a:prstGeom prst="rect">
            <a:avLst/>
          </a:prstGeom>
          <a:noFill/>
          <a:ln w="9525">
            <a:noFill/>
            <a:miter lim="800000"/>
            <a:headEnd/>
            <a:tailEnd/>
          </a:ln>
          <a:effectLst/>
        </p:spPr>
        <p:txBody>
          <a:bodyPr wrap="none" lIns="0" tIns="0" rIns="0" bIns="0">
            <a:spAutoFit/>
          </a:bodyPr>
          <a:lstStyle/>
          <a:p>
            <a:pPr algn="ctr" eaLnBrk="0" hangingPunct="0">
              <a:defRPr/>
            </a:pPr>
            <a:r>
              <a:rPr lang="en-US" altLang="en-US" sz="800" dirty="0">
                <a:solidFill>
                  <a:srgbClr val="FFFFFF"/>
                </a:solidFill>
                <a:latin typeface="Arial" charset="0"/>
              </a:rPr>
              <a:t>Page </a:t>
            </a:r>
            <a:fld id="{982DAD4D-F60D-4E4D-BE4D-85CEE671DFC4}" type="slidenum">
              <a:rPr lang="en-US" altLang="en-US" sz="800">
                <a:solidFill>
                  <a:srgbClr val="FFFFFF"/>
                </a:solidFill>
                <a:latin typeface="Arial" charset="0"/>
              </a:rPr>
              <a:pPr algn="ctr" eaLnBrk="0" hangingPunct="0">
                <a:defRPr/>
              </a:pPr>
              <a:t>‹#›</a:t>
            </a:fld>
            <a:endParaRPr lang="en-US" sz="800" dirty="0">
              <a:solidFill>
                <a:srgbClr val="FFFFFF"/>
              </a:solidFill>
              <a:latin typeface="Arial" charset="0"/>
            </a:endParaRPr>
          </a:p>
        </p:txBody>
      </p:sp>
      <p:pic>
        <p:nvPicPr>
          <p:cNvPr id="7177" name="Picture 12" descr="NP-logo-Nl copy"/>
          <p:cNvPicPr>
            <a:picLocks noChangeAspect="1" noChangeArrowheads="1"/>
          </p:cNvPicPr>
          <p:nvPr/>
        </p:nvPicPr>
        <p:blipFill>
          <a:blip r:embed="rId4" cstate="print"/>
          <a:srcRect/>
          <a:stretch>
            <a:fillRect/>
          </a:stretch>
        </p:blipFill>
        <p:spPr bwMode="auto">
          <a:xfrm>
            <a:off x="152400" y="6175405"/>
            <a:ext cx="1295400" cy="676275"/>
          </a:xfrm>
          <a:prstGeom prst="rect">
            <a:avLst/>
          </a:prstGeom>
          <a:noFill/>
          <a:ln w="9525">
            <a:noFill/>
            <a:miter lim="800000"/>
            <a:headEnd/>
            <a:tailEnd/>
          </a:ln>
        </p:spPr>
      </p:pic>
      <p:pic>
        <p:nvPicPr>
          <p:cNvPr id="7178" name="Picture 13"/>
          <p:cNvPicPr>
            <a:picLocks noChangeAspect="1" noChangeArrowheads="1"/>
          </p:cNvPicPr>
          <p:nvPr/>
        </p:nvPicPr>
        <p:blipFill>
          <a:blip r:embed="rId5" cstate="print"/>
          <a:srcRect/>
          <a:stretch>
            <a:fillRect/>
          </a:stretch>
        </p:blipFill>
        <p:spPr bwMode="auto">
          <a:xfrm>
            <a:off x="1600200" y="6246843"/>
            <a:ext cx="914400" cy="611187"/>
          </a:xfrm>
          <a:prstGeom prst="rect">
            <a:avLst/>
          </a:prstGeom>
          <a:noFill/>
          <a:ln w="9525">
            <a:noFill/>
            <a:miter lim="800000"/>
            <a:headEnd/>
            <a:tailEnd/>
          </a:ln>
        </p:spPr>
      </p:pic>
      <p:sp>
        <p:nvSpPr>
          <p:cNvPr id="12" name="Rectangle 11"/>
          <p:cNvSpPr>
            <a:spLocks noChangeArrowheads="1"/>
          </p:cNvSpPr>
          <p:nvPr userDrawn="1"/>
        </p:nvSpPr>
        <p:spPr bwMode="auto">
          <a:xfrm>
            <a:off x="5138738" y="6597650"/>
            <a:ext cx="2209800" cy="147638"/>
          </a:xfrm>
          <a:prstGeom prst="rect">
            <a:avLst/>
          </a:prstGeom>
          <a:solidFill>
            <a:schemeClr val="bg1"/>
          </a:solidFill>
          <a:ln w="9525">
            <a:noFill/>
            <a:miter lim="800000"/>
            <a:headEnd/>
            <a:tailEnd/>
          </a:ln>
        </p:spPr>
        <p:txBody>
          <a:bodyPr lIns="0" tIns="0" rIns="0" bIns="0">
            <a:spAutoFit/>
          </a:bodyPr>
          <a:lstStyle/>
          <a:p>
            <a:pPr eaLnBrk="0" hangingPunct="0">
              <a:lnSpc>
                <a:spcPct val="80000"/>
              </a:lnSpc>
              <a:defRPr/>
            </a:pPr>
            <a:r>
              <a:rPr lang="en-US" sz="1200" dirty="0">
                <a:latin typeface="Arial" charset="0"/>
              </a:rPr>
              <a:t>IPR09 Sep 22-24, 2009</a:t>
            </a:r>
          </a:p>
        </p:txBody>
      </p:sp>
    </p:spTree>
  </p:cSld>
  <p:clrMap bg1="lt1" tx1="dk1" bg2="lt2" tx2="dk2" accent1="accent1" accent2="accent2" accent3="accent3" accent4="accent4" accent5="accent5" accent6="accent6" hlink="hlink" folHlink="folHlink"/>
  <p:sldLayoutIdLst>
    <p:sldLayoutId id="2147484784" r:id="rId1"/>
  </p:sldLayoutIdLst>
  <p:transition/>
  <p:txStyles>
    <p:titleStyle>
      <a:lvl1pPr algn="ctr" rtl="0" eaLnBrk="0" fontAlgn="base" hangingPunct="0">
        <a:spcBef>
          <a:spcPct val="0"/>
        </a:spcBef>
        <a:spcAft>
          <a:spcPct val="0"/>
        </a:spcAft>
        <a:defRPr sz="3200" b="1">
          <a:solidFill>
            <a:srgbClr val="333399"/>
          </a:solidFill>
          <a:latin typeface="+mj-lt"/>
          <a:ea typeface="+mj-ea"/>
          <a:cs typeface="+mj-cs"/>
        </a:defRPr>
      </a:lvl1pPr>
      <a:lvl2pPr algn="ctr" rtl="0" eaLnBrk="0" fontAlgn="base" hangingPunct="0">
        <a:spcBef>
          <a:spcPct val="0"/>
        </a:spcBef>
        <a:spcAft>
          <a:spcPct val="0"/>
        </a:spcAft>
        <a:defRPr sz="3200" b="1">
          <a:solidFill>
            <a:srgbClr val="333399"/>
          </a:solidFill>
          <a:latin typeface="Arial" charset="0"/>
        </a:defRPr>
      </a:lvl2pPr>
      <a:lvl3pPr algn="ctr" rtl="0" eaLnBrk="0" fontAlgn="base" hangingPunct="0">
        <a:spcBef>
          <a:spcPct val="0"/>
        </a:spcBef>
        <a:spcAft>
          <a:spcPct val="0"/>
        </a:spcAft>
        <a:defRPr sz="3200" b="1">
          <a:solidFill>
            <a:srgbClr val="333399"/>
          </a:solidFill>
          <a:latin typeface="Arial" charset="0"/>
        </a:defRPr>
      </a:lvl3pPr>
      <a:lvl4pPr algn="ctr" rtl="0" eaLnBrk="0" fontAlgn="base" hangingPunct="0">
        <a:spcBef>
          <a:spcPct val="0"/>
        </a:spcBef>
        <a:spcAft>
          <a:spcPct val="0"/>
        </a:spcAft>
        <a:defRPr sz="3200" b="1">
          <a:solidFill>
            <a:srgbClr val="333399"/>
          </a:solidFill>
          <a:latin typeface="Arial" charset="0"/>
        </a:defRPr>
      </a:lvl4pPr>
      <a:lvl5pPr algn="ctr" rtl="0" eaLnBrk="0" fontAlgn="base" hangingPunct="0">
        <a:spcBef>
          <a:spcPct val="0"/>
        </a:spcBef>
        <a:spcAft>
          <a:spcPct val="0"/>
        </a:spcAft>
        <a:defRPr sz="3200" b="1">
          <a:solidFill>
            <a:srgbClr val="333399"/>
          </a:solidFill>
          <a:latin typeface="Arial" charset="0"/>
        </a:defRPr>
      </a:lvl5pPr>
      <a:lvl6pPr marL="457200" algn="ctr" rtl="0" fontAlgn="base">
        <a:spcBef>
          <a:spcPct val="0"/>
        </a:spcBef>
        <a:spcAft>
          <a:spcPct val="0"/>
        </a:spcAft>
        <a:defRPr sz="3200" b="1">
          <a:solidFill>
            <a:srgbClr val="333399"/>
          </a:solidFill>
          <a:latin typeface="Arial" charset="0"/>
        </a:defRPr>
      </a:lvl6pPr>
      <a:lvl7pPr marL="914400" algn="ctr" rtl="0" fontAlgn="base">
        <a:spcBef>
          <a:spcPct val="0"/>
        </a:spcBef>
        <a:spcAft>
          <a:spcPct val="0"/>
        </a:spcAft>
        <a:defRPr sz="3200" b="1">
          <a:solidFill>
            <a:srgbClr val="333399"/>
          </a:solidFill>
          <a:latin typeface="Arial" charset="0"/>
        </a:defRPr>
      </a:lvl7pPr>
      <a:lvl8pPr marL="1371600" algn="ctr" rtl="0" fontAlgn="base">
        <a:spcBef>
          <a:spcPct val="0"/>
        </a:spcBef>
        <a:spcAft>
          <a:spcPct val="0"/>
        </a:spcAft>
        <a:defRPr sz="3200" b="1">
          <a:solidFill>
            <a:srgbClr val="333399"/>
          </a:solidFill>
          <a:latin typeface="Arial" charset="0"/>
        </a:defRPr>
      </a:lvl8pPr>
      <a:lvl9pPr marL="1828800" algn="ctr" rtl="0" fontAlgn="base">
        <a:spcBef>
          <a:spcPct val="0"/>
        </a:spcBef>
        <a:spcAft>
          <a:spcPct val="0"/>
        </a:spcAft>
        <a:defRPr sz="3200" b="1">
          <a:solidFill>
            <a:srgbClr val="333399"/>
          </a:solidFill>
          <a:latin typeface="Arial" charset="0"/>
        </a:defRPr>
      </a:lvl9pPr>
    </p:titleStyle>
    <p:bodyStyle>
      <a:lvl1pPr marL="342900" indent="-342900" algn="l" rtl="0" eaLnBrk="0" fontAlgn="base" hangingPunct="0">
        <a:spcBef>
          <a:spcPct val="20000"/>
        </a:spcBef>
        <a:spcAft>
          <a:spcPct val="0"/>
        </a:spcAft>
        <a:defRPr sz="2400" b="1">
          <a:solidFill>
            <a:schemeClr val="tx1"/>
          </a:solidFill>
          <a:latin typeface="+mn-lt"/>
          <a:ea typeface="+mn-ea"/>
          <a:cs typeface="+mn-cs"/>
        </a:defRPr>
      </a:lvl1pPr>
      <a:lvl2pPr marL="457200" indent="-233363" algn="l" rtl="0" eaLnBrk="0" fontAlgn="base" hangingPunct="0">
        <a:spcBef>
          <a:spcPct val="20000"/>
        </a:spcBef>
        <a:spcAft>
          <a:spcPct val="0"/>
        </a:spcAft>
        <a:buFont typeface="Arial" pitchFamily="34" charset="0"/>
        <a:buChar char="•"/>
        <a:defRPr sz="2400" b="1">
          <a:solidFill>
            <a:srgbClr val="333399"/>
          </a:solidFill>
          <a:latin typeface="+mn-lt"/>
        </a:defRPr>
      </a:lvl2pPr>
      <a:lvl3pPr marL="800100" indent="-228600" algn="l" rtl="0" eaLnBrk="0" fontAlgn="base" hangingPunct="0">
        <a:spcBef>
          <a:spcPct val="20000"/>
        </a:spcBef>
        <a:spcAft>
          <a:spcPct val="0"/>
        </a:spcAft>
        <a:buFont typeface="Arial" pitchFamily="34" charset="0"/>
        <a:buChar char="–"/>
        <a:defRPr sz="2000" b="1">
          <a:solidFill>
            <a:srgbClr val="008000"/>
          </a:solidFill>
          <a:latin typeface="+mn-lt"/>
        </a:defRPr>
      </a:lvl3pPr>
      <a:lvl4pPr marL="1143000" indent="-228600" algn="l" rtl="0" eaLnBrk="0" fontAlgn="base" hangingPunct="0">
        <a:spcBef>
          <a:spcPct val="20000"/>
        </a:spcBef>
        <a:spcAft>
          <a:spcPct val="0"/>
        </a:spcAft>
        <a:buFont typeface="Arial" pitchFamily="34" charset="0"/>
        <a:buChar char="•"/>
        <a:defRPr sz="2000" b="1">
          <a:solidFill>
            <a:srgbClr val="CC0000"/>
          </a:solidFill>
          <a:latin typeface="+mn-lt"/>
        </a:defRPr>
      </a:lvl4pPr>
      <a:lvl5pPr marL="1487488" indent="-228600" algn="l" rtl="0" eaLnBrk="0" fontAlgn="base" hangingPunct="0">
        <a:spcBef>
          <a:spcPct val="20000"/>
        </a:spcBef>
        <a:spcAft>
          <a:spcPct val="0"/>
        </a:spcAft>
        <a:buFont typeface="Arial" pitchFamily="34" charset="0"/>
        <a:buChar char="–"/>
        <a:defRPr sz="2000" b="1">
          <a:solidFill>
            <a:schemeClr val="hlink"/>
          </a:solidFill>
          <a:latin typeface="+mn-lt"/>
        </a:defRPr>
      </a:lvl5pPr>
      <a:lvl6pPr marL="1944688" indent="-228600" algn="l" rtl="0" fontAlgn="base">
        <a:spcBef>
          <a:spcPct val="20000"/>
        </a:spcBef>
        <a:spcAft>
          <a:spcPct val="0"/>
        </a:spcAft>
        <a:buFont typeface="Arial" charset="0"/>
        <a:buChar char="–"/>
        <a:defRPr sz="2000" b="1">
          <a:solidFill>
            <a:schemeClr val="hlink"/>
          </a:solidFill>
          <a:latin typeface="+mn-lt"/>
        </a:defRPr>
      </a:lvl6pPr>
      <a:lvl7pPr marL="2401888" indent="-228600" algn="l" rtl="0" fontAlgn="base">
        <a:spcBef>
          <a:spcPct val="20000"/>
        </a:spcBef>
        <a:spcAft>
          <a:spcPct val="0"/>
        </a:spcAft>
        <a:buFont typeface="Arial" charset="0"/>
        <a:buChar char="–"/>
        <a:defRPr sz="2000" b="1">
          <a:solidFill>
            <a:schemeClr val="hlink"/>
          </a:solidFill>
          <a:latin typeface="+mn-lt"/>
        </a:defRPr>
      </a:lvl7pPr>
      <a:lvl8pPr marL="2859088" indent="-228600" algn="l" rtl="0" fontAlgn="base">
        <a:spcBef>
          <a:spcPct val="20000"/>
        </a:spcBef>
        <a:spcAft>
          <a:spcPct val="0"/>
        </a:spcAft>
        <a:buFont typeface="Arial" charset="0"/>
        <a:buChar char="–"/>
        <a:defRPr sz="2000" b="1">
          <a:solidFill>
            <a:schemeClr val="hlink"/>
          </a:solidFill>
          <a:latin typeface="+mn-lt"/>
        </a:defRPr>
      </a:lvl8pPr>
      <a:lvl9pPr marL="3316288" indent="-228600" algn="l" rtl="0" fontAlgn="base">
        <a:spcBef>
          <a:spcPct val="20000"/>
        </a:spcBef>
        <a:spcAft>
          <a:spcPct val="0"/>
        </a:spcAft>
        <a:buFont typeface="Arial" charset="0"/>
        <a:buChar char="–"/>
        <a:defRPr sz="2000" b="1">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30"/>
            <a:ext cx="82296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457200" y="838204"/>
            <a:ext cx="8229600" cy="528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92580" name="Line 4"/>
          <p:cNvSpPr>
            <a:spLocks noChangeShapeType="1"/>
          </p:cNvSpPr>
          <p:nvPr userDrawn="1"/>
        </p:nvSpPr>
        <p:spPr bwMode="auto">
          <a:xfrm>
            <a:off x="0" y="685800"/>
            <a:ext cx="9144000" cy="0"/>
          </a:xfrm>
          <a:prstGeom prst="line">
            <a:avLst/>
          </a:prstGeom>
          <a:noFill/>
          <a:ln w="57150">
            <a:solidFill>
              <a:srgbClr val="00279F"/>
            </a:solidFill>
            <a:round/>
            <a:headEnd/>
            <a:tailEnd/>
          </a:ln>
          <a:effectLst/>
        </p:spPr>
        <p:txBody>
          <a:bodyPr wrap="none" anchor="ctr"/>
          <a:lstStyle/>
          <a:p>
            <a:pPr algn="ctr" eaLnBrk="0" hangingPunct="0">
              <a:defRPr/>
            </a:pPr>
            <a:endParaRPr lang="en-US" dirty="0">
              <a:solidFill>
                <a:srgbClr val="000000"/>
              </a:solidFill>
            </a:endParaRPr>
          </a:p>
        </p:txBody>
      </p:sp>
      <p:sp>
        <p:nvSpPr>
          <p:cNvPr id="792582" name="Line 6"/>
          <p:cNvSpPr>
            <a:spLocks noChangeShapeType="1"/>
          </p:cNvSpPr>
          <p:nvPr userDrawn="1"/>
        </p:nvSpPr>
        <p:spPr bwMode="auto">
          <a:xfrm>
            <a:off x="15" y="6477000"/>
            <a:ext cx="9140825" cy="0"/>
          </a:xfrm>
          <a:prstGeom prst="line">
            <a:avLst/>
          </a:prstGeom>
          <a:noFill/>
          <a:ln w="101600">
            <a:solidFill>
              <a:srgbClr val="00279F"/>
            </a:solidFill>
            <a:round/>
            <a:headEnd/>
            <a:tailEnd/>
          </a:ln>
          <a:effectLst/>
        </p:spPr>
        <p:txBody>
          <a:bodyPr wrap="none" anchor="ctr"/>
          <a:lstStyle/>
          <a:p>
            <a:pPr algn="ctr" eaLnBrk="0" hangingPunct="0">
              <a:defRPr/>
            </a:pPr>
            <a:endParaRPr lang="en-US" dirty="0">
              <a:solidFill>
                <a:srgbClr val="000000"/>
              </a:solidFill>
            </a:endParaRPr>
          </a:p>
        </p:txBody>
      </p:sp>
      <p:sp>
        <p:nvSpPr>
          <p:cNvPr id="792584" name="Rectangle 8"/>
          <p:cNvSpPr>
            <a:spLocks noChangeArrowheads="1"/>
          </p:cNvSpPr>
          <p:nvPr userDrawn="1"/>
        </p:nvSpPr>
        <p:spPr bwMode="auto">
          <a:xfrm>
            <a:off x="2667000" y="6400830"/>
            <a:ext cx="4038600" cy="172355"/>
          </a:xfrm>
          <a:prstGeom prst="rect">
            <a:avLst/>
          </a:prstGeom>
          <a:solidFill>
            <a:schemeClr val="bg1"/>
          </a:solidFill>
          <a:ln w="9525">
            <a:noFill/>
            <a:miter lim="800000"/>
            <a:headEnd/>
            <a:tailEnd/>
          </a:ln>
        </p:spPr>
        <p:txBody>
          <a:bodyPr lIns="0" tIns="0" rIns="0" bIns="0">
            <a:spAutoFit/>
          </a:bodyPr>
          <a:lstStyle/>
          <a:p>
            <a:pPr eaLnBrk="0" hangingPunct="0">
              <a:lnSpc>
                <a:spcPct val="80000"/>
              </a:lnSpc>
              <a:defRPr/>
            </a:pPr>
            <a:r>
              <a:rPr lang="en-US" sz="1400" dirty="0">
                <a:solidFill>
                  <a:srgbClr val="339966"/>
                </a:solidFill>
                <a:latin typeface="Century Schoolbook" pitchFamily="18" charset="0"/>
              </a:rPr>
              <a:t>   </a:t>
            </a:r>
            <a:r>
              <a:rPr lang="en-US" sz="1200" dirty="0">
                <a:solidFill>
                  <a:srgbClr val="339966"/>
                </a:solidFill>
                <a:latin typeface="Century Schoolbook" pitchFamily="18" charset="0"/>
              </a:rPr>
              <a:t>Thomas Jefferson National Accelerator Facility</a:t>
            </a:r>
          </a:p>
        </p:txBody>
      </p:sp>
      <p:pic>
        <p:nvPicPr>
          <p:cNvPr id="8199" name="Picture 9"/>
          <p:cNvPicPr>
            <a:picLocks noChangeAspect="1" noChangeArrowheads="1"/>
          </p:cNvPicPr>
          <p:nvPr userDrawn="1"/>
        </p:nvPicPr>
        <p:blipFill>
          <a:blip r:embed="rId14" cstate="print"/>
          <a:srcRect/>
          <a:stretch>
            <a:fillRect/>
          </a:stretch>
        </p:blipFill>
        <p:spPr bwMode="auto">
          <a:xfrm>
            <a:off x="7339014" y="6250018"/>
            <a:ext cx="1612900" cy="536575"/>
          </a:xfrm>
          <a:prstGeom prst="rect">
            <a:avLst/>
          </a:prstGeom>
          <a:noFill/>
          <a:ln w="9525">
            <a:noFill/>
            <a:miter lim="800000"/>
            <a:headEnd/>
            <a:tailEnd/>
          </a:ln>
        </p:spPr>
      </p:pic>
      <p:pic>
        <p:nvPicPr>
          <p:cNvPr id="8200" name="Picture 12" descr="NP-logo-Nl copy"/>
          <p:cNvPicPr>
            <a:picLocks noChangeAspect="1" noChangeArrowheads="1"/>
          </p:cNvPicPr>
          <p:nvPr userDrawn="1"/>
        </p:nvPicPr>
        <p:blipFill>
          <a:blip r:embed="rId15" cstate="print"/>
          <a:srcRect/>
          <a:stretch>
            <a:fillRect/>
          </a:stretch>
        </p:blipFill>
        <p:spPr bwMode="auto">
          <a:xfrm>
            <a:off x="152400" y="6175405"/>
            <a:ext cx="1295400" cy="676275"/>
          </a:xfrm>
          <a:prstGeom prst="rect">
            <a:avLst/>
          </a:prstGeom>
          <a:noFill/>
          <a:ln w="9525">
            <a:noFill/>
            <a:miter lim="800000"/>
            <a:headEnd/>
            <a:tailEnd/>
          </a:ln>
        </p:spPr>
      </p:pic>
      <p:pic>
        <p:nvPicPr>
          <p:cNvPr id="8201" name="Picture 13"/>
          <p:cNvPicPr>
            <a:picLocks noChangeAspect="1" noChangeArrowheads="1"/>
          </p:cNvPicPr>
          <p:nvPr userDrawn="1"/>
        </p:nvPicPr>
        <p:blipFill>
          <a:blip r:embed="rId16" cstate="print"/>
          <a:srcRect/>
          <a:stretch>
            <a:fillRect/>
          </a:stretch>
        </p:blipFill>
        <p:spPr bwMode="auto">
          <a:xfrm>
            <a:off x="1600200" y="6246843"/>
            <a:ext cx="914400" cy="611187"/>
          </a:xfrm>
          <a:prstGeom prst="rect">
            <a:avLst/>
          </a:prstGeom>
          <a:noFill/>
          <a:ln w="9525">
            <a:noFill/>
            <a:miter lim="800000"/>
            <a:headEnd/>
            <a:tailEnd/>
          </a:ln>
        </p:spPr>
      </p:pic>
      <p:sp>
        <p:nvSpPr>
          <p:cNvPr id="11" name="Rectangle 11"/>
          <p:cNvSpPr>
            <a:spLocks noChangeArrowheads="1"/>
          </p:cNvSpPr>
          <p:nvPr userDrawn="1"/>
        </p:nvSpPr>
        <p:spPr bwMode="auto">
          <a:xfrm>
            <a:off x="6119828" y="6672293"/>
            <a:ext cx="1406525" cy="123825"/>
          </a:xfrm>
          <a:prstGeom prst="rect">
            <a:avLst/>
          </a:prstGeom>
          <a:solidFill>
            <a:schemeClr val="bg1"/>
          </a:solidFill>
          <a:ln w="9525">
            <a:noFill/>
            <a:miter lim="800000"/>
            <a:headEnd/>
            <a:tailEnd/>
          </a:ln>
        </p:spPr>
        <p:txBody>
          <a:bodyPr lIns="0" tIns="0" rIns="0" bIns="0">
            <a:spAutoFit/>
          </a:bodyPr>
          <a:lstStyle/>
          <a:p>
            <a:pPr eaLnBrk="0" hangingPunct="0">
              <a:lnSpc>
                <a:spcPct val="80000"/>
              </a:lnSpc>
              <a:defRPr/>
            </a:pPr>
            <a:r>
              <a:rPr lang="en-US" sz="1000" dirty="0">
                <a:latin typeface="Century Schoolbook" pitchFamily="18" charset="0"/>
              </a:rPr>
              <a:t>IPR Apr 27-28, 2010</a:t>
            </a:r>
          </a:p>
        </p:txBody>
      </p:sp>
    </p:spTree>
  </p:cSld>
  <p:clrMap bg1="lt1" tx1="dk1" bg2="lt2" tx2="dk2" accent1="accent1" accent2="accent2" accent3="accent3" accent4="accent4" accent5="accent5" accent6="accent6" hlink="hlink" folHlink="folHlink"/>
  <p:sldLayoutIdLst>
    <p:sldLayoutId id="2147484732" r:id="rId1"/>
    <p:sldLayoutId id="2147484765" r:id="rId2"/>
    <p:sldLayoutId id="2147484733" r:id="rId3"/>
    <p:sldLayoutId id="2147484734" r:id="rId4"/>
    <p:sldLayoutId id="2147484735" r:id="rId5"/>
    <p:sldLayoutId id="2147484736" r:id="rId6"/>
    <p:sldLayoutId id="2147484737" r:id="rId7"/>
    <p:sldLayoutId id="2147484738" r:id="rId8"/>
    <p:sldLayoutId id="2147484739" r:id="rId9"/>
    <p:sldLayoutId id="2147484740" r:id="rId10"/>
    <p:sldLayoutId id="2147484741" r:id="rId11"/>
    <p:sldLayoutId id="2147484742" r:id="rId12"/>
  </p:sldLayoutIdLst>
  <p:txStyles>
    <p:titleStyle>
      <a:lvl1pPr algn="ctr" rtl="0" eaLnBrk="0" fontAlgn="base" hangingPunct="0">
        <a:spcBef>
          <a:spcPct val="0"/>
        </a:spcBef>
        <a:spcAft>
          <a:spcPct val="0"/>
        </a:spcAft>
        <a:defRPr sz="3200" b="1">
          <a:solidFill>
            <a:srgbClr val="333399"/>
          </a:solidFill>
          <a:latin typeface="+mj-lt"/>
          <a:ea typeface="+mj-ea"/>
          <a:cs typeface="+mj-cs"/>
        </a:defRPr>
      </a:lvl1pPr>
      <a:lvl2pPr algn="ctr" rtl="0" eaLnBrk="0" fontAlgn="base" hangingPunct="0">
        <a:spcBef>
          <a:spcPct val="0"/>
        </a:spcBef>
        <a:spcAft>
          <a:spcPct val="0"/>
        </a:spcAft>
        <a:defRPr sz="3200" b="1">
          <a:solidFill>
            <a:srgbClr val="333399"/>
          </a:solidFill>
          <a:latin typeface="Arial" charset="0"/>
        </a:defRPr>
      </a:lvl2pPr>
      <a:lvl3pPr algn="ctr" rtl="0" eaLnBrk="0" fontAlgn="base" hangingPunct="0">
        <a:spcBef>
          <a:spcPct val="0"/>
        </a:spcBef>
        <a:spcAft>
          <a:spcPct val="0"/>
        </a:spcAft>
        <a:defRPr sz="3200" b="1">
          <a:solidFill>
            <a:srgbClr val="333399"/>
          </a:solidFill>
          <a:latin typeface="Arial" charset="0"/>
        </a:defRPr>
      </a:lvl3pPr>
      <a:lvl4pPr algn="ctr" rtl="0" eaLnBrk="0" fontAlgn="base" hangingPunct="0">
        <a:spcBef>
          <a:spcPct val="0"/>
        </a:spcBef>
        <a:spcAft>
          <a:spcPct val="0"/>
        </a:spcAft>
        <a:defRPr sz="3200" b="1">
          <a:solidFill>
            <a:srgbClr val="333399"/>
          </a:solidFill>
          <a:latin typeface="Arial" charset="0"/>
        </a:defRPr>
      </a:lvl4pPr>
      <a:lvl5pPr algn="ctr" rtl="0" eaLnBrk="0" fontAlgn="base" hangingPunct="0">
        <a:spcBef>
          <a:spcPct val="0"/>
        </a:spcBef>
        <a:spcAft>
          <a:spcPct val="0"/>
        </a:spcAft>
        <a:defRPr sz="3200" b="1">
          <a:solidFill>
            <a:srgbClr val="333399"/>
          </a:solidFill>
          <a:latin typeface="Arial" charset="0"/>
        </a:defRPr>
      </a:lvl5pPr>
      <a:lvl6pPr marL="457200" algn="ctr" rtl="0" fontAlgn="base">
        <a:spcBef>
          <a:spcPct val="0"/>
        </a:spcBef>
        <a:spcAft>
          <a:spcPct val="0"/>
        </a:spcAft>
        <a:defRPr sz="3200" b="1">
          <a:solidFill>
            <a:srgbClr val="333399"/>
          </a:solidFill>
          <a:latin typeface="Arial" charset="0"/>
        </a:defRPr>
      </a:lvl6pPr>
      <a:lvl7pPr marL="914400" algn="ctr" rtl="0" fontAlgn="base">
        <a:spcBef>
          <a:spcPct val="0"/>
        </a:spcBef>
        <a:spcAft>
          <a:spcPct val="0"/>
        </a:spcAft>
        <a:defRPr sz="3200" b="1">
          <a:solidFill>
            <a:srgbClr val="333399"/>
          </a:solidFill>
          <a:latin typeface="Arial" charset="0"/>
        </a:defRPr>
      </a:lvl7pPr>
      <a:lvl8pPr marL="1371600" algn="ctr" rtl="0" fontAlgn="base">
        <a:spcBef>
          <a:spcPct val="0"/>
        </a:spcBef>
        <a:spcAft>
          <a:spcPct val="0"/>
        </a:spcAft>
        <a:defRPr sz="3200" b="1">
          <a:solidFill>
            <a:srgbClr val="333399"/>
          </a:solidFill>
          <a:latin typeface="Arial" charset="0"/>
        </a:defRPr>
      </a:lvl8pPr>
      <a:lvl9pPr marL="1828800" algn="ctr" rtl="0" fontAlgn="base">
        <a:spcBef>
          <a:spcPct val="0"/>
        </a:spcBef>
        <a:spcAft>
          <a:spcPct val="0"/>
        </a:spcAft>
        <a:defRPr sz="3200" b="1">
          <a:solidFill>
            <a:srgbClr val="333399"/>
          </a:solidFill>
          <a:latin typeface="Arial" charset="0"/>
        </a:defRPr>
      </a:lvl9pPr>
    </p:titleStyle>
    <p:bodyStyle>
      <a:lvl1pPr marL="228600" indent="-228600" algn="l" rtl="0" eaLnBrk="0" fontAlgn="base" hangingPunct="0">
        <a:spcBef>
          <a:spcPct val="20000"/>
        </a:spcBef>
        <a:spcAft>
          <a:spcPct val="0"/>
        </a:spcAft>
        <a:buChar char="•"/>
        <a:defRPr sz="2400" b="1">
          <a:solidFill>
            <a:schemeClr val="tx1"/>
          </a:solidFill>
          <a:latin typeface="+mn-lt"/>
          <a:ea typeface="+mn-ea"/>
          <a:cs typeface="+mn-cs"/>
        </a:defRPr>
      </a:lvl1pPr>
      <a:lvl2pPr marL="576263" indent="-233363" algn="l" rtl="0" eaLnBrk="0" fontAlgn="base" hangingPunct="0">
        <a:spcBef>
          <a:spcPct val="20000"/>
        </a:spcBef>
        <a:spcAft>
          <a:spcPct val="0"/>
        </a:spcAft>
        <a:buChar char="–"/>
        <a:defRPr sz="2400" b="1">
          <a:solidFill>
            <a:schemeClr val="tx1"/>
          </a:solidFill>
          <a:latin typeface="+mn-lt"/>
        </a:defRPr>
      </a:lvl2pPr>
      <a:lvl3pPr marL="919163" indent="-228600" algn="l" rtl="0" eaLnBrk="0" fontAlgn="base" hangingPunct="0">
        <a:spcBef>
          <a:spcPct val="20000"/>
        </a:spcBef>
        <a:spcAft>
          <a:spcPct val="0"/>
        </a:spcAft>
        <a:buChar char="•"/>
        <a:defRPr sz="2000" b="1">
          <a:solidFill>
            <a:schemeClr val="tx1"/>
          </a:solidFill>
          <a:latin typeface="+mn-lt"/>
        </a:defRPr>
      </a:lvl3pPr>
      <a:lvl4pPr marL="1262063" indent="-228600" algn="l" rtl="0" eaLnBrk="0" fontAlgn="base" hangingPunct="0">
        <a:spcBef>
          <a:spcPct val="20000"/>
        </a:spcBef>
        <a:spcAft>
          <a:spcPct val="0"/>
        </a:spcAft>
        <a:buChar char="–"/>
        <a:defRPr sz="2000" b="1">
          <a:solidFill>
            <a:schemeClr val="tx1"/>
          </a:solidFill>
          <a:latin typeface="+mn-lt"/>
        </a:defRPr>
      </a:lvl4pPr>
      <a:lvl5pPr marL="1604963" indent="-228600" algn="l" rtl="0" eaLnBrk="0" fontAlgn="base" hangingPunct="0">
        <a:spcBef>
          <a:spcPct val="20000"/>
        </a:spcBef>
        <a:spcAft>
          <a:spcPct val="0"/>
        </a:spcAft>
        <a:buChar char="»"/>
        <a:defRPr sz="2000" b="1">
          <a:solidFill>
            <a:schemeClr val="tx1"/>
          </a:solidFill>
          <a:latin typeface="+mn-lt"/>
        </a:defRPr>
      </a:lvl5pPr>
      <a:lvl6pPr marL="2062163" indent="-228600" algn="l" rtl="0" fontAlgn="base">
        <a:spcBef>
          <a:spcPct val="20000"/>
        </a:spcBef>
        <a:spcAft>
          <a:spcPct val="0"/>
        </a:spcAft>
        <a:buChar char="»"/>
        <a:defRPr sz="2000" b="1">
          <a:solidFill>
            <a:schemeClr val="tx1"/>
          </a:solidFill>
          <a:latin typeface="+mn-lt"/>
        </a:defRPr>
      </a:lvl6pPr>
      <a:lvl7pPr marL="2519363" indent="-228600" algn="l" rtl="0" fontAlgn="base">
        <a:spcBef>
          <a:spcPct val="20000"/>
        </a:spcBef>
        <a:spcAft>
          <a:spcPct val="0"/>
        </a:spcAft>
        <a:buChar char="»"/>
        <a:defRPr sz="2000" b="1">
          <a:solidFill>
            <a:schemeClr val="tx1"/>
          </a:solidFill>
          <a:latin typeface="+mn-lt"/>
        </a:defRPr>
      </a:lvl7pPr>
      <a:lvl8pPr marL="2976563" indent="-228600" algn="l" rtl="0" fontAlgn="base">
        <a:spcBef>
          <a:spcPct val="20000"/>
        </a:spcBef>
        <a:spcAft>
          <a:spcPct val="0"/>
        </a:spcAft>
        <a:buChar char="»"/>
        <a:defRPr sz="2000" b="1">
          <a:solidFill>
            <a:schemeClr val="tx1"/>
          </a:solidFill>
          <a:latin typeface="+mn-lt"/>
        </a:defRPr>
      </a:lvl8pPr>
      <a:lvl9pPr marL="3433763"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47"/>
            </a:gs>
            <a:gs pos="5000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rgbClr val="000000"/>
                </a:solidFill>
                <a:latin typeface="Arial" charset="0"/>
              </a:defRPr>
            </a:lvl1pPr>
          </a:lstStyle>
          <a:p>
            <a:pPr>
              <a:defRPr/>
            </a:pPr>
            <a:endParaRPr lang="en-US" dirty="0"/>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rgbClr val="000000"/>
                </a:solidFill>
                <a:latin typeface="Arial" charset="0"/>
              </a:defRPr>
            </a:lvl1pPr>
          </a:lstStyle>
          <a:p>
            <a:pPr>
              <a:defRPr/>
            </a:pPr>
            <a:endParaRPr lang="en-US" dirty="0"/>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rgbClr val="000000"/>
                </a:solidFill>
                <a:latin typeface="Arial" charset="0"/>
              </a:defRPr>
            </a:lvl1pPr>
          </a:lstStyle>
          <a:p>
            <a:pPr>
              <a:defRPr/>
            </a:pPr>
            <a:fld id="{54F05D58-A6E7-451D-868A-BEEF5C5FD42E}" type="slidenum">
              <a:rPr lang="en-US"/>
              <a:pPr>
                <a:defRPr/>
              </a:pPr>
              <a:t>‹#›</a:t>
            </a:fld>
            <a:endParaRPr lang="en-US" dirty="0"/>
          </a:p>
        </p:txBody>
      </p:sp>
      <p:sp>
        <p:nvSpPr>
          <p:cNvPr id="9221" name="Rectangle 7"/>
          <p:cNvSpPr>
            <a:spLocks noGrp="1" noChangeArrowheads="1"/>
          </p:cNvSpPr>
          <p:nvPr>
            <p:ph type="title"/>
          </p:nvPr>
        </p:nvSpPr>
        <p:spPr bwMode="auto">
          <a:xfrm>
            <a:off x="457200" y="274638"/>
            <a:ext cx="8229600" cy="1020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22" name="Rectangle 8"/>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766" r:id="rId1"/>
    <p:sldLayoutId id="2147484767" r:id="rId2"/>
    <p:sldLayoutId id="2147484768" r:id="rId3"/>
    <p:sldLayoutId id="2147484769" r:id="rId4"/>
    <p:sldLayoutId id="2147484770" r:id="rId5"/>
    <p:sldLayoutId id="2147484771" r:id="rId6"/>
    <p:sldLayoutId id="2147484772" r:id="rId7"/>
    <p:sldLayoutId id="2147484773" r:id="rId8"/>
    <p:sldLayoutId id="2147484774" r:id="rId9"/>
    <p:sldLayoutId id="2147484775" r:id="rId10"/>
    <p:sldLayoutId id="2147484776" r:id="rId11"/>
  </p:sldLayoutIdLst>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Times New Roman" pitchFamily="18" charset="0"/>
        </a:defRPr>
      </a:lvl2pPr>
      <a:lvl3pPr algn="ctr" rtl="0" eaLnBrk="0" fontAlgn="base" hangingPunct="0">
        <a:spcBef>
          <a:spcPct val="0"/>
        </a:spcBef>
        <a:spcAft>
          <a:spcPct val="0"/>
        </a:spcAft>
        <a:defRPr sz="4000">
          <a:solidFill>
            <a:schemeClr val="bg1"/>
          </a:solidFill>
          <a:latin typeface="Times New Roman" pitchFamily="18" charset="0"/>
        </a:defRPr>
      </a:lvl3pPr>
      <a:lvl4pPr algn="ctr" rtl="0" eaLnBrk="0" fontAlgn="base" hangingPunct="0">
        <a:spcBef>
          <a:spcPct val="0"/>
        </a:spcBef>
        <a:spcAft>
          <a:spcPct val="0"/>
        </a:spcAft>
        <a:defRPr sz="4000">
          <a:solidFill>
            <a:schemeClr val="bg1"/>
          </a:solidFill>
          <a:latin typeface="Times New Roman" pitchFamily="18" charset="0"/>
        </a:defRPr>
      </a:lvl4pPr>
      <a:lvl5pPr algn="ctr" rtl="0" eaLnBrk="0" fontAlgn="base" hangingPunct="0">
        <a:spcBef>
          <a:spcPct val="0"/>
        </a:spcBef>
        <a:spcAft>
          <a:spcPct val="0"/>
        </a:spcAft>
        <a:defRPr sz="4000">
          <a:solidFill>
            <a:schemeClr val="bg1"/>
          </a:solidFill>
          <a:latin typeface="Times New Roman" pitchFamily="18" charset="0"/>
        </a:defRPr>
      </a:lvl5pPr>
      <a:lvl6pPr marL="457200" algn="ctr" rtl="0" fontAlgn="base">
        <a:spcBef>
          <a:spcPct val="0"/>
        </a:spcBef>
        <a:spcAft>
          <a:spcPct val="0"/>
        </a:spcAft>
        <a:defRPr sz="4000">
          <a:solidFill>
            <a:schemeClr val="bg1"/>
          </a:solidFill>
          <a:latin typeface="Times New Roman" pitchFamily="18" charset="0"/>
        </a:defRPr>
      </a:lvl6pPr>
      <a:lvl7pPr marL="914400" algn="ctr" rtl="0" fontAlgn="base">
        <a:spcBef>
          <a:spcPct val="0"/>
        </a:spcBef>
        <a:spcAft>
          <a:spcPct val="0"/>
        </a:spcAft>
        <a:defRPr sz="4000">
          <a:solidFill>
            <a:schemeClr val="bg1"/>
          </a:solidFill>
          <a:latin typeface="Times New Roman" pitchFamily="18" charset="0"/>
        </a:defRPr>
      </a:lvl7pPr>
      <a:lvl8pPr marL="1371600" algn="ctr" rtl="0" fontAlgn="base">
        <a:spcBef>
          <a:spcPct val="0"/>
        </a:spcBef>
        <a:spcAft>
          <a:spcPct val="0"/>
        </a:spcAft>
        <a:defRPr sz="4000">
          <a:solidFill>
            <a:schemeClr val="bg1"/>
          </a:solidFill>
          <a:latin typeface="Times New Roman" pitchFamily="18" charset="0"/>
        </a:defRPr>
      </a:lvl8pPr>
      <a:lvl9pPr marL="1828800" algn="ctr" rtl="0" fontAlgn="base">
        <a:spcBef>
          <a:spcPct val="0"/>
        </a:spcBef>
        <a:spcAft>
          <a:spcPct val="0"/>
        </a:spcAft>
        <a:defRPr sz="4000">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000">
          <a:solidFill>
            <a:schemeClr val="bg1"/>
          </a:solidFill>
          <a:latin typeface="+mn-lt"/>
        </a:defRPr>
      </a:lvl3pPr>
      <a:lvl4pPr marL="1600200" indent="-228600" algn="l" rtl="0" eaLnBrk="0" fontAlgn="base" hangingPunct="0">
        <a:spcBef>
          <a:spcPct val="20000"/>
        </a:spcBef>
        <a:spcAft>
          <a:spcPct val="0"/>
        </a:spcAft>
        <a:buChar char="–"/>
        <a:defRPr>
          <a:solidFill>
            <a:schemeClr val="bg1"/>
          </a:solidFill>
          <a:latin typeface="+mn-lt"/>
        </a:defRPr>
      </a:lvl4pPr>
      <a:lvl5pPr marL="2057400" indent="-228600" algn="l" rtl="0" eaLnBrk="0" fontAlgn="base" hangingPunct="0">
        <a:spcBef>
          <a:spcPct val="20000"/>
        </a:spcBef>
        <a:spcAft>
          <a:spcPct val="0"/>
        </a:spcAft>
        <a:buChar char="»"/>
        <a:defRPr>
          <a:solidFill>
            <a:schemeClr val="bg1"/>
          </a:solidFill>
          <a:latin typeface="+mn-lt"/>
        </a:defRPr>
      </a:lvl5pPr>
      <a:lvl6pPr marL="2514600" indent="-228600" algn="l" rtl="0" fontAlgn="base">
        <a:spcBef>
          <a:spcPct val="20000"/>
        </a:spcBef>
        <a:spcAft>
          <a:spcPct val="0"/>
        </a:spcAft>
        <a:buChar char="»"/>
        <a:defRPr>
          <a:solidFill>
            <a:schemeClr val="bg1"/>
          </a:solidFill>
          <a:latin typeface="+mn-lt"/>
        </a:defRPr>
      </a:lvl6pPr>
      <a:lvl7pPr marL="2971800" indent="-228600" algn="l" rtl="0" fontAlgn="base">
        <a:spcBef>
          <a:spcPct val="20000"/>
        </a:spcBef>
        <a:spcAft>
          <a:spcPct val="0"/>
        </a:spcAft>
        <a:buChar char="»"/>
        <a:defRPr>
          <a:solidFill>
            <a:schemeClr val="bg1"/>
          </a:solidFill>
          <a:latin typeface="+mn-lt"/>
        </a:defRPr>
      </a:lvl7pPr>
      <a:lvl8pPr marL="3429000" indent="-228600" algn="l" rtl="0" fontAlgn="base">
        <a:spcBef>
          <a:spcPct val="20000"/>
        </a:spcBef>
        <a:spcAft>
          <a:spcPct val="0"/>
        </a:spcAft>
        <a:buChar char="»"/>
        <a:defRPr>
          <a:solidFill>
            <a:schemeClr val="bg1"/>
          </a:solidFill>
          <a:latin typeface="+mn-lt"/>
        </a:defRPr>
      </a:lvl8pPr>
      <a:lvl9pPr marL="3886200" indent="-228600" algn="l" rtl="0" fontAlgn="base">
        <a:spcBef>
          <a:spcPct val="2000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30"/>
            <a:ext cx="82296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457200" y="838204"/>
            <a:ext cx="8229600" cy="528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92580" name="Line 4"/>
          <p:cNvSpPr>
            <a:spLocks noChangeShapeType="1"/>
          </p:cNvSpPr>
          <p:nvPr userDrawn="1"/>
        </p:nvSpPr>
        <p:spPr bwMode="auto">
          <a:xfrm>
            <a:off x="0" y="685800"/>
            <a:ext cx="9144000" cy="0"/>
          </a:xfrm>
          <a:prstGeom prst="line">
            <a:avLst/>
          </a:prstGeom>
          <a:noFill/>
          <a:ln w="57150">
            <a:solidFill>
              <a:srgbClr val="00279F"/>
            </a:solidFill>
            <a:round/>
            <a:headEnd/>
            <a:tailEnd/>
          </a:ln>
          <a:effectLst/>
        </p:spPr>
        <p:txBody>
          <a:bodyPr wrap="none" anchor="ctr"/>
          <a:lstStyle/>
          <a:p>
            <a:pPr algn="ctr" eaLnBrk="0" hangingPunct="0">
              <a:defRPr/>
            </a:pPr>
            <a:endParaRPr lang="en-US" dirty="0"/>
          </a:p>
        </p:txBody>
      </p:sp>
      <p:sp>
        <p:nvSpPr>
          <p:cNvPr id="792582" name="Line 6"/>
          <p:cNvSpPr>
            <a:spLocks noChangeShapeType="1"/>
          </p:cNvSpPr>
          <p:nvPr userDrawn="1"/>
        </p:nvSpPr>
        <p:spPr bwMode="auto">
          <a:xfrm>
            <a:off x="15" y="6500813"/>
            <a:ext cx="9140825" cy="0"/>
          </a:xfrm>
          <a:prstGeom prst="line">
            <a:avLst/>
          </a:prstGeom>
          <a:noFill/>
          <a:ln w="92075">
            <a:solidFill>
              <a:srgbClr val="00279F"/>
            </a:solidFill>
            <a:round/>
            <a:headEnd/>
            <a:tailEnd/>
          </a:ln>
          <a:effectLst/>
        </p:spPr>
        <p:txBody>
          <a:bodyPr wrap="none" anchor="ctr"/>
          <a:lstStyle/>
          <a:p>
            <a:pPr algn="ctr" eaLnBrk="0" hangingPunct="0">
              <a:defRPr/>
            </a:pPr>
            <a:endParaRPr lang="en-US" dirty="0"/>
          </a:p>
        </p:txBody>
      </p:sp>
      <p:sp>
        <p:nvSpPr>
          <p:cNvPr id="792584" name="Rectangle 8"/>
          <p:cNvSpPr>
            <a:spLocks noChangeArrowheads="1"/>
          </p:cNvSpPr>
          <p:nvPr userDrawn="1"/>
        </p:nvSpPr>
        <p:spPr bwMode="auto">
          <a:xfrm>
            <a:off x="2838453" y="6383367"/>
            <a:ext cx="3871913" cy="172355"/>
          </a:xfrm>
          <a:prstGeom prst="rect">
            <a:avLst/>
          </a:prstGeom>
          <a:solidFill>
            <a:schemeClr val="bg1"/>
          </a:solidFill>
          <a:ln w="9525">
            <a:noFill/>
            <a:miter lim="800000"/>
            <a:headEnd/>
            <a:tailEnd/>
          </a:ln>
        </p:spPr>
        <p:txBody>
          <a:bodyPr lIns="0" tIns="0" rIns="0" bIns="0">
            <a:spAutoFit/>
          </a:bodyPr>
          <a:lstStyle/>
          <a:p>
            <a:pPr eaLnBrk="0" hangingPunct="0">
              <a:lnSpc>
                <a:spcPct val="80000"/>
              </a:lnSpc>
              <a:defRPr/>
            </a:pPr>
            <a:r>
              <a:rPr lang="en-US" sz="1400" dirty="0">
                <a:solidFill>
                  <a:srgbClr val="339966"/>
                </a:solidFill>
                <a:latin typeface="Century Schoolbook" pitchFamily="18" charset="0"/>
              </a:rPr>
              <a:t> </a:t>
            </a:r>
            <a:r>
              <a:rPr lang="en-US" sz="1200" dirty="0">
                <a:solidFill>
                  <a:srgbClr val="339966"/>
                </a:solidFill>
                <a:latin typeface="Century Schoolbook" pitchFamily="18" charset="0"/>
              </a:rPr>
              <a:t>Thomas Jefferson National Accelerator Facility</a:t>
            </a:r>
          </a:p>
        </p:txBody>
      </p:sp>
      <p:pic>
        <p:nvPicPr>
          <p:cNvPr id="13319" name="Picture 9"/>
          <p:cNvPicPr>
            <a:picLocks noChangeAspect="1" noChangeArrowheads="1"/>
          </p:cNvPicPr>
          <p:nvPr userDrawn="1"/>
        </p:nvPicPr>
        <p:blipFill>
          <a:blip r:embed="rId13" cstate="print"/>
          <a:srcRect/>
          <a:stretch>
            <a:fillRect/>
          </a:stretch>
        </p:blipFill>
        <p:spPr bwMode="auto">
          <a:xfrm>
            <a:off x="7339014" y="6250018"/>
            <a:ext cx="1612900" cy="536575"/>
          </a:xfrm>
          <a:prstGeom prst="rect">
            <a:avLst/>
          </a:prstGeom>
          <a:noFill/>
          <a:ln w="9525">
            <a:noFill/>
            <a:miter lim="800000"/>
            <a:headEnd/>
            <a:tailEnd/>
          </a:ln>
        </p:spPr>
      </p:pic>
      <p:sp>
        <p:nvSpPr>
          <p:cNvPr id="792586" name="Rectangle 10"/>
          <p:cNvSpPr>
            <a:spLocks noChangeArrowheads="1"/>
          </p:cNvSpPr>
          <p:nvPr userDrawn="1"/>
        </p:nvSpPr>
        <p:spPr bwMode="auto">
          <a:xfrm>
            <a:off x="6704993" y="6397625"/>
            <a:ext cx="585417" cy="215444"/>
          </a:xfrm>
          <a:prstGeom prst="rect">
            <a:avLst/>
          </a:prstGeom>
          <a:noFill/>
          <a:ln w="9525">
            <a:noFill/>
            <a:miter lim="800000"/>
            <a:headEnd/>
            <a:tailEnd/>
          </a:ln>
          <a:effectLst/>
        </p:spPr>
        <p:txBody>
          <a:bodyPr wrap="none">
            <a:spAutoFit/>
          </a:bodyPr>
          <a:lstStyle/>
          <a:p>
            <a:pPr algn="ctr" eaLnBrk="0" hangingPunct="0">
              <a:defRPr/>
            </a:pPr>
            <a:r>
              <a:rPr lang="en-US" altLang="en-US" sz="800" dirty="0">
                <a:solidFill>
                  <a:schemeClr val="bg1"/>
                </a:solidFill>
                <a:latin typeface="Arial" charset="0"/>
              </a:rPr>
              <a:t>Page </a:t>
            </a:r>
            <a:fld id="{77DAB92E-050B-4567-949F-946D8722A3BA}" type="slidenum">
              <a:rPr lang="en-US" altLang="en-US" sz="800">
                <a:solidFill>
                  <a:schemeClr val="bg1"/>
                </a:solidFill>
                <a:latin typeface="Arial" charset="0"/>
              </a:rPr>
              <a:pPr algn="ctr" eaLnBrk="0" hangingPunct="0">
                <a:defRPr/>
              </a:pPr>
              <a:t>‹#›</a:t>
            </a:fld>
            <a:endParaRPr lang="en-US" sz="800" dirty="0">
              <a:solidFill>
                <a:schemeClr val="bg1"/>
              </a:solidFill>
              <a:latin typeface="Arial" charset="0"/>
            </a:endParaRPr>
          </a:p>
        </p:txBody>
      </p:sp>
      <p:sp>
        <p:nvSpPr>
          <p:cNvPr id="792587" name="Rectangle 11"/>
          <p:cNvSpPr>
            <a:spLocks noChangeArrowheads="1"/>
          </p:cNvSpPr>
          <p:nvPr userDrawn="1"/>
        </p:nvSpPr>
        <p:spPr bwMode="auto">
          <a:xfrm>
            <a:off x="5430839" y="6672293"/>
            <a:ext cx="2154237" cy="123825"/>
          </a:xfrm>
          <a:prstGeom prst="rect">
            <a:avLst/>
          </a:prstGeom>
          <a:solidFill>
            <a:schemeClr val="bg1"/>
          </a:solidFill>
          <a:ln w="9525">
            <a:noFill/>
            <a:miter lim="800000"/>
            <a:headEnd/>
            <a:tailEnd/>
          </a:ln>
        </p:spPr>
        <p:txBody>
          <a:bodyPr lIns="0" tIns="0" rIns="0" bIns="0">
            <a:spAutoFit/>
          </a:bodyPr>
          <a:lstStyle/>
          <a:p>
            <a:pPr eaLnBrk="0" hangingPunct="0">
              <a:lnSpc>
                <a:spcPct val="80000"/>
              </a:lnSpc>
              <a:defRPr/>
            </a:pPr>
            <a:r>
              <a:rPr lang="en-US" sz="1000" dirty="0">
                <a:latin typeface="Century Schoolbook" pitchFamily="18" charset="0"/>
              </a:rPr>
              <a:t>APS Meeting  02-16-10</a:t>
            </a:r>
          </a:p>
        </p:txBody>
      </p:sp>
      <p:pic>
        <p:nvPicPr>
          <p:cNvPr id="13322" name="Picture 12" descr="NP-logo-Nl copy"/>
          <p:cNvPicPr>
            <a:picLocks noChangeAspect="1" noChangeArrowheads="1"/>
          </p:cNvPicPr>
          <p:nvPr userDrawn="1"/>
        </p:nvPicPr>
        <p:blipFill>
          <a:blip r:embed="rId14" cstate="print"/>
          <a:srcRect/>
          <a:stretch>
            <a:fillRect/>
          </a:stretch>
        </p:blipFill>
        <p:spPr bwMode="auto">
          <a:xfrm>
            <a:off x="228600" y="6172200"/>
            <a:ext cx="1219200" cy="636588"/>
          </a:xfrm>
          <a:prstGeom prst="rect">
            <a:avLst/>
          </a:prstGeom>
          <a:noFill/>
          <a:ln w="9525">
            <a:noFill/>
            <a:miter lim="800000"/>
            <a:headEnd/>
            <a:tailEnd/>
          </a:ln>
        </p:spPr>
      </p:pic>
      <p:pic>
        <p:nvPicPr>
          <p:cNvPr id="13323" name="Picture 13"/>
          <p:cNvPicPr>
            <a:picLocks noChangeAspect="1" noChangeArrowheads="1"/>
          </p:cNvPicPr>
          <p:nvPr userDrawn="1"/>
        </p:nvPicPr>
        <p:blipFill>
          <a:blip r:embed="rId15" cstate="print"/>
          <a:srcRect/>
          <a:stretch>
            <a:fillRect/>
          </a:stretch>
        </p:blipFill>
        <p:spPr bwMode="auto">
          <a:xfrm>
            <a:off x="1614489" y="6205538"/>
            <a:ext cx="976312" cy="652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54" r:id="rId1"/>
    <p:sldLayoutId id="2147484755" r:id="rId2"/>
    <p:sldLayoutId id="2147484756" r:id="rId3"/>
    <p:sldLayoutId id="2147484757" r:id="rId4"/>
    <p:sldLayoutId id="2147484758" r:id="rId5"/>
    <p:sldLayoutId id="2147484759" r:id="rId6"/>
    <p:sldLayoutId id="2147484760" r:id="rId7"/>
    <p:sldLayoutId id="2147484761" r:id="rId8"/>
    <p:sldLayoutId id="2147484762" r:id="rId9"/>
    <p:sldLayoutId id="2147484763" r:id="rId10"/>
    <p:sldLayoutId id="2147484764" r:id="rId11"/>
  </p:sldLayoutIdLst>
  <p:txStyles>
    <p:titleStyle>
      <a:lvl1pPr algn="ctr" rtl="0" eaLnBrk="0" fontAlgn="base" hangingPunct="0">
        <a:spcBef>
          <a:spcPct val="0"/>
        </a:spcBef>
        <a:spcAft>
          <a:spcPct val="0"/>
        </a:spcAft>
        <a:defRPr sz="3200" b="1">
          <a:solidFill>
            <a:srgbClr val="333399"/>
          </a:solidFill>
          <a:latin typeface="+mj-lt"/>
          <a:ea typeface="+mj-ea"/>
          <a:cs typeface="+mj-cs"/>
        </a:defRPr>
      </a:lvl1pPr>
      <a:lvl2pPr algn="ctr" rtl="0" eaLnBrk="0" fontAlgn="base" hangingPunct="0">
        <a:spcBef>
          <a:spcPct val="0"/>
        </a:spcBef>
        <a:spcAft>
          <a:spcPct val="0"/>
        </a:spcAft>
        <a:defRPr sz="3200" b="1">
          <a:solidFill>
            <a:srgbClr val="333399"/>
          </a:solidFill>
          <a:latin typeface="Arial" pitchFamily="34" charset="0"/>
        </a:defRPr>
      </a:lvl2pPr>
      <a:lvl3pPr algn="ctr" rtl="0" eaLnBrk="0" fontAlgn="base" hangingPunct="0">
        <a:spcBef>
          <a:spcPct val="0"/>
        </a:spcBef>
        <a:spcAft>
          <a:spcPct val="0"/>
        </a:spcAft>
        <a:defRPr sz="3200" b="1">
          <a:solidFill>
            <a:srgbClr val="333399"/>
          </a:solidFill>
          <a:latin typeface="Arial" pitchFamily="34" charset="0"/>
        </a:defRPr>
      </a:lvl3pPr>
      <a:lvl4pPr algn="ctr" rtl="0" eaLnBrk="0" fontAlgn="base" hangingPunct="0">
        <a:spcBef>
          <a:spcPct val="0"/>
        </a:spcBef>
        <a:spcAft>
          <a:spcPct val="0"/>
        </a:spcAft>
        <a:defRPr sz="3200" b="1">
          <a:solidFill>
            <a:srgbClr val="333399"/>
          </a:solidFill>
          <a:latin typeface="Arial" pitchFamily="34" charset="0"/>
        </a:defRPr>
      </a:lvl4pPr>
      <a:lvl5pPr algn="ctr" rtl="0" eaLnBrk="0" fontAlgn="base" hangingPunct="0">
        <a:spcBef>
          <a:spcPct val="0"/>
        </a:spcBef>
        <a:spcAft>
          <a:spcPct val="0"/>
        </a:spcAft>
        <a:defRPr sz="3200" b="1">
          <a:solidFill>
            <a:srgbClr val="333399"/>
          </a:solidFill>
          <a:latin typeface="Arial" pitchFamily="34" charset="0"/>
        </a:defRPr>
      </a:lvl5pPr>
      <a:lvl6pPr marL="457200" algn="ctr" rtl="0" fontAlgn="base">
        <a:spcBef>
          <a:spcPct val="0"/>
        </a:spcBef>
        <a:spcAft>
          <a:spcPct val="0"/>
        </a:spcAft>
        <a:defRPr sz="3200" b="1">
          <a:solidFill>
            <a:srgbClr val="333399"/>
          </a:solidFill>
          <a:latin typeface="Arial" pitchFamily="34" charset="0"/>
        </a:defRPr>
      </a:lvl6pPr>
      <a:lvl7pPr marL="914400" algn="ctr" rtl="0" fontAlgn="base">
        <a:spcBef>
          <a:spcPct val="0"/>
        </a:spcBef>
        <a:spcAft>
          <a:spcPct val="0"/>
        </a:spcAft>
        <a:defRPr sz="3200" b="1">
          <a:solidFill>
            <a:srgbClr val="333399"/>
          </a:solidFill>
          <a:latin typeface="Arial" pitchFamily="34" charset="0"/>
        </a:defRPr>
      </a:lvl7pPr>
      <a:lvl8pPr marL="1371600" algn="ctr" rtl="0" fontAlgn="base">
        <a:spcBef>
          <a:spcPct val="0"/>
        </a:spcBef>
        <a:spcAft>
          <a:spcPct val="0"/>
        </a:spcAft>
        <a:defRPr sz="3200" b="1">
          <a:solidFill>
            <a:srgbClr val="333399"/>
          </a:solidFill>
          <a:latin typeface="Arial" pitchFamily="34" charset="0"/>
        </a:defRPr>
      </a:lvl8pPr>
      <a:lvl9pPr marL="1828800" algn="ctr" rtl="0" fontAlgn="base">
        <a:spcBef>
          <a:spcPct val="0"/>
        </a:spcBef>
        <a:spcAft>
          <a:spcPct val="0"/>
        </a:spcAft>
        <a:defRPr sz="3200" b="1">
          <a:solidFill>
            <a:srgbClr val="333399"/>
          </a:solidFill>
          <a:latin typeface="Arial" pitchFamily="34" charset="0"/>
        </a:defRPr>
      </a:lvl9pPr>
    </p:titleStyle>
    <p:bodyStyle>
      <a:lvl1pPr marL="228600" indent="-228600" algn="l" rtl="0" eaLnBrk="0" fontAlgn="base" hangingPunct="0">
        <a:spcBef>
          <a:spcPct val="20000"/>
        </a:spcBef>
        <a:spcAft>
          <a:spcPct val="0"/>
        </a:spcAft>
        <a:buChar char="•"/>
        <a:defRPr sz="2400" b="1">
          <a:solidFill>
            <a:schemeClr val="tx1"/>
          </a:solidFill>
          <a:latin typeface="+mn-lt"/>
          <a:ea typeface="+mn-ea"/>
          <a:cs typeface="+mn-cs"/>
        </a:defRPr>
      </a:lvl1pPr>
      <a:lvl2pPr marL="576263" indent="-233363" algn="l" rtl="0" eaLnBrk="0" fontAlgn="base" hangingPunct="0">
        <a:spcBef>
          <a:spcPct val="20000"/>
        </a:spcBef>
        <a:spcAft>
          <a:spcPct val="0"/>
        </a:spcAft>
        <a:buChar char="–"/>
        <a:defRPr sz="2400" b="1">
          <a:solidFill>
            <a:schemeClr val="tx1"/>
          </a:solidFill>
          <a:latin typeface="+mn-lt"/>
        </a:defRPr>
      </a:lvl2pPr>
      <a:lvl3pPr marL="919163" indent="-228600" algn="l" rtl="0" eaLnBrk="0" fontAlgn="base" hangingPunct="0">
        <a:spcBef>
          <a:spcPct val="20000"/>
        </a:spcBef>
        <a:spcAft>
          <a:spcPct val="0"/>
        </a:spcAft>
        <a:buChar char="•"/>
        <a:defRPr sz="2000" b="1">
          <a:solidFill>
            <a:schemeClr val="tx1"/>
          </a:solidFill>
          <a:latin typeface="+mn-lt"/>
        </a:defRPr>
      </a:lvl3pPr>
      <a:lvl4pPr marL="1262063" indent="-228600" algn="l" rtl="0" eaLnBrk="0" fontAlgn="base" hangingPunct="0">
        <a:spcBef>
          <a:spcPct val="20000"/>
        </a:spcBef>
        <a:spcAft>
          <a:spcPct val="0"/>
        </a:spcAft>
        <a:buChar char="–"/>
        <a:defRPr sz="2000" b="1">
          <a:solidFill>
            <a:schemeClr val="tx1"/>
          </a:solidFill>
          <a:latin typeface="+mn-lt"/>
        </a:defRPr>
      </a:lvl4pPr>
      <a:lvl5pPr marL="1604963" indent="-228600" algn="l" rtl="0" eaLnBrk="0" fontAlgn="base" hangingPunct="0">
        <a:spcBef>
          <a:spcPct val="20000"/>
        </a:spcBef>
        <a:spcAft>
          <a:spcPct val="0"/>
        </a:spcAft>
        <a:buChar char="»"/>
        <a:defRPr sz="2000" b="1">
          <a:solidFill>
            <a:schemeClr val="tx1"/>
          </a:solidFill>
          <a:latin typeface="+mn-lt"/>
        </a:defRPr>
      </a:lvl5pPr>
      <a:lvl6pPr marL="2062163" indent="-228600" algn="l" rtl="0" fontAlgn="base">
        <a:spcBef>
          <a:spcPct val="20000"/>
        </a:spcBef>
        <a:spcAft>
          <a:spcPct val="0"/>
        </a:spcAft>
        <a:buChar char="»"/>
        <a:defRPr sz="2000" b="1">
          <a:solidFill>
            <a:schemeClr val="tx1"/>
          </a:solidFill>
          <a:latin typeface="+mn-lt"/>
        </a:defRPr>
      </a:lvl6pPr>
      <a:lvl7pPr marL="2519363" indent="-228600" algn="l" rtl="0" fontAlgn="base">
        <a:spcBef>
          <a:spcPct val="20000"/>
        </a:spcBef>
        <a:spcAft>
          <a:spcPct val="0"/>
        </a:spcAft>
        <a:buChar char="»"/>
        <a:defRPr sz="2000" b="1">
          <a:solidFill>
            <a:schemeClr val="tx1"/>
          </a:solidFill>
          <a:latin typeface="+mn-lt"/>
        </a:defRPr>
      </a:lvl7pPr>
      <a:lvl8pPr marL="2976563" indent="-228600" algn="l" rtl="0" fontAlgn="base">
        <a:spcBef>
          <a:spcPct val="20000"/>
        </a:spcBef>
        <a:spcAft>
          <a:spcPct val="0"/>
        </a:spcAft>
        <a:buChar char="»"/>
        <a:defRPr sz="2000" b="1">
          <a:solidFill>
            <a:schemeClr val="tx1"/>
          </a:solidFill>
          <a:latin typeface="+mn-lt"/>
        </a:defRPr>
      </a:lvl8pPr>
      <a:lvl9pPr marL="3433763"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iki.bnl.gov/EPIC/index.php/DAQ#Task_Table" TargetMode="External"/><Relationship Id="rId2" Type="http://schemas.openxmlformats.org/officeDocument/2006/relationships/hyperlink" Target="https://wiki.bnl.gov/EPIC/index.php?title=Project_Information#Documents%3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indico.bnl.gov/event/17452/" TargetMode="External"/><Relationship Id="rId2" Type="http://schemas.openxmlformats.org/officeDocument/2006/relationships/hyperlink" Target="https://www.stonybrook.edu/cfns/activities/conference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s://docs.google.com/document/d/1vFz1Z9c4Ck7eaE_eMcJgzg_UNUsYwC1OnygzlX95yic/edit#heading=h.175xdrpf8ddv" TargetMode="External"/><Relationship Id="rId3" Type="http://schemas.openxmlformats.org/officeDocument/2006/relationships/hyperlink" Target="https://indico.bnl.gov/category/409/" TargetMode="External"/><Relationship Id="rId7" Type="http://schemas.openxmlformats.org/officeDocument/2006/relationships/hyperlink" Target="https://indico.jlab.org/event/519/timetable/#all.detailed" TargetMode="External"/><Relationship Id="rId2" Type="http://schemas.openxmlformats.org/officeDocument/2006/relationships/hyperlink" Target="mailto:eic-projdet-daq-l@lists.bnl.gov" TargetMode="External"/><Relationship Id="rId1" Type="http://schemas.openxmlformats.org/officeDocument/2006/relationships/slideLayout" Target="../slideLayouts/slideLayout15.xml"/><Relationship Id="rId6" Type="http://schemas.openxmlformats.org/officeDocument/2006/relationships/hyperlink" Target="https://urldefense.com/v3/__https:/eic.cloud.mattermost.com/signup_user_complete/?id=i8gnmob4stdrpjfrezhegxs3ew__;!!P4SdNyxKAPE!Dok6D3DX-l6Q2Y56dyc59oDOnqGY4-IBet64rds-AFvUxiT49e8vuxJ8ZyCed87_STOGz7BXWeNyACzmhkas578PS3HGz43CsDu_0ZobHbZBQDCB$" TargetMode="External"/><Relationship Id="rId5" Type="http://schemas.openxmlformats.org/officeDocument/2006/relationships/hyperlink" Target="https://eic.cloud.mattermost.com/main/channels/det1-daq" TargetMode="External"/><Relationship Id="rId4" Type="http://schemas.openxmlformats.org/officeDocument/2006/relationships/hyperlink" Target="https://wiki.bnl.gov/eic-project-detector/index.php/DAQ" TargetMode="External"/><Relationship Id="rId9" Type="http://schemas.openxmlformats.org/officeDocument/2006/relationships/hyperlink" Target="https://docs.google.com/document/d/1X6Ms_oubcWx-8DUiExMFIJdCC6svWNbWKiz7OQjMCeQ/edit?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tabLst>
                <a:tab pos="7834313" algn="l"/>
              </a:tabLst>
            </a:pPr>
            <a:r>
              <a:rPr lang="en-US" dirty="0"/>
              <a:t>ePIC DAQ WG Meeting</a:t>
            </a:r>
          </a:p>
        </p:txBody>
      </p:sp>
      <p:sp>
        <p:nvSpPr>
          <p:cNvPr id="18434" name="Rectangle 3"/>
          <p:cNvSpPr>
            <a:spLocks noGrp="1" noChangeArrowheads="1"/>
          </p:cNvSpPr>
          <p:nvPr>
            <p:ph type="body" idx="1"/>
          </p:nvPr>
        </p:nvSpPr>
        <p:spPr>
          <a:xfrm>
            <a:off x="0" y="639793"/>
            <a:ext cx="8990176" cy="5474680"/>
          </a:xfrm>
        </p:spPr>
        <p:txBody>
          <a:bodyPr/>
          <a:lstStyle/>
          <a:p>
            <a:pPr eaLnBrk="1" hangingPunct="1">
              <a:spcBef>
                <a:spcPct val="0"/>
              </a:spcBef>
              <a:spcAft>
                <a:spcPts val="600"/>
              </a:spcAft>
              <a:buFont typeface="Arial" panose="020B0604020202020204" pitchFamily="34" charset="0"/>
              <a:buChar char="•"/>
            </a:pPr>
            <a:r>
              <a:rPr lang="en-US" sz="1800" dirty="0"/>
              <a:t>Agenda</a:t>
            </a:r>
          </a:p>
          <a:p>
            <a:pPr lvl="1" eaLnBrk="1" hangingPunct="1">
              <a:spcBef>
                <a:spcPct val="0"/>
              </a:spcBef>
              <a:spcAft>
                <a:spcPts val="600"/>
              </a:spcAft>
              <a:buFont typeface="Courier New" panose="02070309020205020404" pitchFamily="49" charset="0"/>
              <a:buChar char="o"/>
            </a:pPr>
            <a:r>
              <a:rPr lang="en-US" sz="1800" dirty="0"/>
              <a:t>Presentations &amp; Topics :</a:t>
            </a:r>
          </a:p>
          <a:p>
            <a:pPr lvl="2" eaLnBrk="1" hangingPunct="1">
              <a:spcBef>
                <a:spcPct val="0"/>
              </a:spcBef>
              <a:spcAft>
                <a:spcPts val="600"/>
              </a:spcAft>
              <a:buFont typeface="Wingdings" panose="05000000000000000000" pitchFamily="2" charset="2"/>
              <a:buChar char="§"/>
            </a:pPr>
            <a:r>
              <a:rPr lang="en-US" sz="1400" dirty="0"/>
              <a:t>Introduction: – Chris Cuevas </a:t>
            </a:r>
          </a:p>
          <a:p>
            <a:pPr lvl="3" eaLnBrk="1" hangingPunct="1">
              <a:spcBef>
                <a:spcPct val="0"/>
              </a:spcBef>
              <a:spcAft>
                <a:spcPts val="600"/>
              </a:spcAft>
              <a:buFont typeface="Wingdings" panose="05000000000000000000" pitchFamily="2" charset="2"/>
              <a:buChar char="§"/>
            </a:pPr>
            <a:r>
              <a:rPr lang="en-US" sz="1400" dirty="0"/>
              <a:t>	Important Links: </a:t>
            </a:r>
          </a:p>
          <a:p>
            <a:pPr lvl="5">
              <a:spcBef>
                <a:spcPct val="0"/>
              </a:spcBef>
              <a:spcAft>
                <a:spcPts val="600"/>
              </a:spcAft>
              <a:buFont typeface="Wingdings" panose="05000000000000000000" pitchFamily="2" charset="2"/>
              <a:buChar char="§"/>
            </a:pPr>
            <a:r>
              <a:rPr lang="en-US" sz="1400" dirty="0"/>
              <a:t>Detector Working Groups have started a spreadsheet for detector details such as cabling, channel counts, Electronic board counts etc.  Please see:</a:t>
            </a:r>
          </a:p>
          <a:p>
            <a:pPr marL="1833563" lvl="5" indent="0">
              <a:spcBef>
                <a:spcPct val="0"/>
              </a:spcBef>
              <a:spcAft>
                <a:spcPts val="600"/>
              </a:spcAft>
              <a:buNone/>
            </a:pPr>
            <a:r>
              <a:rPr lang="en-US" sz="1400" dirty="0">
                <a:hlinkClick r:id="rId2"/>
              </a:rPr>
              <a:t>Project Information - Electron-Proton/Ion Collider Experiment (bnl.gov)</a:t>
            </a:r>
            <a:endParaRPr lang="en-US" sz="1400" dirty="0"/>
          </a:p>
          <a:p>
            <a:pPr lvl="4">
              <a:spcBef>
                <a:spcPct val="0"/>
              </a:spcBef>
              <a:spcAft>
                <a:spcPts val="600"/>
              </a:spcAft>
              <a:buFont typeface="Wingdings" panose="05000000000000000000" pitchFamily="2" charset="2"/>
              <a:buChar char="§"/>
            </a:pPr>
            <a:r>
              <a:rPr lang="en-US" sz="1400" dirty="0"/>
              <a:t>PLEASE REVIEW – DAQ Task Table – [ Let’s convert this to Google shared Doc ]</a:t>
            </a:r>
          </a:p>
          <a:p>
            <a:pPr lvl="5">
              <a:spcBef>
                <a:spcPct val="0"/>
              </a:spcBef>
              <a:spcAft>
                <a:spcPts val="600"/>
              </a:spcAft>
              <a:buFont typeface="Wingdings" panose="05000000000000000000" pitchFamily="2" charset="2"/>
              <a:buChar char="§"/>
            </a:pPr>
            <a:r>
              <a:rPr lang="en-US" sz="1400" dirty="0">
                <a:hlinkClick r:id="rId3"/>
              </a:rPr>
              <a:t>DAQ - Electron-Proton/Ion Collider Experiment (bnl.gov)</a:t>
            </a:r>
            <a:endParaRPr lang="en-US" sz="1400" dirty="0"/>
          </a:p>
          <a:p>
            <a:pPr lvl="5">
              <a:spcBef>
                <a:spcPct val="0"/>
              </a:spcBef>
              <a:spcAft>
                <a:spcPts val="600"/>
              </a:spcAft>
              <a:buFont typeface="Wingdings" panose="05000000000000000000" pitchFamily="2" charset="2"/>
              <a:buChar char="§"/>
            </a:pPr>
            <a:r>
              <a:rPr lang="en-US" sz="1400" dirty="0"/>
              <a:t>NEED people to take action for each Task</a:t>
            </a:r>
          </a:p>
          <a:p>
            <a:pPr lvl="5">
              <a:spcBef>
                <a:spcPct val="0"/>
              </a:spcBef>
              <a:spcAft>
                <a:spcPts val="600"/>
              </a:spcAft>
              <a:buFont typeface="Wingdings" panose="05000000000000000000" pitchFamily="2" charset="2"/>
              <a:buChar char="§"/>
            </a:pPr>
            <a:endParaRPr lang="en-US" sz="1400" dirty="0"/>
          </a:p>
          <a:p>
            <a:pPr marL="690563" lvl="2" indent="0" eaLnBrk="1" hangingPunct="1">
              <a:spcBef>
                <a:spcPct val="0"/>
              </a:spcBef>
              <a:spcAft>
                <a:spcPts val="600"/>
              </a:spcAft>
              <a:buNone/>
            </a:pPr>
            <a:endParaRPr lang="en-US" sz="800" dirty="0"/>
          </a:p>
          <a:p>
            <a:pPr lvl="2" eaLnBrk="1" hangingPunct="1">
              <a:spcBef>
                <a:spcPct val="0"/>
              </a:spcBef>
              <a:spcAft>
                <a:spcPts val="600"/>
              </a:spcAft>
              <a:buFont typeface="Wingdings" panose="05000000000000000000" pitchFamily="2" charset="2"/>
              <a:buChar char="§"/>
            </a:pPr>
            <a:r>
              <a:rPr lang="en-US" sz="1600" dirty="0"/>
              <a:t>High-Precision Timing R&amp;D at CERN</a:t>
            </a:r>
            <a:r>
              <a:rPr lang="en-US" sz="1400" dirty="0"/>
              <a:t>  – Eduardo Mendes [ CERN EP-ESE ]</a:t>
            </a:r>
          </a:p>
          <a:p>
            <a:pPr lvl="3" eaLnBrk="1" hangingPunct="1">
              <a:spcBef>
                <a:spcPct val="0"/>
              </a:spcBef>
              <a:spcAft>
                <a:spcPts val="600"/>
              </a:spcAft>
              <a:buFont typeface="Wingdings" panose="05000000000000000000" pitchFamily="2" charset="2"/>
              <a:buChar char="§"/>
            </a:pPr>
            <a:r>
              <a:rPr lang="en-US" sz="1400" dirty="0"/>
              <a:t>Discussion/Questions</a:t>
            </a:r>
            <a:endParaRPr lang="en-US" sz="1000" dirty="0"/>
          </a:p>
          <a:p>
            <a:pPr marL="690563" lvl="2" indent="0" eaLnBrk="1" hangingPunct="1">
              <a:spcBef>
                <a:spcPct val="0"/>
              </a:spcBef>
              <a:spcAft>
                <a:spcPts val="600"/>
              </a:spcAft>
              <a:buNone/>
            </a:pPr>
            <a:endParaRPr lang="en-US" sz="1000" dirty="0"/>
          </a:p>
          <a:p>
            <a:pPr marL="690563" lvl="2" indent="0" eaLnBrk="1" hangingPunct="1">
              <a:spcBef>
                <a:spcPct val="0"/>
              </a:spcBef>
              <a:spcAft>
                <a:spcPts val="600"/>
              </a:spcAft>
              <a:buNone/>
            </a:pPr>
            <a:endParaRPr lang="en-US" sz="1000" dirty="0"/>
          </a:p>
          <a:p>
            <a:pPr marL="690563" lvl="2" indent="0" eaLnBrk="1" hangingPunct="1">
              <a:spcBef>
                <a:spcPct val="0"/>
              </a:spcBef>
              <a:spcAft>
                <a:spcPts val="600"/>
              </a:spcAft>
              <a:buNone/>
            </a:pPr>
            <a:endParaRPr lang="en-US" sz="1400" dirty="0"/>
          </a:p>
          <a:p>
            <a:pPr marL="690563" lvl="2" indent="0" eaLnBrk="1" hangingPunct="1">
              <a:spcBef>
                <a:spcPct val="0"/>
              </a:spcBef>
              <a:spcAft>
                <a:spcPts val="600"/>
              </a:spcAft>
              <a:buNone/>
            </a:pPr>
            <a:endParaRPr lang="en-US" sz="1400" dirty="0"/>
          </a:p>
          <a:p>
            <a:pPr marL="690563" lvl="2" indent="0" eaLnBrk="1" hangingPunct="1">
              <a:spcBef>
                <a:spcPct val="0"/>
              </a:spcBef>
              <a:spcAft>
                <a:spcPts val="600"/>
              </a:spcAft>
              <a:buNone/>
            </a:pPr>
            <a:endParaRPr lang="en-US" sz="1400" dirty="0"/>
          </a:p>
          <a:p>
            <a:pPr marL="690563" lvl="2" indent="0" eaLnBrk="1" hangingPunct="1">
              <a:spcBef>
                <a:spcPct val="0"/>
              </a:spcBef>
              <a:spcAft>
                <a:spcPts val="600"/>
              </a:spcAft>
              <a:buNone/>
            </a:pPr>
            <a:endParaRPr lang="en-US" sz="1400" dirty="0"/>
          </a:p>
          <a:p>
            <a:pPr marL="690245" lvl="2" indent="0" eaLnBrk="1" hangingPunct="1">
              <a:spcBef>
                <a:spcPct val="0"/>
              </a:spcBef>
              <a:spcAft>
                <a:spcPts val="600"/>
              </a:spcAft>
              <a:buNone/>
            </a:pPr>
            <a:endParaRPr lang="en-US" sz="1800" dirty="0">
              <a:cs typeface="Arial"/>
            </a:endParaRPr>
          </a:p>
          <a:p>
            <a:pPr marL="347345" lvl="1" indent="0" eaLnBrk="1" hangingPunct="1">
              <a:spcBef>
                <a:spcPct val="0"/>
              </a:spcBef>
              <a:spcAft>
                <a:spcPts val="600"/>
              </a:spcAft>
              <a:buNone/>
            </a:pPr>
            <a:endParaRPr lang="en-US" sz="1800" dirty="0">
              <a:cs typeface="Arial"/>
            </a:endParaRPr>
          </a:p>
          <a:p>
            <a:pPr marL="861695" lvl="1" indent="-514350" eaLnBrk="1" hangingPunct="1">
              <a:spcBef>
                <a:spcPct val="0"/>
              </a:spcBef>
              <a:spcAft>
                <a:spcPts val="600"/>
              </a:spcAft>
              <a:buChar char="-"/>
            </a:pPr>
            <a:endParaRPr lang="en-US" sz="1800" dirty="0">
              <a:cs typeface="Arial"/>
            </a:endParaRPr>
          </a:p>
          <a:p>
            <a:pPr marL="861695" lvl="1" indent="-514350" eaLnBrk="1" hangingPunct="1">
              <a:spcBef>
                <a:spcPct val="0"/>
              </a:spcBef>
              <a:spcAft>
                <a:spcPts val="600"/>
              </a:spcAft>
              <a:buFontTx/>
              <a:buChar char="-"/>
            </a:pPr>
            <a:endParaRPr lang="en-US" sz="1000" dirty="0">
              <a:cs typeface="Arial"/>
            </a:endParaRPr>
          </a:p>
          <a:p>
            <a:pPr marL="514350" indent="-514350" eaLnBrk="1" hangingPunct="1">
              <a:spcBef>
                <a:spcPct val="0"/>
              </a:spcBef>
              <a:spcAft>
                <a:spcPts val="600"/>
              </a:spcAft>
              <a:buNone/>
            </a:pPr>
            <a:endParaRPr lang="en-US" sz="2600" dirty="0"/>
          </a:p>
        </p:txBody>
      </p:sp>
    </p:spTree>
    <p:extLst>
      <p:ext uri="{BB962C8B-B14F-4D97-AF65-F5344CB8AC3E}">
        <p14:creationId xmlns:p14="http://schemas.microsoft.com/office/powerpoint/2010/main" val="54937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tabLst>
                <a:tab pos="7834313" algn="l"/>
              </a:tabLst>
            </a:pPr>
            <a:r>
              <a:rPr lang="en-US" dirty="0"/>
              <a:t>ePIC DAQ WG Meeting</a:t>
            </a:r>
          </a:p>
        </p:txBody>
      </p:sp>
      <p:sp>
        <p:nvSpPr>
          <p:cNvPr id="18434" name="Rectangle 3"/>
          <p:cNvSpPr>
            <a:spLocks noGrp="1" noChangeArrowheads="1"/>
          </p:cNvSpPr>
          <p:nvPr>
            <p:ph type="body" idx="1"/>
          </p:nvPr>
        </p:nvSpPr>
        <p:spPr>
          <a:xfrm>
            <a:off x="8626" y="707365"/>
            <a:ext cx="8990176" cy="5407107"/>
          </a:xfrm>
        </p:spPr>
        <p:txBody>
          <a:bodyPr/>
          <a:lstStyle/>
          <a:p>
            <a:pPr lvl="2" eaLnBrk="1" hangingPunct="1">
              <a:spcBef>
                <a:spcPct val="0"/>
              </a:spcBef>
              <a:spcAft>
                <a:spcPts val="600"/>
              </a:spcAft>
              <a:buFont typeface="Wingdings" panose="05000000000000000000" pitchFamily="2" charset="2"/>
              <a:buChar char="§"/>
            </a:pPr>
            <a:r>
              <a:rPr lang="en-US" sz="1400" dirty="0"/>
              <a:t>Standardizing names for EPIC DAQ components – Jeff Landgraf [ BNL ]</a:t>
            </a:r>
          </a:p>
          <a:p>
            <a:pPr marL="690563" lvl="2" indent="0" eaLnBrk="1" hangingPunct="1">
              <a:spcBef>
                <a:spcPct val="0"/>
              </a:spcBef>
              <a:spcAft>
                <a:spcPts val="600"/>
              </a:spcAft>
              <a:buNone/>
            </a:pPr>
            <a:r>
              <a:rPr lang="en-US" sz="1000" dirty="0">
                <a:solidFill>
                  <a:schemeClr val="tx1"/>
                </a:solidFill>
              </a:rPr>
              <a:t>As we discussed last week it would be really good to standardize on some names for the different components we have been discussing.    Here is a pallet of suggestions so far.  We plan to announce a poll at the next DAQ WG meeting.  If your favorite name is missing for any component, please let me know and I'll add it to the poll.</a:t>
            </a:r>
          </a:p>
          <a:p>
            <a:pPr marL="690563" lvl="2" indent="0" eaLnBrk="1" hangingPunct="1">
              <a:spcBef>
                <a:spcPct val="0"/>
              </a:spcBef>
              <a:spcAft>
                <a:spcPts val="600"/>
              </a:spcAft>
              <a:buNone/>
            </a:pPr>
            <a:r>
              <a:rPr lang="en-US" sz="1000" dirty="0">
                <a:solidFill>
                  <a:schemeClr val="tx1"/>
                </a:solidFill>
              </a:rPr>
              <a:t>The detector specific electronics containing the Sensors, ASICS or ADCs and doing any transfer/aggregation up to but not including the common boards used for the DAQ optical protocol.   I don't intend to specify what these boards will be here, just to give a generic label.  I expect they will typically be using copper cables but if they use fiber the protocols would be detector specific, they may consist of multiple actual boards, or they could even be incorporated onto the same board as the DAQ optical interface described next</a:t>
            </a:r>
          </a:p>
          <a:p>
            <a:pPr marL="690563" lvl="2" indent="0" eaLnBrk="1" hangingPunct="1">
              <a:spcBef>
                <a:spcPct val="0"/>
              </a:spcBef>
              <a:spcAft>
                <a:spcPts val="0"/>
              </a:spcAft>
              <a:buNone/>
            </a:pPr>
            <a:r>
              <a:rPr lang="en-US" sz="1000" dirty="0">
                <a:solidFill>
                  <a:schemeClr val="tx1"/>
                </a:solidFill>
              </a:rPr>
              <a:t>                Front End Board  (FEB) </a:t>
            </a:r>
          </a:p>
          <a:p>
            <a:pPr marL="690563" lvl="2" indent="0" eaLnBrk="1" hangingPunct="1">
              <a:spcBef>
                <a:spcPct val="0"/>
              </a:spcBef>
              <a:spcAft>
                <a:spcPts val="0"/>
              </a:spcAft>
              <a:buNone/>
            </a:pPr>
            <a:r>
              <a:rPr lang="en-US" sz="1000" dirty="0">
                <a:solidFill>
                  <a:schemeClr val="tx1"/>
                </a:solidFill>
              </a:rPr>
              <a:t>                Front End Electronics (FEE)         </a:t>
            </a:r>
          </a:p>
          <a:p>
            <a:pPr marL="690563" lvl="2" indent="0" eaLnBrk="1" hangingPunct="1">
              <a:spcBef>
                <a:spcPct val="0"/>
              </a:spcBef>
              <a:spcAft>
                <a:spcPts val="600"/>
              </a:spcAft>
              <a:buNone/>
            </a:pPr>
            <a:endParaRPr lang="en-US" sz="1000" dirty="0">
              <a:solidFill>
                <a:schemeClr val="tx1"/>
              </a:solidFill>
            </a:endParaRPr>
          </a:p>
          <a:p>
            <a:pPr marL="690563" lvl="2" indent="0" eaLnBrk="1" hangingPunct="1">
              <a:spcBef>
                <a:spcPct val="0"/>
              </a:spcBef>
              <a:spcAft>
                <a:spcPts val="600"/>
              </a:spcAft>
              <a:buNone/>
            </a:pPr>
            <a:r>
              <a:rPr lang="en-US" sz="1000" dirty="0">
                <a:solidFill>
                  <a:schemeClr val="tx1"/>
                </a:solidFill>
              </a:rPr>
              <a:t>The common boards optically connected the FELIX.   This board will contain a common optical protocol but may need to come in several forms to support the specific detector technologies.   It will house the protocol for the configuration of the FEE boards, the timing and control system, and the data path.</a:t>
            </a:r>
          </a:p>
          <a:p>
            <a:pPr marL="690563" lvl="2" indent="0" eaLnBrk="1" hangingPunct="1">
              <a:spcBef>
                <a:spcPct val="0"/>
              </a:spcBef>
              <a:spcAft>
                <a:spcPts val="0"/>
              </a:spcAft>
              <a:buNone/>
            </a:pPr>
            <a:r>
              <a:rPr lang="en-US" sz="1000" dirty="0">
                <a:solidFill>
                  <a:schemeClr val="tx1"/>
                </a:solidFill>
              </a:rPr>
              <a:t>                Electrical Optical Board (EOB) </a:t>
            </a:r>
          </a:p>
          <a:p>
            <a:pPr marL="690563" lvl="2" indent="0" eaLnBrk="1" hangingPunct="1">
              <a:spcBef>
                <a:spcPct val="0"/>
              </a:spcBef>
              <a:spcAft>
                <a:spcPts val="0"/>
              </a:spcAft>
              <a:buNone/>
            </a:pPr>
            <a:r>
              <a:rPr lang="en-US" sz="1000" dirty="0">
                <a:solidFill>
                  <a:schemeClr val="tx1"/>
                </a:solidFill>
              </a:rPr>
              <a:t>                Front End Processor (FEP) </a:t>
            </a:r>
          </a:p>
          <a:p>
            <a:pPr marL="690563" lvl="2" indent="0" eaLnBrk="1" hangingPunct="1">
              <a:spcBef>
                <a:spcPct val="0"/>
              </a:spcBef>
              <a:spcAft>
                <a:spcPts val="0"/>
              </a:spcAft>
              <a:buNone/>
            </a:pPr>
            <a:r>
              <a:rPr lang="en-US" sz="1000" dirty="0">
                <a:solidFill>
                  <a:schemeClr val="tx1"/>
                </a:solidFill>
              </a:rPr>
              <a:t>                Readout Board (RDO) </a:t>
            </a:r>
          </a:p>
          <a:p>
            <a:pPr marL="690563" lvl="2" indent="0" eaLnBrk="1" hangingPunct="1">
              <a:spcBef>
                <a:spcPct val="0"/>
              </a:spcBef>
              <a:spcAft>
                <a:spcPts val="0"/>
              </a:spcAft>
              <a:buNone/>
            </a:pPr>
            <a:r>
              <a:rPr lang="en-US" sz="1000" dirty="0">
                <a:solidFill>
                  <a:schemeClr val="tx1"/>
                </a:solidFill>
              </a:rPr>
              <a:t>                Readout Interface (ROI) </a:t>
            </a:r>
          </a:p>
          <a:p>
            <a:pPr marL="690563" lvl="2" indent="0" eaLnBrk="1" hangingPunct="1">
              <a:spcBef>
                <a:spcPct val="0"/>
              </a:spcBef>
              <a:spcAft>
                <a:spcPts val="0"/>
              </a:spcAft>
              <a:buNone/>
            </a:pPr>
            <a:r>
              <a:rPr lang="en-US" sz="1000" dirty="0">
                <a:solidFill>
                  <a:schemeClr val="tx1"/>
                </a:solidFill>
              </a:rPr>
              <a:t>                Aggregator Board (AGG) </a:t>
            </a:r>
          </a:p>
          <a:p>
            <a:pPr marL="690563" lvl="2" indent="0" eaLnBrk="1" hangingPunct="1">
              <a:spcBef>
                <a:spcPct val="0"/>
              </a:spcBef>
              <a:spcAft>
                <a:spcPts val="600"/>
              </a:spcAft>
              <a:buNone/>
            </a:pPr>
            <a:r>
              <a:rPr lang="en-US" sz="1000" dirty="0">
                <a:solidFill>
                  <a:schemeClr val="tx1"/>
                </a:solidFill>
              </a:rPr>
              <a:t> The interface to the computers.   </a:t>
            </a:r>
          </a:p>
          <a:p>
            <a:pPr marL="690563" lvl="2" indent="0" eaLnBrk="1" hangingPunct="1">
              <a:spcBef>
                <a:spcPct val="0"/>
              </a:spcBef>
              <a:spcAft>
                <a:spcPts val="0"/>
              </a:spcAft>
              <a:buNone/>
            </a:pPr>
            <a:r>
              <a:rPr lang="en-US" sz="1000" dirty="0">
                <a:solidFill>
                  <a:schemeClr val="tx1"/>
                </a:solidFill>
              </a:rPr>
              <a:t>                FELIX </a:t>
            </a:r>
          </a:p>
          <a:p>
            <a:pPr marL="690563" lvl="2" indent="0" eaLnBrk="1" hangingPunct="1">
              <a:spcBef>
                <a:spcPct val="0"/>
              </a:spcBef>
              <a:spcAft>
                <a:spcPts val="0"/>
              </a:spcAft>
              <a:buNone/>
            </a:pPr>
            <a:r>
              <a:rPr lang="en-US" sz="1000" dirty="0">
                <a:solidFill>
                  <a:schemeClr val="tx1"/>
                </a:solidFill>
              </a:rPr>
              <a:t>                Data Aggregation Module (DAM)</a:t>
            </a:r>
          </a:p>
          <a:p>
            <a:pPr marL="690563" lvl="2" indent="0" eaLnBrk="1" hangingPunct="1">
              <a:spcBef>
                <a:spcPct val="0"/>
              </a:spcBef>
              <a:spcAft>
                <a:spcPts val="0"/>
              </a:spcAft>
              <a:buNone/>
            </a:pPr>
            <a:r>
              <a:rPr lang="en-US" sz="1000" dirty="0">
                <a:solidFill>
                  <a:schemeClr val="tx1"/>
                </a:solidFill>
              </a:rPr>
              <a:t>         Sampling and Aggregation Module (SAM) </a:t>
            </a:r>
          </a:p>
          <a:p>
            <a:pPr marL="690563" lvl="2" indent="0" eaLnBrk="1" hangingPunct="1">
              <a:spcBef>
                <a:spcPct val="0"/>
              </a:spcBef>
              <a:spcAft>
                <a:spcPts val="0"/>
              </a:spcAft>
              <a:buNone/>
            </a:pPr>
            <a:r>
              <a:rPr lang="en-US" sz="1000" dirty="0">
                <a:solidFill>
                  <a:schemeClr val="tx1"/>
                </a:solidFill>
              </a:rPr>
              <a:t>                Receiver Board (RB) </a:t>
            </a:r>
          </a:p>
          <a:p>
            <a:pPr marL="690563" lvl="2" indent="0" eaLnBrk="1" hangingPunct="1">
              <a:spcBef>
                <a:spcPct val="0"/>
              </a:spcBef>
              <a:spcAft>
                <a:spcPts val="600"/>
              </a:spcAft>
              <a:buNone/>
            </a:pPr>
            <a:endParaRPr lang="en-US" sz="1000" dirty="0">
              <a:solidFill>
                <a:schemeClr val="tx1"/>
              </a:solidFill>
            </a:endParaRPr>
          </a:p>
          <a:p>
            <a:pPr marL="690563" lvl="2" indent="0" eaLnBrk="1" hangingPunct="1">
              <a:spcBef>
                <a:spcPct val="0"/>
              </a:spcBef>
              <a:spcAft>
                <a:spcPts val="600"/>
              </a:spcAft>
              <a:buNone/>
            </a:pPr>
            <a:r>
              <a:rPr lang="en-US" sz="1000" dirty="0">
                <a:solidFill>
                  <a:schemeClr val="tx1"/>
                </a:solidFill>
              </a:rPr>
              <a:t>Timing System components between EIC collider and DAM boards</a:t>
            </a:r>
          </a:p>
          <a:p>
            <a:pPr marL="690563" lvl="2" indent="0" eaLnBrk="1" hangingPunct="1">
              <a:spcBef>
                <a:spcPct val="0"/>
              </a:spcBef>
              <a:spcAft>
                <a:spcPts val="600"/>
              </a:spcAft>
              <a:buNone/>
            </a:pPr>
            <a:r>
              <a:rPr lang="en-US" sz="1000" dirty="0">
                <a:solidFill>
                  <a:schemeClr val="tx1"/>
                </a:solidFill>
              </a:rPr>
              <a:t>                Timing System </a:t>
            </a:r>
          </a:p>
          <a:p>
            <a:pPr marL="690563" lvl="2" indent="0" eaLnBrk="1" hangingPunct="1">
              <a:spcBef>
                <a:spcPct val="0"/>
              </a:spcBef>
              <a:spcAft>
                <a:spcPts val="600"/>
              </a:spcAft>
              <a:buNone/>
            </a:pPr>
            <a:r>
              <a:rPr lang="en-US" sz="1000" dirty="0">
                <a:solidFill>
                  <a:schemeClr val="tx1"/>
                </a:solidFill>
              </a:rPr>
              <a:t>                Timing and Control System (TACS)</a:t>
            </a:r>
          </a:p>
          <a:p>
            <a:pPr marL="690563" lvl="2" indent="0" eaLnBrk="1" hangingPunct="1">
              <a:spcBef>
                <a:spcPct val="0"/>
              </a:spcBef>
              <a:spcAft>
                <a:spcPts val="600"/>
              </a:spcAft>
              <a:buNone/>
            </a:pPr>
            <a:r>
              <a:rPr lang="en-US" sz="1000" dirty="0">
                <a:solidFill>
                  <a:schemeClr val="tx1"/>
                </a:solidFill>
              </a:rPr>
              <a:t>                Clock and Command Distribution System (CCDS) </a:t>
            </a:r>
          </a:p>
          <a:p>
            <a:pPr marL="690563" lvl="2" indent="0" eaLnBrk="1" hangingPunct="1">
              <a:spcBef>
                <a:spcPct val="0"/>
              </a:spcBef>
              <a:spcAft>
                <a:spcPts val="600"/>
              </a:spcAft>
              <a:buNone/>
            </a:pPr>
            <a:endParaRPr lang="en-US" sz="1000" dirty="0">
              <a:solidFill>
                <a:schemeClr val="tx1"/>
              </a:solidFill>
            </a:endParaRPr>
          </a:p>
          <a:p>
            <a:pPr marL="690563" lvl="2" indent="0" eaLnBrk="1" hangingPunct="1">
              <a:spcBef>
                <a:spcPct val="0"/>
              </a:spcBef>
              <a:spcAft>
                <a:spcPts val="600"/>
              </a:spcAft>
              <a:buNone/>
            </a:pPr>
            <a:endParaRPr lang="en-US" sz="1400" dirty="0"/>
          </a:p>
          <a:p>
            <a:pPr marL="690563" lvl="2" indent="0" eaLnBrk="1" hangingPunct="1">
              <a:spcBef>
                <a:spcPct val="0"/>
              </a:spcBef>
              <a:spcAft>
                <a:spcPts val="600"/>
              </a:spcAft>
              <a:buNone/>
            </a:pPr>
            <a:endParaRPr lang="en-US" sz="1400" dirty="0"/>
          </a:p>
          <a:p>
            <a:pPr marL="690563" lvl="2" indent="0" eaLnBrk="1" hangingPunct="1">
              <a:spcBef>
                <a:spcPct val="0"/>
              </a:spcBef>
              <a:spcAft>
                <a:spcPts val="600"/>
              </a:spcAft>
              <a:buNone/>
            </a:pPr>
            <a:endParaRPr lang="en-US" sz="1400" dirty="0"/>
          </a:p>
          <a:p>
            <a:pPr marL="690245" lvl="2" indent="0" eaLnBrk="1" hangingPunct="1">
              <a:spcBef>
                <a:spcPct val="0"/>
              </a:spcBef>
              <a:spcAft>
                <a:spcPts val="600"/>
              </a:spcAft>
              <a:buNone/>
            </a:pPr>
            <a:endParaRPr lang="en-US" sz="1800" dirty="0">
              <a:cs typeface="Arial"/>
            </a:endParaRPr>
          </a:p>
          <a:p>
            <a:pPr marL="347345" lvl="1" indent="0" eaLnBrk="1" hangingPunct="1">
              <a:spcBef>
                <a:spcPct val="0"/>
              </a:spcBef>
              <a:spcAft>
                <a:spcPts val="600"/>
              </a:spcAft>
              <a:buNone/>
            </a:pPr>
            <a:endParaRPr lang="en-US" sz="1800" dirty="0">
              <a:cs typeface="Arial"/>
            </a:endParaRPr>
          </a:p>
          <a:p>
            <a:pPr marL="861695" lvl="1" indent="-514350" eaLnBrk="1" hangingPunct="1">
              <a:spcBef>
                <a:spcPct val="0"/>
              </a:spcBef>
              <a:spcAft>
                <a:spcPts val="600"/>
              </a:spcAft>
              <a:buChar char="-"/>
            </a:pPr>
            <a:endParaRPr lang="en-US" sz="1800" dirty="0">
              <a:cs typeface="Arial"/>
            </a:endParaRPr>
          </a:p>
          <a:p>
            <a:pPr marL="861695" lvl="1" indent="-514350" eaLnBrk="1" hangingPunct="1">
              <a:spcBef>
                <a:spcPct val="0"/>
              </a:spcBef>
              <a:spcAft>
                <a:spcPts val="600"/>
              </a:spcAft>
              <a:buFontTx/>
              <a:buChar char="-"/>
            </a:pPr>
            <a:endParaRPr lang="en-US" sz="1000" dirty="0">
              <a:cs typeface="Arial"/>
            </a:endParaRPr>
          </a:p>
          <a:p>
            <a:pPr marL="514350" indent="-514350" eaLnBrk="1" hangingPunct="1">
              <a:spcBef>
                <a:spcPct val="0"/>
              </a:spcBef>
              <a:spcAft>
                <a:spcPts val="600"/>
              </a:spcAft>
              <a:buNone/>
            </a:pPr>
            <a:endParaRPr lang="en-US" sz="2600" dirty="0"/>
          </a:p>
        </p:txBody>
      </p:sp>
    </p:spTree>
    <p:extLst>
      <p:ext uri="{BB962C8B-B14F-4D97-AF65-F5344CB8AC3E}">
        <p14:creationId xmlns:p14="http://schemas.microsoft.com/office/powerpoint/2010/main" val="623217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tabLst>
                <a:tab pos="7834313" algn="l"/>
              </a:tabLst>
            </a:pPr>
            <a:r>
              <a:rPr lang="en-US" dirty="0"/>
              <a:t>ePIC DAQ WG Meeting</a:t>
            </a:r>
          </a:p>
        </p:txBody>
      </p:sp>
      <p:sp>
        <p:nvSpPr>
          <p:cNvPr id="18434" name="Rectangle 3"/>
          <p:cNvSpPr>
            <a:spLocks noGrp="1" noChangeArrowheads="1"/>
          </p:cNvSpPr>
          <p:nvPr>
            <p:ph type="body" idx="1"/>
          </p:nvPr>
        </p:nvSpPr>
        <p:spPr>
          <a:xfrm>
            <a:off x="0" y="639793"/>
            <a:ext cx="8990176" cy="5474680"/>
          </a:xfrm>
        </p:spPr>
        <p:txBody>
          <a:bodyPr/>
          <a:lstStyle/>
          <a:p>
            <a:pPr marL="1033463" lvl="3" indent="0" eaLnBrk="1" hangingPunct="1">
              <a:spcBef>
                <a:spcPct val="0"/>
              </a:spcBef>
              <a:spcAft>
                <a:spcPts val="600"/>
              </a:spcAft>
              <a:buNone/>
            </a:pPr>
            <a:endParaRPr lang="en-US" sz="1400" dirty="0"/>
          </a:p>
          <a:p>
            <a:pPr lvl="2" eaLnBrk="1" hangingPunct="1">
              <a:spcBef>
                <a:spcPct val="0"/>
              </a:spcBef>
              <a:spcAft>
                <a:spcPts val="600"/>
              </a:spcAft>
              <a:buFont typeface="Wingdings" panose="05000000000000000000" pitchFamily="2" charset="2"/>
              <a:buChar char="§"/>
            </a:pPr>
            <a:r>
              <a:rPr lang="en-US" sz="1400" dirty="0"/>
              <a:t>Streaming Read-Out Workshop news:  Alexandre Camsonne</a:t>
            </a:r>
          </a:p>
          <a:p>
            <a:pPr lvl="4" eaLnBrk="1" hangingPunct="1">
              <a:spcBef>
                <a:spcPct val="0"/>
              </a:spcBef>
              <a:spcAft>
                <a:spcPts val="600"/>
              </a:spcAft>
              <a:buFont typeface="Wingdings" panose="05000000000000000000" pitchFamily="2" charset="2"/>
              <a:buChar char="§"/>
            </a:pPr>
            <a:r>
              <a:rPr lang="en-US" sz="1400" dirty="0"/>
              <a:t>Location:  Center for Frontiers in Nuclear Science [CFNS]</a:t>
            </a:r>
          </a:p>
          <a:p>
            <a:pPr lvl="5">
              <a:spcBef>
                <a:spcPct val="0"/>
              </a:spcBef>
              <a:spcAft>
                <a:spcPts val="600"/>
              </a:spcAft>
              <a:buFont typeface="Wingdings" panose="05000000000000000000" pitchFamily="2" charset="2"/>
              <a:buChar char="§"/>
            </a:pPr>
            <a:r>
              <a:rPr lang="en-US" sz="1400" dirty="0">
                <a:hlinkClick r:id="rId2"/>
              </a:rPr>
              <a:t>https://www.stonybrook.edu/cfns/activities/conferences</a:t>
            </a:r>
            <a:endParaRPr lang="en-US" sz="1400" dirty="0"/>
          </a:p>
          <a:p>
            <a:pPr lvl="5">
              <a:spcBef>
                <a:spcPct val="0"/>
              </a:spcBef>
              <a:spcAft>
                <a:spcPts val="600"/>
              </a:spcAft>
              <a:buFont typeface="Wingdings" panose="05000000000000000000" pitchFamily="2" charset="2"/>
              <a:buChar char="§"/>
            </a:pPr>
            <a:r>
              <a:rPr lang="en-US" sz="1400" dirty="0" err="1"/>
              <a:t>Indico</a:t>
            </a:r>
            <a:r>
              <a:rPr lang="en-US" sz="1400" dirty="0"/>
              <a:t> site: </a:t>
            </a:r>
            <a:r>
              <a:rPr lang="en-US" sz="1400" dirty="0">
                <a:hlinkClick r:id="rId3"/>
              </a:rPr>
              <a:t>ePIC DAQ WG: Workshop Protocols/Interface/Timing and Clock Distribution (December 9, 2022): Overview · </a:t>
            </a:r>
            <a:r>
              <a:rPr lang="en-US" sz="1400" dirty="0" err="1">
                <a:hlinkClick r:id="rId3"/>
              </a:rPr>
              <a:t>Indico</a:t>
            </a:r>
            <a:r>
              <a:rPr lang="en-US" sz="1400" dirty="0">
                <a:hlinkClick r:id="rId3"/>
              </a:rPr>
              <a:t> (bnl.gov)</a:t>
            </a:r>
            <a:endParaRPr lang="en-US" sz="1400" dirty="0"/>
          </a:p>
          <a:p>
            <a:pPr lvl="5">
              <a:spcBef>
                <a:spcPct val="0"/>
              </a:spcBef>
              <a:spcAft>
                <a:spcPts val="600"/>
              </a:spcAft>
              <a:buFont typeface="Wingdings" panose="05000000000000000000" pitchFamily="2" charset="2"/>
              <a:buChar char="§"/>
            </a:pPr>
            <a:r>
              <a:rPr lang="en-US" sz="1400" dirty="0"/>
              <a:t>Workshop organization activities in progress to finalize session timelines</a:t>
            </a:r>
          </a:p>
          <a:p>
            <a:pPr lvl="6">
              <a:spcBef>
                <a:spcPct val="0"/>
              </a:spcBef>
              <a:spcAft>
                <a:spcPts val="600"/>
              </a:spcAft>
              <a:buFont typeface="Wingdings" panose="05000000000000000000" pitchFamily="2" charset="2"/>
              <a:buChar char="§"/>
            </a:pPr>
            <a:r>
              <a:rPr lang="en-US" sz="1400" dirty="0"/>
              <a:t>Are there volunteers to help organize? </a:t>
            </a:r>
          </a:p>
          <a:p>
            <a:pPr lvl="4" eaLnBrk="1" hangingPunct="1">
              <a:spcBef>
                <a:spcPct val="0"/>
              </a:spcBef>
              <a:spcAft>
                <a:spcPts val="600"/>
              </a:spcAft>
              <a:buFont typeface="Wingdings" panose="05000000000000000000" pitchFamily="2" charset="2"/>
              <a:buChar char="§"/>
            </a:pPr>
            <a:endParaRPr lang="en-US" sz="1400" dirty="0"/>
          </a:p>
          <a:p>
            <a:pPr lvl="2" eaLnBrk="1" hangingPunct="1">
              <a:spcBef>
                <a:spcPct val="0"/>
              </a:spcBef>
              <a:spcAft>
                <a:spcPts val="600"/>
              </a:spcAft>
              <a:buFont typeface="Wingdings" panose="05000000000000000000" pitchFamily="2" charset="2"/>
              <a:buChar char="§"/>
            </a:pPr>
            <a:r>
              <a:rPr lang="en-US" sz="1400" dirty="0"/>
              <a:t>Any Other DAQ Business?</a:t>
            </a:r>
          </a:p>
          <a:p>
            <a:pPr lvl="2" eaLnBrk="1" hangingPunct="1">
              <a:spcBef>
                <a:spcPct val="0"/>
              </a:spcBef>
              <a:spcAft>
                <a:spcPts val="600"/>
              </a:spcAft>
              <a:buFont typeface="Wingdings" panose="05000000000000000000" pitchFamily="2" charset="2"/>
              <a:buChar char="§"/>
            </a:pPr>
            <a:endParaRPr lang="en-US" sz="1400" dirty="0"/>
          </a:p>
          <a:p>
            <a:pPr lvl="2" eaLnBrk="1" hangingPunct="1">
              <a:spcBef>
                <a:spcPct val="0"/>
              </a:spcBef>
              <a:spcAft>
                <a:spcPts val="600"/>
              </a:spcAft>
              <a:buFont typeface="Wingdings" panose="05000000000000000000" pitchFamily="2" charset="2"/>
              <a:buChar char="§"/>
            </a:pPr>
            <a:r>
              <a:rPr lang="en-US" sz="1400" dirty="0"/>
              <a:t>Action Item:  Next meeting is 2022-November 17 at 09:00EST</a:t>
            </a:r>
          </a:p>
          <a:p>
            <a:pPr lvl="2" eaLnBrk="1" hangingPunct="1">
              <a:spcBef>
                <a:spcPct val="0"/>
              </a:spcBef>
              <a:spcAft>
                <a:spcPts val="600"/>
              </a:spcAft>
              <a:buFont typeface="Wingdings" panose="05000000000000000000" pitchFamily="2" charset="2"/>
              <a:buChar char="§"/>
            </a:pPr>
            <a:endParaRPr lang="en-US" sz="1400" dirty="0"/>
          </a:p>
          <a:p>
            <a:pPr marL="690563" lvl="2" indent="0" eaLnBrk="1" hangingPunct="1">
              <a:spcBef>
                <a:spcPct val="0"/>
              </a:spcBef>
              <a:spcAft>
                <a:spcPts val="600"/>
              </a:spcAft>
              <a:buNone/>
            </a:pPr>
            <a:endParaRPr lang="en-US" sz="1400" dirty="0"/>
          </a:p>
          <a:p>
            <a:pPr marL="690563" lvl="2" indent="0" eaLnBrk="1" hangingPunct="1">
              <a:spcBef>
                <a:spcPct val="0"/>
              </a:spcBef>
              <a:spcAft>
                <a:spcPts val="600"/>
              </a:spcAft>
              <a:buNone/>
            </a:pPr>
            <a:endParaRPr lang="en-US" sz="1400" dirty="0"/>
          </a:p>
          <a:p>
            <a:pPr marL="690563" lvl="2" indent="0" eaLnBrk="1" hangingPunct="1">
              <a:spcBef>
                <a:spcPct val="0"/>
              </a:spcBef>
              <a:spcAft>
                <a:spcPts val="600"/>
              </a:spcAft>
              <a:buNone/>
            </a:pPr>
            <a:endParaRPr lang="en-US" sz="1400" dirty="0"/>
          </a:p>
          <a:p>
            <a:pPr marL="690245" lvl="2" indent="0" eaLnBrk="1" hangingPunct="1">
              <a:spcBef>
                <a:spcPct val="0"/>
              </a:spcBef>
              <a:spcAft>
                <a:spcPts val="600"/>
              </a:spcAft>
              <a:buNone/>
            </a:pPr>
            <a:endParaRPr lang="en-US" sz="1800" dirty="0">
              <a:cs typeface="Arial"/>
            </a:endParaRPr>
          </a:p>
          <a:p>
            <a:pPr marL="347345" lvl="1" indent="0" eaLnBrk="1" hangingPunct="1">
              <a:spcBef>
                <a:spcPct val="0"/>
              </a:spcBef>
              <a:spcAft>
                <a:spcPts val="600"/>
              </a:spcAft>
              <a:buNone/>
            </a:pPr>
            <a:endParaRPr lang="en-US" sz="1800" dirty="0">
              <a:cs typeface="Arial"/>
            </a:endParaRPr>
          </a:p>
          <a:p>
            <a:pPr marL="861695" lvl="1" indent="-514350" eaLnBrk="1" hangingPunct="1">
              <a:spcBef>
                <a:spcPct val="0"/>
              </a:spcBef>
              <a:spcAft>
                <a:spcPts val="600"/>
              </a:spcAft>
              <a:buChar char="-"/>
            </a:pPr>
            <a:endParaRPr lang="en-US" sz="1800" dirty="0">
              <a:cs typeface="Arial"/>
            </a:endParaRPr>
          </a:p>
          <a:p>
            <a:pPr marL="861695" lvl="1" indent="-514350" eaLnBrk="1" hangingPunct="1">
              <a:spcBef>
                <a:spcPct val="0"/>
              </a:spcBef>
              <a:spcAft>
                <a:spcPts val="600"/>
              </a:spcAft>
              <a:buFontTx/>
              <a:buChar char="-"/>
            </a:pPr>
            <a:endParaRPr lang="en-US" sz="1000" dirty="0">
              <a:cs typeface="Arial"/>
            </a:endParaRPr>
          </a:p>
          <a:p>
            <a:pPr marL="514350" indent="-514350" eaLnBrk="1" hangingPunct="1">
              <a:spcBef>
                <a:spcPct val="0"/>
              </a:spcBef>
              <a:spcAft>
                <a:spcPts val="600"/>
              </a:spcAft>
              <a:buNone/>
            </a:pPr>
            <a:endParaRPr lang="en-US" sz="2600" dirty="0"/>
          </a:p>
        </p:txBody>
      </p:sp>
    </p:spTree>
    <p:extLst>
      <p:ext uri="{BB962C8B-B14F-4D97-AF65-F5344CB8AC3E}">
        <p14:creationId xmlns:p14="http://schemas.microsoft.com/office/powerpoint/2010/main" val="149514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tabLst>
                <a:tab pos="7834313" algn="l"/>
              </a:tabLst>
            </a:pPr>
            <a:r>
              <a:rPr lang="en-US" dirty="0"/>
              <a:t>Backup Info Slides</a:t>
            </a:r>
          </a:p>
        </p:txBody>
      </p:sp>
    </p:spTree>
    <p:extLst>
      <p:ext uri="{BB962C8B-B14F-4D97-AF65-F5344CB8AC3E}">
        <p14:creationId xmlns:p14="http://schemas.microsoft.com/office/powerpoint/2010/main" val="210772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FB1528-870C-0016-3B06-4836013100AC}"/>
              </a:ext>
            </a:extLst>
          </p:cNvPr>
          <p:cNvSpPr>
            <a:spLocks noGrp="1"/>
          </p:cNvSpPr>
          <p:nvPr>
            <p:ph type="title"/>
          </p:nvPr>
        </p:nvSpPr>
        <p:spPr/>
        <p:txBody>
          <a:bodyPr/>
          <a:lstStyle/>
          <a:p>
            <a:r>
              <a:rPr lang="en-US" dirty="0"/>
              <a:t>Useful Links Worth Repeating (Thanks Jo!)</a:t>
            </a:r>
          </a:p>
        </p:txBody>
      </p:sp>
      <p:sp>
        <p:nvSpPr>
          <p:cNvPr id="4" name="Content Placeholder 3">
            <a:extLst>
              <a:ext uri="{FF2B5EF4-FFF2-40B4-BE49-F238E27FC236}">
                <a16:creationId xmlns:a16="http://schemas.microsoft.com/office/drawing/2014/main" id="{A3851BF3-9F0E-FB59-1FCC-EDCEB0010763}"/>
              </a:ext>
            </a:extLst>
          </p:cNvPr>
          <p:cNvSpPr>
            <a:spLocks noGrp="1"/>
          </p:cNvSpPr>
          <p:nvPr>
            <p:ph idx="1"/>
          </p:nvPr>
        </p:nvSpPr>
        <p:spPr>
          <a:xfrm>
            <a:off x="89152" y="754450"/>
            <a:ext cx="8917687" cy="5097709"/>
          </a:xfrm>
        </p:spPr>
        <p:txBody>
          <a:bodyPr/>
          <a:lstStyle/>
          <a:p>
            <a:pPr>
              <a:spcBef>
                <a:spcPts val="450"/>
              </a:spcBef>
            </a:pPr>
            <a:r>
              <a:rPr lang="en-US" sz="1400" dirty="0"/>
              <a:t>Mailing list: </a:t>
            </a:r>
            <a:r>
              <a:rPr lang="en-US" sz="1400" dirty="0">
                <a:hlinkClick r:id="rId2"/>
              </a:rPr>
              <a:t>eic-projdet-daq-l@lists.bnl.gov</a:t>
            </a:r>
            <a:endParaRPr lang="en-US" sz="1400" dirty="0"/>
          </a:p>
          <a:p>
            <a:pPr>
              <a:spcBef>
                <a:spcPts val="450"/>
              </a:spcBef>
            </a:pPr>
            <a:r>
              <a:rPr lang="en-US" sz="1400" dirty="0"/>
              <a:t>Indico page: </a:t>
            </a:r>
            <a:r>
              <a:rPr lang="en-US" sz="1400" dirty="0">
                <a:hlinkClick r:id="rId3"/>
              </a:rPr>
              <a:t>https://indico.bnl.gov/category/409/</a:t>
            </a:r>
            <a:endParaRPr lang="en-US" sz="1400" dirty="0"/>
          </a:p>
          <a:p>
            <a:pPr>
              <a:spcBef>
                <a:spcPts val="450"/>
              </a:spcBef>
            </a:pPr>
            <a:r>
              <a:rPr lang="en-US" sz="1400" dirty="0"/>
              <a:t>Wiki: </a:t>
            </a:r>
            <a:r>
              <a:rPr lang="en-US" sz="1400" dirty="0">
                <a:hlinkClick r:id="rId4"/>
              </a:rPr>
              <a:t>https://wiki.bnl.gov/eic-project-detector/index.php/DAQ</a:t>
            </a:r>
            <a:endParaRPr lang="en-US" sz="1400" dirty="0"/>
          </a:p>
          <a:p>
            <a:pPr>
              <a:spcBef>
                <a:spcPts val="450"/>
              </a:spcBef>
            </a:pPr>
            <a:r>
              <a:rPr lang="en-US" sz="1400" dirty="0"/>
              <a:t>Meeting once a week on Thursday mornings at 0900 EST</a:t>
            </a:r>
          </a:p>
          <a:p>
            <a:pPr>
              <a:spcBef>
                <a:spcPts val="450"/>
              </a:spcBef>
            </a:pPr>
            <a:r>
              <a:rPr lang="en-US" sz="1400" dirty="0"/>
              <a:t>Agenda item “</a:t>
            </a:r>
            <a:r>
              <a:rPr lang="en-US" sz="1400" i="1" dirty="0"/>
              <a:t>Electronics Progress Reports from Detector Groups</a:t>
            </a:r>
            <a:r>
              <a:rPr lang="en-US" sz="1400" dirty="0"/>
              <a:t>” is meant for written bullets in the minutes of the indico timetable presenting for each detector group any plans, tests, progress on detector readout and electronics</a:t>
            </a:r>
          </a:p>
          <a:p>
            <a:pPr>
              <a:spcBef>
                <a:spcPts val="450"/>
              </a:spcBef>
            </a:pPr>
            <a:r>
              <a:rPr lang="en-US" sz="1400" u="sng" dirty="0"/>
              <a:t>Mattermost</a:t>
            </a:r>
            <a:r>
              <a:rPr lang="en-US" sz="1400" dirty="0"/>
              <a:t> channel: </a:t>
            </a:r>
            <a:r>
              <a:rPr lang="en-US" sz="1400" u="sng" dirty="0">
                <a:solidFill>
                  <a:srgbClr val="0563C1"/>
                </a:solidFill>
                <a:latin typeface="Calibri" panose="020F0502020204030204" pitchFamily="34" charset="0"/>
                <a:ea typeface="Calibri" panose="020F0502020204030204" pitchFamily="34" charset="0"/>
                <a:hlinkClick r:id="rId5"/>
              </a:rPr>
              <a:t>https://eic.cloud.mattermost.com/main/channels/det1-daq</a:t>
            </a:r>
            <a:r>
              <a:rPr lang="en-US" sz="1400" u="sng" dirty="0">
                <a:solidFill>
                  <a:srgbClr val="0563C1"/>
                </a:solidFill>
                <a:latin typeface="Calibri" panose="020F0502020204030204" pitchFamily="34" charset="0"/>
                <a:ea typeface="Calibri" panose="020F0502020204030204" pitchFamily="34" charset="0"/>
              </a:rPr>
              <a:t> </a:t>
            </a:r>
            <a:r>
              <a:rPr lang="en-US" sz="1400" dirty="0"/>
              <a:t>(signup: </a:t>
            </a:r>
            <a:r>
              <a:rPr lang="en-US" sz="1400" dirty="0">
                <a:latin typeface="Calibri" panose="020F0502020204030204" pitchFamily="34" charset="0"/>
                <a:ea typeface="Calibri" panose="020F0502020204030204" pitchFamily="34" charset="0"/>
              </a:rPr>
              <a:t>  </a:t>
            </a:r>
            <a:r>
              <a:rPr lang="en-US" sz="1400" u="sng" dirty="0">
                <a:solidFill>
                  <a:srgbClr val="0000FF"/>
                </a:solidFill>
                <a:latin typeface="Calibri" panose="020F0502020204030204" pitchFamily="34" charset="0"/>
                <a:ea typeface="Calibri" panose="020F0502020204030204" pitchFamily="34" charset="0"/>
                <a:hlinkClick r:id="rId6"/>
              </a:rPr>
              <a:t>https://eic.cloud.mattermost.com/signup_user_complete/?id=i8gnmob4stdrpjfrezhegxs3ew</a:t>
            </a:r>
            <a:r>
              <a:rPr lang="en-US" sz="1400" dirty="0"/>
              <a:t>)</a:t>
            </a:r>
            <a:endParaRPr lang="en-US" sz="1400" dirty="0">
              <a:latin typeface="Calibri" panose="020F0502020204030204" pitchFamily="34" charset="0"/>
              <a:ea typeface="Calibri" panose="020F0502020204030204" pitchFamily="34" charset="0"/>
            </a:endParaRPr>
          </a:p>
          <a:p>
            <a:pPr>
              <a:spcBef>
                <a:spcPts val="450"/>
              </a:spcBef>
            </a:pPr>
            <a:r>
              <a:rPr lang="en-US" sz="1400" dirty="0"/>
              <a:t>Talks from last Streaming Readout Workshop: </a:t>
            </a:r>
            <a:r>
              <a:rPr lang="en-US" sz="1400" dirty="0">
                <a:hlinkClick r:id="rId7"/>
              </a:rPr>
              <a:t>https://indico.jlab.org/event/519/timetable/#all.detailed</a:t>
            </a:r>
            <a:endParaRPr lang="en-US" sz="1400" dirty="0"/>
          </a:p>
          <a:p>
            <a:pPr>
              <a:spcBef>
                <a:spcPts val="450"/>
              </a:spcBef>
            </a:pPr>
            <a:r>
              <a:rPr lang="en-US" sz="1400" u="sng" dirty="0"/>
              <a:t>Live Notes </a:t>
            </a:r>
            <a:r>
              <a:rPr lang="en-US" sz="1400" dirty="0"/>
              <a:t>from SRO workshop: </a:t>
            </a:r>
            <a:r>
              <a:rPr lang="en-US" sz="1400" dirty="0">
                <a:hlinkClick r:id="rId8"/>
              </a:rPr>
              <a:t>https://docs.google.com/document/d/1vFz1Z9c4Ck7eaE_eMcJgzg_UNUsYwC1OnygzlX95yic/edit#heading=h.175xdrpf8ddv</a:t>
            </a:r>
            <a:endParaRPr lang="en-US" sz="1400" dirty="0"/>
          </a:p>
          <a:p>
            <a:pPr>
              <a:spcBef>
                <a:spcPts val="450"/>
              </a:spcBef>
            </a:pPr>
            <a:r>
              <a:rPr lang="en-US" sz="1400" dirty="0"/>
              <a:t>A </a:t>
            </a:r>
            <a:r>
              <a:rPr lang="en-US" sz="1400" u="sng" dirty="0"/>
              <a:t>summary report </a:t>
            </a:r>
            <a:r>
              <a:rPr lang="en-US" sz="1400" dirty="0"/>
              <a:t>for the SRO workshop is here: </a:t>
            </a:r>
            <a:r>
              <a:rPr lang="en-US" sz="1400" u="sng" dirty="0">
                <a:solidFill>
                  <a:srgbClr val="0000FF"/>
                </a:solidFill>
                <a:latin typeface="Calibri" panose="020F0502020204030204" pitchFamily="34" charset="0"/>
                <a:ea typeface="Times New Roman" panose="02020603050405020304" pitchFamily="18" charset="0"/>
                <a:hlinkClick r:id="rId9"/>
              </a:rPr>
              <a:t>https://docs.google.com/document/d/1X6Ms_oubcWx-8DUiExMFIJdCC6svWNbWKiz7OQjMCeQ/edit?usp=sharing</a:t>
            </a:r>
            <a:endParaRPr lang="en-US" sz="1400" u="sng" dirty="0">
              <a:solidFill>
                <a:srgbClr val="0000FF"/>
              </a:solidFill>
              <a:latin typeface="Calibri" panose="020F0502020204030204" pitchFamily="34" charset="0"/>
              <a:ea typeface="Times New Roman" panose="02020603050405020304" pitchFamily="18" charset="0"/>
            </a:endParaRPr>
          </a:p>
          <a:p>
            <a:pPr>
              <a:spcBef>
                <a:spcPts val="450"/>
              </a:spcBef>
            </a:pPr>
            <a:r>
              <a:rPr lang="en-US" sz="1400" dirty="0"/>
              <a:t>Next  workshop likely organized by this WG, with single-topic agenda (one day meeting at BNL?): first pressing item is </a:t>
            </a:r>
            <a:r>
              <a:rPr lang="en-US" sz="1400" u="sng" dirty="0"/>
              <a:t>definition of the electrical-optical interface for FEEs</a:t>
            </a:r>
            <a:r>
              <a:rPr lang="en-US" sz="1400" dirty="0"/>
              <a:t>, both hardware and logical (protocol); next item: </a:t>
            </a:r>
            <a:r>
              <a:rPr lang="en-US" sz="1400" u="sng" dirty="0"/>
              <a:t>timing distribution system</a:t>
            </a:r>
            <a:endParaRPr lang="en-US" sz="1400" u="sng" dirty="0">
              <a:solidFill>
                <a:srgbClr val="0000FF"/>
              </a:solidFill>
              <a:latin typeface="Calibri" panose="020F0502020204030204" pitchFamily="34" charset="0"/>
              <a:ea typeface="Times New Roman" panose="02020603050405020304" pitchFamily="18" charset="0"/>
            </a:endParaRPr>
          </a:p>
          <a:p>
            <a:pPr>
              <a:spcBef>
                <a:spcPts val="450"/>
              </a:spcBef>
            </a:pPr>
            <a:endParaRPr lang="en-US" sz="1400" dirty="0">
              <a:latin typeface="Calibri" panose="020F0502020204030204" pitchFamily="34" charset="0"/>
              <a:ea typeface="Calibri" panose="020F0502020204030204" pitchFamily="34" charset="0"/>
            </a:endParaRPr>
          </a:p>
          <a:p>
            <a:pPr>
              <a:spcBef>
                <a:spcPts val="450"/>
              </a:spcBef>
            </a:pPr>
            <a:endParaRPr lang="en-US" sz="1350" dirty="0"/>
          </a:p>
        </p:txBody>
      </p:sp>
      <p:sp>
        <p:nvSpPr>
          <p:cNvPr id="5" name="Footer Placeholder 2">
            <a:extLst>
              <a:ext uri="{FF2B5EF4-FFF2-40B4-BE49-F238E27FC236}">
                <a16:creationId xmlns:a16="http://schemas.microsoft.com/office/drawing/2014/main" id="{E1B47555-5052-7E83-FDA7-575FA3D02EF2}"/>
              </a:ext>
            </a:extLst>
          </p:cNvPr>
          <p:cNvSpPr txBox="1">
            <a:spLocks/>
          </p:cNvSpPr>
          <p:nvPr/>
        </p:nvSpPr>
        <p:spPr>
          <a:xfrm>
            <a:off x="3092335" y="5746129"/>
            <a:ext cx="3086100" cy="196454"/>
          </a:xfrm>
          <a:prstGeom prst="rect">
            <a:avLst/>
          </a:prstGeom>
        </p:spPr>
        <p:txBody>
          <a:bodyPr vert="horz" lIns="68580" tIns="34290" rIns="68580" bIns="34290" rtlCol="0" anchor="ctr"/>
          <a:lstStyle>
            <a:defPPr>
              <a:defRPr lang="en-US"/>
            </a:defPPr>
            <a:lvl1pPr algn="ctr" rtl="0" fontAlgn="base">
              <a:spcBef>
                <a:spcPct val="0"/>
              </a:spcBef>
              <a:spcAft>
                <a:spcPct val="0"/>
              </a:spcAft>
              <a:defRPr sz="1200" kern="1200">
                <a:solidFill>
                  <a:schemeClr val="tx1">
                    <a:tint val="75000"/>
                  </a:scheme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900" dirty="0"/>
              <a:t>schambachjj@ornl.gov</a:t>
            </a:r>
          </a:p>
        </p:txBody>
      </p:sp>
    </p:spTree>
    <p:extLst>
      <p:ext uri="{BB962C8B-B14F-4D97-AF65-F5344CB8AC3E}">
        <p14:creationId xmlns:p14="http://schemas.microsoft.com/office/powerpoint/2010/main" val="1726417758"/>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C00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C00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C00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C00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owerpoint Template Lehman Review June 07">
  <a:themeElements>
    <a:clrScheme name="Powerpoint Template Lehman Review June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werpoint Template Lehman Review June 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werpoint Template Lehman Review June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Template Lehman Review June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Template Lehman Review June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Template Lehman Review June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Template Lehman Review June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Template Lehman Review June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Template Lehman Review June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Template Lehman Review June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Template Lehman Review June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Template Lehman Review June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Template Lehman Review June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Template Lehman Review June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owerpoint Template Lehman Review June 07">
  <a:themeElements>
    <a:clrScheme name="Powerpoint Template Lehman Review June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werpoint Template Lehman Review June 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werpoint Template Lehman Review June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Template Lehman Review June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Template Lehman Review June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Template Lehman Review June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Template Lehman Review June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Template Lehman Review June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Template Lehman Review June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Template Lehman Review June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Template Lehman Review June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Template Lehman Review June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Template Lehman Review June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Template Lehman Review June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C00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C00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1B1D514388CB41A0EEF7AB490ED85B" ma:contentTypeVersion="11" ma:contentTypeDescription="Create a new document." ma:contentTypeScope="" ma:versionID="78c647d6ad3bcd54edd97f5160ac0362">
  <xsd:schema xmlns:xsd="http://www.w3.org/2001/XMLSchema" xmlns:xs="http://www.w3.org/2001/XMLSchema" xmlns:p="http://schemas.microsoft.com/office/2006/metadata/properties" xmlns:ns3="426b74de-0581-4e94-90c0-1abf6215444e" xmlns:ns4="dcff909e-542d-4672-8557-4ef8d9009dce" targetNamespace="http://schemas.microsoft.com/office/2006/metadata/properties" ma:root="true" ma:fieldsID="ac5839a63ff18b59b5f56ae89fabac3a" ns3:_="" ns4:_="">
    <xsd:import namespace="426b74de-0581-4e94-90c0-1abf6215444e"/>
    <xsd:import namespace="dcff909e-542d-4672-8557-4ef8d9009dc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6b74de-0581-4e94-90c0-1abf621544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ff909e-542d-4672-8557-4ef8d9009dc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DE8C09-69EE-4256-8AB2-07B2ACD061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6b74de-0581-4e94-90c0-1abf6215444e"/>
    <ds:schemaRef ds:uri="dcff909e-542d-4672-8557-4ef8d9009d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12C817-E1CB-4858-A5B4-4DF9EC7B0383}">
  <ds:schemaRefs>
    <ds:schemaRef ds:uri="http://schemas.microsoft.com/sharepoint/v3/contenttype/forms"/>
  </ds:schemaRefs>
</ds:datastoreItem>
</file>

<file path=customXml/itemProps3.xml><?xml version="1.0" encoding="utf-8"?>
<ds:datastoreItem xmlns:ds="http://schemas.openxmlformats.org/officeDocument/2006/customXml" ds:itemID="{B5345C74-A1EF-4B2C-9B26-924A5E2D4EE3}">
  <ds:schemaRefs>
    <ds:schemaRef ds:uri="dcff909e-542d-4672-8557-4ef8d9009dce"/>
    <ds:schemaRef ds:uri="http://www.w3.org/XML/1998/namespac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426b74de-0581-4e94-90c0-1abf6215444e"/>
    <ds:schemaRef ds:uri="http://schemas.microsoft.com/office/infopath/2007/PartnerControls"/>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2098</TotalTime>
  <Words>830</Words>
  <Application>Microsoft Office PowerPoint</Application>
  <PresentationFormat>Letter Paper (8.5x11 in)</PresentationFormat>
  <Paragraphs>85</Paragraphs>
  <Slides>5</Slides>
  <Notes>0</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5</vt:i4>
      </vt:variant>
    </vt:vector>
  </HeadingPairs>
  <TitlesOfParts>
    <vt:vector size="20" baseType="lpstr">
      <vt:lpstr>Arial</vt:lpstr>
      <vt:lpstr>Calibri</vt:lpstr>
      <vt:lpstr>Century Gothic</vt:lpstr>
      <vt:lpstr>Century Schoolbook</vt:lpstr>
      <vt:lpstr>Courier New</vt:lpstr>
      <vt:lpstr>Times New Roman</vt:lpstr>
      <vt:lpstr>Wingdings</vt:lpstr>
      <vt:lpstr>Custom Design</vt:lpstr>
      <vt:lpstr>7_Custom Design</vt:lpstr>
      <vt:lpstr>4_Custom Design</vt:lpstr>
      <vt:lpstr>Powerpoint Template Lehman Review June 07</vt:lpstr>
      <vt:lpstr>1_Powerpoint Template Lehman Review June 07</vt:lpstr>
      <vt:lpstr>1_Custom Design</vt:lpstr>
      <vt:lpstr>2_Custom Design</vt:lpstr>
      <vt:lpstr>3_Custom Design</vt:lpstr>
      <vt:lpstr>ePIC DAQ WG Meeting</vt:lpstr>
      <vt:lpstr>ePIC DAQ WG Meeting</vt:lpstr>
      <vt:lpstr>ePIC DAQ WG Meeting</vt:lpstr>
      <vt:lpstr>Backup Info Slides</vt:lpstr>
      <vt:lpstr>Useful Links Worth Repeating (Thanks Jo!)</vt:lpstr>
    </vt:vector>
  </TitlesOfParts>
  <Company>Jefferson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ENP Fast Electronics Group Report</dc:title>
  <dc:subject>BESAC</dc:subject>
  <dc:creator>RC Cuevas</dc:creator>
  <cp:keywords>Presentation Generic</cp:keywords>
  <cp:lastModifiedBy>Chris Cuevas</cp:lastModifiedBy>
  <cp:revision>135</cp:revision>
  <cp:lastPrinted>2018-08-27T14:54:49Z</cp:lastPrinted>
  <dcterms:created xsi:type="dcterms:W3CDTF">2005-02-01T21:25:50Z</dcterms:created>
  <dcterms:modified xsi:type="dcterms:W3CDTF">2022-11-08T23:08:07Z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0x010100C41B1D514388CB41A0EEF7AB490ED85B</vt:lpwstr>
  </property>
</Properties>
</file>