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sldIdLst>
    <p:sldId id="256" r:id="rId2"/>
    <p:sldId id="266" r:id="rId3"/>
    <p:sldId id="428" r:id="rId4"/>
    <p:sldId id="424" r:id="rId5"/>
    <p:sldId id="272" r:id="rId6"/>
    <p:sldId id="399" r:id="rId7"/>
    <p:sldId id="324" r:id="rId8"/>
    <p:sldId id="400" r:id="rId9"/>
    <p:sldId id="425" r:id="rId10"/>
    <p:sldId id="277" r:id="rId11"/>
    <p:sldId id="418" r:id="rId12"/>
    <p:sldId id="373" r:id="rId13"/>
    <p:sldId id="374" r:id="rId14"/>
    <p:sldId id="431" r:id="rId15"/>
    <p:sldId id="276" r:id="rId16"/>
    <p:sldId id="261" r:id="rId17"/>
    <p:sldId id="307" r:id="rId18"/>
    <p:sldId id="341" r:id="rId19"/>
    <p:sldId id="332" r:id="rId20"/>
    <p:sldId id="345" r:id="rId21"/>
    <p:sldId id="315" r:id="rId22"/>
    <p:sldId id="316" r:id="rId23"/>
    <p:sldId id="432" r:id="rId24"/>
    <p:sldId id="395" r:id="rId25"/>
    <p:sldId id="393" r:id="rId26"/>
    <p:sldId id="433" r:id="rId27"/>
    <p:sldId id="380" r:id="rId28"/>
    <p:sldId id="413" r:id="rId29"/>
    <p:sldId id="322" r:id="rId30"/>
    <p:sldId id="421" r:id="rId31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33"/>
    <a:srgbClr val="D6A300"/>
    <a:srgbClr val="FFB9B9"/>
    <a:srgbClr val="37CBFF"/>
    <a:srgbClr val="CDEAFF"/>
    <a:srgbClr val="FFFCFB"/>
    <a:srgbClr val="0CBCCA"/>
    <a:srgbClr val="F4B890"/>
    <a:srgbClr val="79C6FF"/>
    <a:srgbClr val="F4B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53" autoAdjust="0"/>
    <p:restoredTop sz="74138" autoAdjust="0"/>
  </p:normalViewPr>
  <p:slideViewPr>
    <p:cSldViewPr snapToGrid="0">
      <p:cViewPr varScale="1">
        <p:scale>
          <a:sx n="63" d="100"/>
          <a:sy n="63" d="100"/>
        </p:scale>
        <p:origin x="6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728E7-C926-4A39-95F9-8E23060DAA65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9B16A-CD6C-4817-9A0C-ED2FFC062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72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9B16A-CD6C-4817-9A0C-ED2FFC062D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18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9B16A-CD6C-4817-9A0C-ED2FFC062D7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340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9B16A-CD6C-4817-9A0C-ED2FFC062D7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236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9B16A-CD6C-4817-9A0C-ED2FFC062D7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8882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9B16A-CD6C-4817-9A0C-ED2FFC062D7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891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9B16A-CD6C-4817-9A0C-ED2FFC062D7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184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9B16A-CD6C-4817-9A0C-ED2FFC062D7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32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9B16A-CD6C-4817-9A0C-ED2FFC062D7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2837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9B16A-CD6C-4817-9A0C-ED2FFC062D7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5176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9B16A-CD6C-4817-9A0C-ED2FFC062D7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6813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9B16A-CD6C-4817-9A0C-ED2FFC062D7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603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9B16A-CD6C-4817-9A0C-ED2FFC062D7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6184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9B16A-CD6C-4817-9A0C-ED2FFC062D7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235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9B16A-CD6C-4817-9A0C-ED2FFC062D7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30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9B16A-CD6C-4817-9A0C-ED2FFC062D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83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9B16A-CD6C-4817-9A0C-ED2FFC062D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26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9B16A-CD6C-4817-9A0C-ED2FFC062D7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477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9B16A-CD6C-4817-9A0C-ED2FFC062D7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9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9B16A-CD6C-4817-9A0C-ED2FFC062D7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78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9B16A-CD6C-4817-9A0C-ED2FFC062D7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418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95F42-37BB-1A7E-F0DE-5D31645A45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E1FD3-6B14-4BE0-4819-AF7641708D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385BF-A099-9B16-D2F1-8C139B6C1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E6A124-5DBA-86D3-DED0-17A4EEED3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Timing for DAQ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69F8A-C98A-984B-2AB0-832A49D1E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53CD-AAE4-4D2C-8CF0-44FA447E5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30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FC239-4B9A-8426-FDE6-7A5C8219F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41AA76-3771-897F-1D1A-19ADF7382E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FF3339-B3FA-3288-90A4-B63A1890D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92935-BC75-6AD7-5176-2C68A8E8B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Timing for DAQ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71DF8-E026-85AA-3CBF-136BFB791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53CD-AAE4-4D2C-8CF0-44FA447E5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719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3CA9BD-483F-EC30-152D-F4DD1F1DD2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708643-CC02-48DA-73C4-8FC6B6ABCC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42ADB-FECA-9CFB-D120-4DC29D1E9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29039-66FE-61E3-5179-23F9EA64A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Timing for DAQ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40DA4-B2C7-19E2-E95F-C3747BE08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53CD-AAE4-4D2C-8CF0-44FA447E5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453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2441E-2F55-0476-9192-7499FE3B2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95B5C-1EB2-F094-73A2-8D92E172A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3FD12A-E393-F43A-3137-FD5AA8986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FE7A96-6FD0-F254-03ED-D9A2AA224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Timing for DAQ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B0230A-4FAD-15F6-29A4-4AE15E12A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53CD-AAE4-4D2C-8CF0-44FA447E5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2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2D6AE-1CF6-DF3E-515C-4EFDAF7A3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0C9CB-9619-B7EE-A11E-9890C6A27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799B6-F479-2336-BA06-3978F1281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91CFF-5745-2ED1-263A-ED5BB354F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Timing for DAQ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DC2383-9FBD-7C5C-CDC9-64F2FBB81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53CD-AAE4-4D2C-8CF0-44FA447E5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465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2C044-481A-7C2A-2429-9923BC7C1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D44BC-03A1-5502-FBA0-F0CDF8704C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ED8F1C-DFFF-3CC6-6901-178E9001F0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B9BC84-0844-D953-CAB3-874C7FB81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10/11/2022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D949EE-0532-830B-256B-98B8FBF27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Timing for DAQ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9F6568-EDE5-9D98-91F1-AC4019DE4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53CD-AAE4-4D2C-8CF0-44FA447E5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229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A78D6-0615-956C-F9AA-5958E5987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CA6056-9493-2350-9A2E-74EEA05F8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3A41EA-05A7-0E7F-4CF6-F5F60B297D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5FFA28-76C8-FA7C-B4A4-11A4EB8C03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85FB11-6B9C-1088-012F-14C365F277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BA8DBF-2900-8DA0-610D-B1EEEF844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10/11/2022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2FCCE6-E01D-3AB0-C0AB-9E0290080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Timing for DAQ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72E65C-4EF6-0813-140D-314E8D513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53CD-AAE4-4D2C-8CF0-44FA447E5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13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2A53D-4382-D6AA-3828-786A19898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A2F773-E741-5583-5974-A91659E62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10/11/2022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D620A5-0FA3-41F7-B0DF-EB1CBD455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Timing for DAQ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E01D34-1D7A-5526-28C1-570B5782A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53CD-AAE4-4D2C-8CF0-44FA447E5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669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A82F16-CD09-B790-A95D-43C637D55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10/11/2022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F3A787-6729-DCA2-96D5-0717EB890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Timing for DAQ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633021-C4E3-E04C-3B92-74337E26D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53CD-AAE4-4D2C-8CF0-44FA447E5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245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7A621-4583-C094-C416-C47883AF6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86CC6-DDF7-CEE8-D1B2-627A4FBB3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068415-CD6F-E4EB-7D96-DB08A2D340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1E8578-3DFD-ED68-93CF-C256DD477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10/11/2022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376904-0D68-839F-5864-954A02092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Timing for DAQ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74FEBE-1076-1D7F-B987-32D66BB39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53CD-AAE4-4D2C-8CF0-44FA447E5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120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A5E6B-3AC9-58D6-88F9-BDA46CA92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B08B2C-6BC2-A7AF-265C-2BFC1E7F91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13F317-A54D-1E9C-7443-C8083D8D59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DD623F-FC9D-BB6F-8750-AD75B6156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10/11/2022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6C7698-3A66-833D-7A4D-81502CD6B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Timing for DAQ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A68FD6-392A-D4FF-64F1-595B5FC02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53CD-AAE4-4D2C-8CF0-44FA447E5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27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38CF7A-6F73-1A21-A8E8-EA7EAABA6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9AAEFD-D8B6-730B-F70A-7DE4DB3DE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D0111-80F7-DE05-0E9C-FD643F513B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10/11/2022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288CA-43B0-606D-776B-B4F85A424C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Timing for DAQ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15DB7F-1F07-A481-7567-F89F1B508D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653CD-AAE4-4D2C-8CF0-44FA447E5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3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s://ieeexplore.ieee.org/stamp/stamp.jsp?tp=&amp;arnumber=8967127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://cds.cern.ch/record/2674770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hyperlink" Target="https://cds.cern.ch/record/2784893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indico.cern.ch/event/647676/contributions/2721136/attachments/1549024/2432814/cmsphase2-Oct30-2017.pdf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cds.cern.ch/record/2784893" TargetMode="External"/><Relationship Id="rId3" Type="http://schemas.openxmlformats.org/officeDocument/2006/relationships/hyperlink" Target="https://pos.sissa.it/370/057/pdf" TargetMode="External"/><Relationship Id="rId7" Type="http://schemas.openxmlformats.org/officeDocument/2006/relationships/hyperlink" Target="https://espace.cern.ch/HighPrecisionTimi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eeexplore.ieee.org/stamp/stamp.jsp?tp=&amp;arnumber=896" TargetMode="External"/><Relationship Id="rId5" Type="http://schemas.openxmlformats.org/officeDocument/2006/relationships/hyperlink" Target="https://ieeexplore.ieee.org/document/5703158" TargetMode="External"/><Relationship Id="rId4" Type="http://schemas.openxmlformats.org/officeDocument/2006/relationships/hyperlink" Target="https://gitlab.cern.ch/HPTD/tclin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3A1EE-3804-1915-7C7F-6F37BB5B73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06400"/>
            <a:ext cx="12192000" cy="23876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High-precision timing R&amp;D at CERN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07BF3C-A822-8F0D-C4D8-A7D34CB789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73459"/>
            <a:ext cx="9144000" cy="11292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Eduardo Mendes – CERN EP-ESE – 10/11/2022</a:t>
            </a:r>
          </a:p>
          <a:p>
            <a:r>
              <a:rPr lang="en-US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eduardo.brandao.de.souza.mendes@cern.ch </a:t>
            </a:r>
          </a:p>
        </p:txBody>
      </p:sp>
      <p:pic>
        <p:nvPicPr>
          <p:cNvPr id="6146" name="Picture 2" descr="Home | CERN">
            <a:extLst>
              <a:ext uri="{FF2B5EF4-FFF2-40B4-BE49-F238E27FC236}">
                <a16:creationId xmlns:a16="http://schemas.microsoft.com/office/drawing/2014/main" id="{4ED162CA-A461-E0A8-103D-F32D9208A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215787"/>
            <a:ext cx="1384413" cy="138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EC381B-D9D3-1F4D-9E56-F47B444CD6B5}"/>
              </a:ext>
            </a:extLst>
          </p:cNvPr>
          <p:cNvSpPr txBox="1"/>
          <p:nvPr/>
        </p:nvSpPr>
        <p:spPr>
          <a:xfrm>
            <a:off x="32657" y="115077"/>
            <a:ext cx="8850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EPIC DAQ working group meeting 2022</a:t>
            </a:r>
          </a:p>
          <a:p>
            <a:endParaRPr lang="en-US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40B3D91-9F56-212E-5713-4C444541E28E}"/>
              </a:ext>
            </a:extLst>
          </p:cNvPr>
          <p:cNvGrpSpPr/>
          <p:nvPr/>
        </p:nvGrpSpPr>
        <p:grpSpPr>
          <a:xfrm>
            <a:off x="0" y="2987367"/>
            <a:ext cx="12192000" cy="365125"/>
            <a:chOff x="1250844" y="3012659"/>
            <a:chExt cx="10001709" cy="40802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176BC66-8B5C-FBB8-5059-71F3E2162361}"/>
                </a:ext>
              </a:extLst>
            </p:cNvPr>
            <p:cNvGrpSpPr/>
            <p:nvPr/>
          </p:nvGrpSpPr>
          <p:grpSpPr>
            <a:xfrm>
              <a:off x="1250844" y="3042320"/>
              <a:ext cx="4005474" cy="378367"/>
              <a:chOff x="4071726" y="688024"/>
              <a:chExt cx="5452619" cy="378367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9C1BA71D-5357-0EB4-BFC2-EBE85DE896E8}"/>
                  </a:ext>
                </a:extLst>
              </p:cNvPr>
              <p:cNvGrpSpPr/>
              <p:nvPr/>
            </p:nvGrpSpPr>
            <p:grpSpPr>
              <a:xfrm>
                <a:off x="4071726" y="711756"/>
                <a:ext cx="2726309" cy="354635"/>
                <a:chOff x="4071726" y="711756"/>
                <a:chExt cx="2726309" cy="354635"/>
              </a:xfrm>
            </p:grpSpPr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6D35BE82-DFF1-933C-FA24-DD231D88305B}"/>
                    </a:ext>
                  </a:extLst>
                </p:cNvPr>
                <p:cNvGrpSpPr/>
                <p:nvPr/>
              </p:nvGrpSpPr>
              <p:grpSpPr>
                <a:xfrm>
                  <a:off x="4071726" y="717685"/>
                  <a:ext cx="1363154" cy="348706"/>
                  <a:chOff x="7623694" y="1100278"/>
                  <a:chExt cx="1363154" cy="771282"/>
                </a:xfrm>
              </p:grpSpPr>
              <p:sp>
                <p:nvSpPr>
                  <p:cNvPr id="42" name="Left Bracket 41">
                    <a:extLst>
                      <a:ext uri="{FF2B5EF4-FFF2-40B4-BE49-F238E27FC236}">
                        <a16:creationId xmlns:a16="http://schemas.microsoft.com/office/drawing/2014/main" id="{0512EFCF-65CB-5FE8-F69D-72E546C2330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65105" y="958867"/>
                    <a:ext cx="398755" cy="681577"/>
                  </a:xfrm>
                  <a:prstGeom prst="leftBracket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Left Bracket 42">
                    <a:extLst>
                      <a:ext uri="{FF2B5EF4-FFF2-40B4-BE49-F238E27FC236}">
                        <a16:creationId xmlns:a16="http://schemas.microsoft.com/office/drawing/2014/main" id="{E3E3CFC7-82A0-1DC7-B2C2-84421A8B081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8446682" y="1331394"/>
                    <a:ext cx="398755" cy="681577"/>
                  </a:xfrm>
                  <a:prstGeom prst="leftBracket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C59D3CB7-5CB2-22CC-D13F-79B67738AB04}"/>
                    </a:ext>
                  </a:extLst>
                </p:cNvPr>
                <p:cNvGrpSpPr/>
                <p:nvPr/>
              </p:nvGrpSpPr>
              <p:grpSpPr>
                <a:xfrm>
                  <a:off x="5434881" y="711756"/>
                  <a:ext cx="1363154" cy="348706"/>
                  <a:chOff x="7623694" y="1100278"/>
                  <a:chExt cx="1363154" cy="771282"/>
                </a:xfrm>
              </p:grpSpPr>
              <p:sp>
                <p:nvSpPr>
                  <p:cNvPr id="40" name="Left Bracket 39">
                    <a:extLst>
                      <a:ext uri="{FF2B5EF4-FFF2-40B4-BE49-F238E27FC236}">
                        <a16:creationId xmlns:a16="http://schemas.microsoft.com/office/drawing/2014/main" id="{ABD529F0-8BE6-C854-0AE1-89A2BDD3B18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65105" y="958867"/>
                    <a:ext cx="398755" cy="681577"/>
                  </a:xfrm>
                  <a:prstGeom prst="leftBracket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" name="Left Bracket 40">
                    <a:extLst>
                      <a:ext uri="{FF2B5EF4-FFF2-40B4-BE49-F238E27FC236}">
                        <a16:creationId xmlns:a16="http://schemas.microsoft.com/office/drawing/2014/main" id="{C344F04A-A5A2-E98C-B672-FE67864DB26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8446682" y="1331394"/>
                    <a:ext cx="398755" cy="681577"/>
                  </a:xfrm>
                  <a:prstGeom prst="leftBracket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93862F0A-43D9-5051-1D42-FE5F1A64204C}"/>
                  </a:ext>
                </a:extLst>
              </p:cNvPr>
              <p:cNvGrpSpPr/>
              <p:nvPr/>
            </p:nvGrpSpPr>
            <p:grpSpPr>
              <a:xfrm>
                <a:off x="6798036" y="688024"/>
                <a:ext cx="2726309" cy="354635"/>
                <a:chOff x="4071726" y="711756"/>
                <a:chExt cx="2726309" cy="354635"/>
              </a:xfrm>
            </p:grpSpPr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7A8BE11A-5AAC-7C99-7439-A56AE47FD676}"/>
                    </a:ext>
                  </a:extLst>
                </p:cNvPr>
                <p:cNvGrpSpPr/>
                <p:nvPr/>
              </p:nvGrpSpPr>
              <p:grpSpPr>
                <a:xfrm>
                  <a:off x="4071726" y="717685"/>
                  <a:ext cx="1363154" cy="348706"/>
                  <a:chOff x="7623694" y="1100278"/>
                  <a:chExt cx="1363154" cy="771282"/>
                </a:xfrm>
              </p:grpSpPr>
              <p:sp>
                <p:nvSpPr>
                  <p:cNvPr id="36" name="Left Bracket 35">
                    <a:extLst>
                      <a:ext uri="{FF2B5EF4-FFF2-40B4-BE49-F238E27FC236}">
                        <a16:creationId xmlns:a16="http://schemas.microsoft.com/office/drawing/2014/main" id="{2F65669E-E1E4-6DE3-3FB4-7A655B7C90E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65105" y="958867"/>
                    <a:ext cx="398755" cy="681577"/>
                  </a:xfrm>
                  <a:prstGeom prst="leftBracket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" name="Left Bracket 36">
                    <a:extLst>
                      <a:ext uri="{FF2B5EF4-FFF2-40B4-BE49-F238E27FC236}">
                        <a16:creationId xmlns:a16="http://schemas.microsoft.com/office/drawing/2014/main" id="{E3556791-BE63-A9EA-15E9-845529543F0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8446682" y="1331394"/>
                    <a:ext cx="398755" cy="681577"/>
                  </a:xfrm>
                  <a:prstGeom prst="leftBracket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3F1D17E1-EBDD-5E5B-73CF-83325141C16F}"/>
                    </a:ext>
                  </a:extLst>
                </p:cNvPr>
                <p:cNvGrpSpPr/>
                <p:nvPr/>
              </p:nvGrpSpPr>
              <p:grpSpPr>
                <a:xfrm>
                  <a:off x="5434881" y="711756"/>
                  <a:ext cx="1363154" cy="348706"/>
                  <a:chOff x="7623694" y="1100278"/>
                  <a:chExt cx="1363154" cy="771282"/>
                </a:xfrm>
              </p:grpSpPr>
              <p:sp>
                <p:nvSpPr>
                  <p:cNvPr id="34" name="Left Bracket 33">
                    <a:extLst>
                      <a:ext uri="{FF2B5EF4-FFF2-40B4-BE49-F238E27FC236}">
                        <a16:creationId xmlns:a16="http://schemas.microsoft.com/office/drawing/2014/main" id="{B0AE728B-779C-E797-6DF2-35D3F440F3D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65105" y="958867"/>
                    <a:ext cx="398755" cy="681577"/>
                  </a:xfrm>
                  <a:prstGeom prst="leftBracket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Left Bracket 34">
                    <a:extLst>
                      <a:ext uri="{FF2B5EF4-FFF2-40B4-BE49-F238E27FC236}">
                        <a16:creationId xmlns:a16="http://schemas.microsoft.com/office/drawing/2014/main" id="{FC85AAB4-0C6B-294A-9E2A-79B7DC4419A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8446682" y="1331394"/>
                    <a:ext cx="398755" cy="681577"/>
                  </a:xfrm>
                  <a:prstGeom prst="leftBracket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5ECE6CA-105A-C839-81CE-2AE1A8244406}"/>
                </a:ext>
              </a:extLst>
            </p:cNvPr>
            <p:cNvGrpSpPr/>
            <p:nvPr/>
          </p:nvGrpSpPr>
          <p:grpSpPr>
            <a:xfrm>
              <a:off x="5250331" y="3012659"/>
              <a:ext cx="4005474" cy="378367"/>
              <a:chOff x="4071726" y="688024"/>
              <a:chExt cx="5452619" cy="37836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B06E58F1-8CC3-9D8C-E308-AE01049BC33F}"/>
                  </a:ext>
                </a:extLst>
              </p:cNvPr>
              <p:cNvGrpSpPr/>
              <p:nvPr/>
            </p:nvGrpSpPr>
            <p:grpSpPr>
              <a:xfrm>
                <a:off x="4071726" y="711756"/>
                <a:ext cx="2726309" cy="354635"/>
                <a:chOff x="4071726" y="711756"/>
                <a:chExt cx="2726309" cy="354635"/>
              </a:xfrm>
            </p:grpSpPr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62E0567D-6721-B8F5-8A82-932F88B1C5AD}"/>
                    </a:ext>
                  </a:extLst>
                </p:cNvPr>
                <p:cNvGrpSpPr/>
                <p:nvPr/>
              </p:nvGrpSpPr>
              <p:grpSpPr>
                <a:xfrm>
                  <a:off x="4071726" y="717685"/>
                  <a:ext cx="1363154" cy="348706"/>
                  <a:chOff x="7623694" y="1100278"/>
                  <a:chExt cx="1363154" cy="771282"/>
                </a:xfrm>
              </p:grpSpPr>
              <p:sp>
                <p:nvSpPr>
                  <p:cNvPr id="28" name="Left Bracket 27">
                    <a:extLst>
                      <a:ext uri="{FF2B5EF4-FFF2-40B4-BE49-F238E27FC236}">
                        <a16:creationId xmlns:a16="http://schemas.microsoft.com/office/drawing/2014/main" id="{C2A8ABA7-ED10-807F-23F5-399B8F2DB41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65105" y="958867"/>
                    <a:ext cx="398755" cy="681577"/>
                  </a:xfrm>
                  <a:prstGeom prst="leftBracket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" name="Left Bracket 28">
                    <a:extLst>
                      <a:ext uri="{FF2B5EF4-FFF2-40B4-BE49-F238E27FC236}">
                        <a16:creationId xmlns:a16="http://schemas.microsoft.com/office/drawing/2014/main" id="{53DBFB9C-31E4-32C1-155A-147FBBD9048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8446682" y="1331394"/>
                    <a:ext cx="398755" cy="681577"/>
                  </a:xfrm>
                  <a:prstGeom prst="leftBracket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20AF3D45-80AA-E56C-143C-8E1B3AD47BD3}"/>
                    </a:ext>
                  </a:extLst>
                </p:cNvPr>
                <p:cNvGrpSpPr/>
                <p:nvPr/>
              </p:nvGrpSpPr>
              <p:grpSpPr>
                <a:xfrm>
                  <a:off x="5434881" y="711756"/>
                  <a:ext cx="1363154" cy="348706"/>
                  <a:chOff x="7623694" y="1100278"/>
                  <a:chExt cx="1363154" cy="771282"/>
                </a:xfrm>
              </p:grpSpPr>
              <p:sp>
                <p:nvSpPr>
                  <p:cNvPr id="26" name="Left Bracket 25">
                    <a:extLst>
                      <a:ext uri="{FF2B5EF4-FFF2-40B4-BE49-F238E27FC236}">
                        <a16:creationId xmlns:a16="http://schemas.microsoft.com/office/drawing/2014/main" id="{D4FFE12B-66F6-EA66-6CAE-9E4DE517C67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65105" y="958867"/>
                    <a:ext cx="398755" cy="681577"/>
                  </a:xfrm>
                  <a:prstGeom prst="leftBracket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Left Bracket 26">
                    <a:extLst>
                      <a:ext uri="{FF2B5EF4-FFF2-40B4-BE49-F238E27FC236}">
                        <a16:creationId xmlns:a16="http://schemas.microsoft.com/office/drawing/2014/main" id="{6CDADE35-F605-FAAB-31BE-8BFEA0A2A6C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8446682" y="1331394"/>
                    <a:ext cx="398755" cy="681577"/>
                  </a:xfrm>
                  <a:prstGeom prst="leftBracket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083ECB5B-1BE3-B63F-7FAB-8FF1C3302633}"/>
                  </a:ext>
                </a:extLst>
              </p:cNvPr>
              <p:cNvGrpSpPr/>
              <p:nvPr/>
            </p:nvGrpSpPr>
            <p:grpSpPr>
              <a:xfrm>
                <a:off x="6798036" y="688024"/>
                <a:ext cx="2726309" cy="354635"/>
                <a:chOff x="4071726" y="711756"/>
                <a:chExt cx="2726309" cy="354635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ED989C58-1F07-B041-FAD6-9422A0AAD89C}"/>
                    </a:ext>
                  </a:extLst>
                </p:cNvPr>
                <p:cNvGrpSpPr/>
                <p:nvPr/>
              </p:nvGrpSpPr>
              <p:grpSpPr>
                <a:xfrm>
                  <a:off x="4071726" y="717685"/>
                  <a:ext cx="1363154" cy="348706"/>
                  <a:chOff x="7623694" y="1100278"/>
                  <a:chExt cx="1363154" cy="771282"/>
                </a:xfrm>
              </p:grpSpPr>
              <p:sp>
                <p:nvSpPr>
                  <p:cNvPr id="22" name="Left Bracket 21">
                    <a:extLst>
                      <a:ext uri="{FF2B5EF4-FFF2-40B4-BE49-F238E27FC236}">
                        <a16:creationId xmlns:a16="http://schemas.microsoft.com/office/drawing/2014/main" id="{0979D86A-C493-6873-5CCD-6F21A4C04F1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65105" y="958867"/>
                    <a:ext cx="398755" cy="681577"/>
                  </a:xfrm>
                  <a:prstGeom prst="leftBracket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Left Bracket 22">
                    <a:extLst>
                      <a:ext uri="{FF2B5EF4-FFF2-40B4-BE49-F238E27FC236}">
                        <a16:creationId xmlns:a16="http://schemas.microsoft.com/office/drawing/2014/main" id="{15FBB4FF-3846-6762-CD1D-AD35B8FFB9B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8446682" y="1331394"/>
                    <a:ext cx="398755" cy="681577"/>
                  </a:xfrm>
                  <a:prstGeom prst="leftBracket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1478E407-A48C-1587-361E-E718AC7FC463}"/>
                    </a:ext>
                  </a:extLst>
                </p:cNvPr>
                <p:cNvGrpSpPr/>
                <p:nvPr/>
              </p:nvGrpSpPr>
              <p:grpSpPr>
                <a:xfrm>
                  <a:off x="5434881" y="711756"/>
                  <a:ext cx="1363154" cy="348706"/>
                  <a:chOff x="7623694" y="1100278"/>
                  <a:chExt cx="1363154" cy="771282"/>
                </a:xfrm>
              </p:grpSpPr>
              <p:sp>
                <p:nvSpPr>
                  <p:cNvPr id="20" name="Left Bracket 19">
                    <a:extLst>
                      <a:ext uri="{FF2B5EF4-FFF2-40B4-BE49-F238E27FC236}">
                        <a16:creationId xmlns:a16="http://schemas.microsoft.com/office/drawing/2014/main" id="{6C67E89A-6142-9072-5F90-CF6907BBC9F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65105" y="958867"/>
                    <a:ext cx="398755" cy="681577"/>
                  </a:xfrm>
                  <a:prstGeom prst="leftBracket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" name="Left Bracket 20">
                    <a:extLst>
                      <a:ext uri="{FF2B5EF4-FFF2-40B4-BE49-F238E27FC236}">
                        <a16:creationId xmlns:a16="http://schemas.microsoft.com/office/drawing/2014/main" id="{DD718604-D994-97B9-9511-D4957B5D5DB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8446682" y="1331394"/>
                    <a:ext cx="398755" cy="681577"/>
                  </a:xfrm>
                  <a:prstGeom prst="leftBracket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E553EE3-01AF-E510-C6D6-3FA578421799}"/>
                </a:ext>
              </a:extLst>
            </p:cNvPr>
            <p:cNvGrpSpPr/>
            <p:nvPr/>
          </p:nvGrpSpPr>
          <p:grpSpPr>
            <a:xfrm>
              <a:off x="9249817" y="3015631"/>
              <a:ext cx="2002736" cy="354635"/>
              <a:chOff x="4071726" y="711756"/>
              <a:chExt cx="2726309" cy="354635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9D720BA1-5ABD-E2BC-B22D-2903F7FF3FE1}"/>
                  </a:ext>
                </a:extLst>
              </p:cNvPr>
              <p:cNvGrpSpPr/>
              <p:nvPr/>
            </p:nvGrpSpPr>
            <p:grpSpPr>
              <a:xfrm>
                <a:off x="4071726" y="717685"/>
                <a:ext cx="1363154" cy="348706"/>
                <a:chOff x="7623694" y="1100278"/>
                <a:chExt cx="1363154" cy="771282"/>
              </a:xfrm>
            </p:grpSpPr>
            <p:sp>
              <p:nvSpPr>
                <p:cNvPr id="14" name="Left Bracket 13">
                  <a:extLst>
                    <a:ext uri="{FF2B5EF4-FFF2-40B4-BE49-F238E27FC236}">
                      <a16:creationId xmlns:a16="http://schemas.microsoft.com/office/drawing/2014/main" id="{0448CCE4-C7D4-1C12-AB60-E4CB569FC65A}"/>
                    </a:ext>
                  </a:extLst>
                </p:cNvPr>
                <p:cNvSpPr/>
                <p:nvPr/>
              </p:nvSpPr>
              <p:spPr>
                <a:xfrm rot="5400000">
                  <a:off x="7765105" y="958867"/>
                  <a:ext cx="398755" cy="681577"/>
                </a:xfrm>
                <a:prstGeom prst="leftBracket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Left Bracket 14">
                  <a:extLst>
                    <a:ext uri="{FF2B5EF4-FFF2-40B4-BE49-F238E27FC236}">
                      <a16:creationId xmlns:a16="http://schemas.microsoft.com/office/drawing/2014/main" id="{E8BEDEC6-8FC3-1C27-FD60-AE2AFA2FA584}"/>
                    </a:ext>
                  </a:extLst>
                </p:cNvPr>
                <p:cNvSpPr/>
                <p:nvPr/>
              </p:nvSpPr>
              <p:spPr>
                <a:xfrm rot="16200000">
                  <a:off x="8446682" y="1331394"/>
                  <a:ext cx="398755" cy="681577"/>
                </a:xfrm>
                <a:prstGeom prst="leftBracket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A78DB631-19E2-FECC-9E72-02D7FD4BE464}"/>
                  </a:ext>
                </a:extLst>
              </p:cNvPr>
              <p:cNvGrpSpPr/>
              <p:nvPr/>
            </p:nvGrpSpPr>
            <p:grpSpPr>
              <a:xfrm>
                <a:off x="5434881" y="711756"/>
                <a:ext cx="1363154" cy="348706"/>
                <a:chOff x="7623694" y="1100278"/>
                <a:chExt cx="1363154" cy="771282"/>
              </a:xfrm>
            </p:grpSpPr>
            <p:sp>
              <p:nvSpPr>
                <p:cNvPr id="12" name="Left Bracket 11">
                  <a:extLst>
                    <a:ext uri="{FF2B5EF4-FFF2-40B4-BE49-F238E27FC236}">
                      <a16:creationId xmlns:a16="http://schemas.microsoft.com/office/drawing/2014/main" id="{68113BAA-5CAF-3216-3F14-CE2AC13A5AC3}"/>
                    </a:ext>
                  </a:extLst>
                </p:cNvPr>
                <p:cNvSpPr/>
                <p:nvPr/>
              </p:nvSpPr>
              <p:spPr>
                <a:xfrm rot="5400000">
                  <a:off x="7765105" y="958867"/>
                  <a:ext cx="398755" cy="681577"/>
                </a:xfrm>
                <a:prstGeom prst="leftBracket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Left Bracket 12">
                  <a:extLst>
                    <a:ext uri="{FF2B5EF4-FFF2-40B4-BE49-F238E27FC236}">
                      <a16:creationId xmlns:a16="http://schemas.microsoft.com/office/drawing/2014/main" id="{B918B39E-B7A6-DA74-CF05-A0DE4E6AB744}"/>
                    </a:ext>
                  </a:extLst>
                </p:cNvPr>
                <p:cNvSpPr/>
                <p:nvPr/>
              </p:nvSpPr>
              <p:spPr>
                <a:xfrm rot="16200000">
                  <a:off x="8446682" y="1331394"/>
                  <a:ext cx="398755" cy="681577"/>
                </a:xfrm>
                <a:prstGeom prst="leftBracket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213858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E996038-BA88-7F8C-D9F6-42F1A0AD9BE3}"/>
              </a:ext>
            </a:extLst>
          </p:cNvPr>
          <p:cNvGrpSpPr/>
          <p:nvPr/>
        </p:nvGrpSpPr>
        <p:grpSpPr>
          <a:xfrm>
            <a:off x="1292621" y="3738070"/>
            <a:ext cx="3124204" cy="1731398"/>
            <a:chOff x="7701642" y="2898843"/>
            <a:chExt cx="3124204" cy="1731398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76A2490-C376-0670-8EFE-F1AF2981D784}"/>
                </a:ext>
              </a:extLst>
            </p:cNvPr>
            <p:cNvSpPr/>
            <p:nvPr/>
          </p:nvSpPr>
          <p:spPr>
            <a:xfrm>
              <a:off x="7701642" y="2898843"/>
              <a:ext cx="1567543" cy="1731398"/>
            </a:xfrm>
            <a:custGeom>
              <a:avLst/>
              <a:gdLst>
                <a:gd name="connsiteX0" fmla="*/ 0 w 1567543"/>
                <a:gd name="connsiteY0" fmla="*/ 1730828 h 1731398"/>
                <a:gd name="connsiteX1" fmla="*/ 587829 w 1567543"/>
                <a:gd name="connsiteY1" fmla="*/ 1491343 h 1731398"/>
                <a:gd name="connsiteX2" fmla="*/ 1175657 w 1567543"/>
                <a:gd name="connsiteY2" fmla="*/ 261257 h 1731398"/>
                <a:gd name="connsiteX3" fmla="*/ 1567543 w 1567543"/>
                <a:gd name="connsiteY3" fmla="*/ 0 h 173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7543" h="1731398">
                  <a:moveTo>
                    <a:pt x="0" y="1730828"/>
                  </a:moveTo>
                  <a:cubicBezTo>
                    <a:pt x="195943" y="1733550"/>
                    <a:pt x="391886" y="1736272"/>
                    <a:pt x="587829" y="1491343"/>
                  </a:cubicBezTo>
                  <a:cubicBezTo>
                    <a:pt x="783772" y="1246414"/>
                    <a:pt x="1012371" y="509814"/>
                    <a:pt x="1175657" y="261257"/>
                  </a:cubicBezTo>
                  <a:cubicBezTo>
                    <a:pt x="1338943" y="12700"/>
                    <a:pt x="1453243" y="6350"/>
                    <a:pt x="1567543" y="0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DB24027-F146-CAE3-93BB-7046BBA95FFB}"/>
                </a:ext>
              </a:extLst>
            </p:cNvPr>
            <p:cNvSpPr/>
            <p:nvPr/>
          </p:nvSpPr>
          <p:spPr>
            <a:xfrm flipH="1">
              <a:off x="9258303" y="2898843"/>
              <a:ext cx="1567543" cy="1731398"/>
            </a:xfrm>
            <a:custGeom>
              <a:avLst/>
              <a:gdLst>
                <a:gd name="connsiteX0" fmla="*/ 0 w 1567543"/>
                <a:gd name="connsiteY0" fmla="*/ 1730828 h 1731398"/>
                <a:gd name="connsiteX1" fmla="*/ 587829 w 1567543"/>
                <a:gd name="connsiteY1" fmla="*/ 1491343 h 1731398"/>
                <a:gd name="connsiteX2" fmla="*/ 1175657 w 1567543"/>
                <a:gd name="connsiteY2" fmla="*/ 261257 h 1731398"/>
                <a:gd name="connsiteX3" fmla="*/ 1567543 w 1567543"/>
                <a:gd name="connsiteY3" fmla="*/ 0 h 173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7543" h="1731398">
                  <a:moveTo>
                    <a:pt x="0" y="1730828"/>
                  </a:moveTo>
                  <a:cubicBezTo>
                    <a:pt x="195943" y="1733550"/>
                    <a:pt x="391886" y="1736272"/>
                    <a:pt x="587829" y="1491343"/>
                  </a:cubicBezTo>
                  <a:cubicBezTo>
                    <a:pt x="783772" y="1246414"/>
                    <a:pt x="1012371" y="509814"/>
                    <a:pt x="1175657" y="261257"/>
                  </a:cubicBezTo>
                  <a:cubicBezTo>
                    <a:pt x="1338943" y="12700"/>
                    <a:pt x="1453243" y="6350"/>
                    <a:pt x="1567543" y="0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4169B6B-1D30-E884-9E6C-4548C41E316D}"/>
              </a:ext>
            </a:extLst>
          </p:cNvPr>
          <p:cNvCxnSpPr/>
          <p:nvPr/>
        </p:nvCxnSpPr>
        <p:spPr>
          <a:xfrm flipV="1">
            <a:off x="683023" y="2732110"/>
            <a:ext cx="0" cy="297497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032EA53-540C-BA82-B747-05FBD7D4FFA4}"/>
              </a:ext>
            </a:extLst>
          </p:cNvPr>
          <p:cNvCxnSpPr>
            <a:cxnSpLocks/>
          </p:cNvCxnSpPr>
          <p:nvPr/>
        </p:nvCxnSpPr>
        <p:spPr>
          <a:xfrm>
            <a:off x="683023" y="5707085"/>
            <a:ext cx="4593775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7BCA59C-48CD-0513-E905-433C4638BFF2}"/>
              </a:ext>
            </a:extLst>
          </p:cNvPr>
          <p:cNvSpPr txBox="1"/>
          <p:nvPr/>
        </p:nvSpPr>
        <p:spPr>
          <a:xfrm>
            <a:off x="4199112" y="5841268"/>
            <a:ext cx="1219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Time (ps)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932BE2-5664-7A92-2DB1-241B7A09F0B0}"/>
              </a:ext>
            </a:extLst>
          </p:cNvPr>
          <p:cNvSpPr txBox="1"/>
          <p:nvPr/>
        </p:nvSpPr>
        <p:spPr>
          <a:xfrm>
            <a:off x="683023" y="2412507"/>
            <a:ext cx="1219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Events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631E6C0-1543-C212-C7D6-1C427767ED1D}"/>
              </a:ext>
            </a:extLst>
          </p:cNvPr>
          <p:cNvCxnSpPr/>
          <p:nvPr/>
        </p:nvCxnSpPr>
        <p:spPr>
          <a:xfrm>
            <a:off x="2849282" y="3236028"/>
            <a:ext cx="0" cy="223344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C0B3C88-AECE-9B82-E9E9-196B8529B599}"/>
              </a:ext>
            </a:extLst>
          </p:cNvPr>
          <p:cNvCxnSpPr/>
          <p:nvPr/>
        </p:nvCxnSpPr>
        <p:spPr>
          <a:xfrm>
            <a:off x="2860164" y="4483377"/>
            <a:ext cx="609600" cy="0"/>
          </a:xfrm>
          <a:prstGeom prst="straightConnector1">
            <a:avLst/>
          </a:prstGeom>
          <a:ln w="25400">
            <a:solidFill>
              <a:schemeClr val="bg2">
                <a:lumMod val="9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C7BC55B-CDAC-8F96-FB5D-AFAA4A1AAE7A}"/>
              </a:ext>
            </a:extLst>
          </p:cNvPr>
          <p:cNvSpPr txBox="1"/>
          <p:nvPr/>
        </p:nvSpPr>
        <p:spPr>
          <a:xfrm>
            <a:off x="2256010" y="281913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Mean - </a:t>
            </a:r>
            <a:r>
              <a:rPr lang="el-GR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μ</a:t>
            </a:r>
            <a:endParaRPr lang="en-US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CE0DD5-9E53-5F39-5EF9-25F8AC49280C}"/>
              </a:ext>
            </a:extLst>
          </p:cNvPr>
          <p:cNvSpPr txBox="1"/>
          <p:nvPr/>
        </p:nvSpPr>
        <p:spPr>
          <a:xfrm>
            <a:off x="3111901" y="3451017"/>
            <a:ext cx="2349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9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Standard Deviation - </a:t>
            </a:r>
            <a:r>
              <a:rPr lang="el-GR" b="1" dirty="0">
                <a:solidFill>
                  <a:schemeClr val="bg2">
                    <a:lumMod val="9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σ</a:t>
            </a:r>
            <a:endParaRPr lang="en-US" b="1" dirty="0">
              <a:solidFill>
                <a:schemeClr val="bg2">
                  <a:lumMod val="9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0E42BDF-301F-CAAC-D3A6-EAAD293C2165}"/>
              </a:ext>
            </a:extLst>
          </p:cNvPr>
          <p:cNvGrpSpPr/>
          <p:nvPr/>
        </p:nvGrpSpPr>
        <p:grpSpPr>
          <a:xfrm>
            <a:off x="8036322" y="3738070"/>
            <a:ext cx="1992087" cy="1731398"/>
            <a:chOff x="7701642" y="2898843"/>
            <a:chExt cx="3124204" cy="1731398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B01810E-4821-CFEF-BC5D-0E6387D7E284}"/>
                </a:ext>
              </a:extLst>
            </p:cNvPr>
            <p:cNvSpPr/>
            <p:nvPr/>
          </p:nvSpPr>
          <p:spPr>
            <a:xfrm>
              <a:off x="7701642" y="2898843"/>
              <a:ext cx="1567543" cy="1731398"/>
            </a:xfrm>
            <a:custGeom>
              <a:avLst/>
              <a:gdLst>
                <a:gd name="connsiteX0" fmla="*/ 0 w 1567543"/>
                <a:gd name="connsiteY0" fmla="*/ 1730828 h 1731398"/>
                <a:gd name="connsiteX1" fmla="*/ 587829 w 1567543"/>
                <a:gd name="connsiteY1" fmla="*/ 1491343 h 1731398"/>
                <a:gd name="connsiteX2" fmla="*/ 1175657 w 1567543"/>
                <a:gd name="connsiteY2" fmla="*/ 261257 h 1731398"/>
                <a:gd name="connsiteX3" fmla="*/ 1567543 w 1567543"/>
                <a:gd name="connsiteY3" fmla="*/ 0 h 173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7543" h="1731398">
                  <a:moveTo>
                    <a:pt x="0" y="1730828"/>
                  </a:moveTo>
                  <a:cubicBezTo>
                    <a:pt x="195943" y="1733550"/>
                    <a:pt x="391886" y="1736272"/>
                    <a:pt x="587829" y="1491343"/>
                  </a:cubicBezTo>
                  <a:cubicBezTo>
                    <a:pt x="783772" y="1246414"/>
                    <a:pt x="1012371" y="509814"/>
                    <a:pt x="1175657" y="261257"/>
                  </a:cubicBezTo>
                  <a:cubicBezTo>
                    <a:pt x="1338943" y="12700"/>
                    <a:pt x="1453243" y="6350"/>
                    <a:pt x="1567543" y="0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2FDCDE1-7B37-FF5E-3B89-42100D64AFCE}"/>
                </a:ext>
              </a:extLst>
            </p:cNvPr>
            <p:cNvSpPr/>
            <p:nvPr/>
          </p:nvSpPr>
          <p:spPr>
            <a:xfrm flipH="1">
              <a:off x="9258303" y="2898843"/>
              <a:ext cx="1567543" cy="1731398"/>
            </a:xfrm>
            <a:custGeom>
              <a:avLst/>
              <a:gdLst>
                <a:gd name="connsiteX0" fmla="*/ 0 w 1567543"/>
                <a:gd name="connsiteY0" fmla="*/ 1730828 h 1731398"/>
                <a:gd name="connsiteX1" fmla="*/ 587829 w 1567543"/>
                <a:gd name="connsiteY1" fmla="*/ 1491343 h 1731398"/>
                <a:gd name="connsiteX2" fmla="*/ 1175657 w 1567543"/>
                <a:gd name="connsiteY2" fmla="*/ 261257 h 1731398"/>
                <a:gd name="connsiteX3" fmla="*/ 1567543 w 1567543"/>
                <a:gd name="connsiteY3" fmla="*/ 0 h 173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7543" h="1731398">
                  <a:moveTo>
                    <a:pt x="0" y="1730828"/>
                  </a:moveTo>
                  <a:cubicBezTo>
                    <a:pt x="195943" y="1733550"/>
                    <a:pt x="391886" y="1736272"/>
                    <a:pt x="587829" y="1491343"/>
                  </a:cubicBezTo>
                  <a:cubicBezTo>
                    <a:pt x="783772" y="1246414"/>
                    <a:pt x="1012371" y="509814"/>
                    <a:pt x="1175657" y="261257"/>
                  </a:cubicBezTo>
                  <a:cubicBezTo>
                    <a:pt x="1338943" y="12700"/>
                    <a:pt x="1453243" y="6350"/>
                    <a:pt x="1567543" y="0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3EC16FE-B353-DB45-8A53-3730C1A9C432}"/>
              </a:ext>
            </a:extLst>
          </p:cNvPr>
          <p:cNvCxnSpPr/>
          <p:nvPr/>
        </p:nvCxnSpPr>
        <p:spPr>
          <a:xfrm flipV="1">
            <a:off x="6866109" y="2732110"/>
            <a:ext cx="0" cy="297497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114577D-5AAF-735C-0CD1-BE5AB890473B}"/>
              </a:ext>
            </a:extLst>
          </p:cNvPr>
          <p:cNvCxnSpPr>
            <a:cxnSpLocks/>
          </p:cNvCxnSpPr>
          <p:nvPr/>
        </p:nvCxnSpPr>
        <p:spPr>
          <a:xfrm>
            <a:off x="6866109" y="5707085"/>
            <a:ext cx="4593775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C6A3A50-DA62-584C-F650-E5236A09C531}"/>
              </a:ext>
            </a:extLst>
          </p:cNvPr>
          <p:cNvSpPr txBox="1"/>
          <p:nvPr/>
        </p:nvSpPr>
        <p:spPr>
          <a:xfrm>
            <a:off x="10382198" y="5841268"/>
            <a:ext cx="1219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Time (ps)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33359F1-6F5B-6541-D266-83FC490B958A}"/>
              </a:ext>
            </a:extLst>
          </p:cNvPr>
          <p:cNvSpPr txBox="1"/>
          <p:nvPr/>
        </p:nvSpPr>
        <p:spPr>
          <a:xfrm>
            <a:off x="6866109" y="2412507"/>
            <a:ext cx="1219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Events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6F097E1-7018-7B43-64CB-2A81AADB0777}"/>
              </a:ext>
            </a:extLst>
          </p:cNvPr>
          <p:cNvCxnSpPr/>
          <p:nvPr/>
        </p:nvCxnSpPr>
        <p:spPr>
          <a:xfrm>
            <a:off x="9032368" y="3236028"/>
            <a:ext cx="0" cy="2233440"/>
          </a:xfrm>
          <a:prstGeom prst="line">
            <a:avLst/>
          </a:prstGeom>
          <a:ln w="25400"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14DF12A-35E2-E5E2-996C-895B25B5FCC8}"/>
              </a:ext>
            </a:extLst>
          </p:cNvPr>
          <p:cNvCxnSpPr>
            <a:cxnSpLocks/>
          </p:cNvCxnSpPr>
          <p:nvPr/>
        </p:nvCxnSpPr>
        <p:spPr>
          <a:xfrm>
            <a:off x="9043250" y="4483377"/>
            <a:ext cx="402774" cy="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E4CB417-4628-76D3-37FD-8682A4B9EADC}"/>
              </a:ext>
            </a:extLst>
          </p:cNvPr>
          <p:cNvSpPr txBox="1"/>
          <p:nvPr/>
        </p:nvSpPr>
        <p:spPr>
          <a:xfrm>
            <a:off x="8439096" y="281913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9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Mean - </a:t>
            </a:r>
            <a:r>
              <a:rPr lang="el-GR" b="1" dirty="0">
                <a:solidFill>
                  <a:schemeClr val="bg2">
                    <a:lumMod val="9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μ</a:t>
            </a:r>
            <a:endParaRPr lang="en-US" b="1" dirty="0">
              <a:solidFill>
                <a:schemeClr val="bg2">
                  <a:lumMod val="9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51ACF03-9616-CB97-4857-8AAD3643A9A8}"/>
              </a:ext>
            </a:extLst>
          </p:cNvPr>
          <p:cNvSpPr txBox="1"/>
          <p:nvPr/>
        </p:nvSpPr>
        <p:spPr>
          <a:xfrm>
            <a:off x="9294987" y="3451017"/>
            <a:ext cx="2349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Standard Deviation - </a:t>
            </a:r>
            <a:r>
              <a:rPr lang="el-GR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σ</a:t>
            </a:r>
            <a:endParaRPr lang="en-US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72A9C4B6-648A-D635-9C76-8D85D98BCF26}"/>
              </a:ext>
            </a:extLst>
          </p:cNvPr>
          <p:cNvSpPr/>
          <p:nvPr/>
        </p:nvSpPr>
        <p:spPr>
          <a:xfrm>
            <a:off x="5614252" y="3947152"/>
            <a:ext cx="783767" cy="48848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A4E171F-01D4-6B4C-66D1-63FB49154F44}"/>
              </a:ext>
            </a:extLst>
          </p:cNvPr>
          <p:cNvSpPr txBox="1"/>
          <p:nvPr/>
        </p:nvSpPr>
        <p:spPr>
          <a:xfrm>
            <a:off x="4997236" y="3264579"/>
            <a:ext cx="18688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histogram</a:t>
            </a:r>
          </a:p>
          <a:p>
            <a:pPr algn="ctr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of means</a:t>
            </a:r>
          </a:p>
          <a:p>
            <a:pPr algn="ctr"/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Repeat measurement several times</a:t>
            </a:r>
          </a:p>
          <a:p>
            <a:pPr algn="ctr"/>
            <a:r>
              <a:rPr lang="en-US" b="1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restarting system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A3E2D95-7715-8E76-CA49-4F0AE03CFC14}"/>
              </a:ext>
            </a:extLst>
          </p:cNvPr>
          <p:cNvSpPr txBox="1"/>
          <p:nvPr/>
        </p:nvSpPr>
        <p:spPr>
          <a:xfrm>
            <a:off x="2773761" y="2330990"/>
            <a:ext cx="1219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TIE plot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633BE5D-3466-4539-A711-72DEADD168E6}"/>
              </a:ext>
            </a:extLst>
          </p:cNvPr>
          <p:cNvSpPr/>
          <p:nvPr/>
        </p:nvSpPr>
        <p:spPr>
          <a:xfrm>
            <a:off x="0" y="0"/>
            <a:ext cx="12192000" cy="15069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F7F42C05-F930-98F4-040E-6FE6724D0BA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Phase-Determinism (reproducibility)</a:t>
            </a:r>
          </a:p>
        </p:txBody>
      </p:sp>
      <p:pic>
        <p:nvPicPr>
          <p:cNvPr id="39" name="Picture 2" descr="Home | CERN">
            <a:extLst>
              <a:ext uri="{FF2B5EF4-FFF2-40B4-BE49-F238E27FC236}">
                <a16:creationId xmlns:a16="http://schemas.microsoft.com/office/drawing/2014/main" id="{80BF19C6-94CB-2E4E-9F8F-B669BAED2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662" y="214743"/>
            <a:ext cx="922705" cy="92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5CD379-806D-7BB0-73A8-911C7642A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10/11/2022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82AB48-F203-BB47-DB69-846B5CA7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Timing for DAQ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EDEE33-DCB9-741E-9817-FECDC3577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53CD-AAE4-4D2C-8CF0-44FA447E5E46}" type="slidenum">
              <a:rPr lang="en-US" smtClean="0"/>
              <a:t>10</a:t>
            </a:fld>
            <a:endParaRPr lang="en-US"/>
          </a:p>
        </p:txBody>
      </p:sp>
      <p:pic>
        <p:nvPicPr>
          <p:cNvPr id="35" name="Picture 2" descr="DSA91204A Agilent 12 GHz 4 Channel Digital Oscilloscope Used">
            <a:extLst>
              <a:ext uri="{FF2B5EF4-FFF2-40B4-BE49-F238E27FC236}">
                <a16:creationId xmlns:a16="http://schemas.microsoft.com/office/drawing/2014/main" id="{45BA24C4-1943-6A65-3914-3FEBD28DB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9863" y="1636978"/>
            <a:ext cx="1823535" cy="136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05A05736-95A6-E21C-44B3-F11395F9D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Time-based measurement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E944B9F-B1A0-7BA1-025B-8A4A6FE09B6F}"/>
              </a:ext>
            </a:extLst>
          </p:cNvPr>
          <p:cNvCxnSpPr>
            <a:cxnSpLocks/>
          </p:cNvCxnSpPr>
          <p:nvPr/>
        </p:nvCxnSpPr>
        <p:spPr>
          <a:xfrm>
            <a:off x="8085306" y="5572903"/>
            <a:ext cx="1943103" cy="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EF5A28CE-9BFC-5062-D41B-38195C0E503E}"/>
              </a:ext>
            </a:extLst>
          </p:cNvPr>
          <p:cNvSpPr txBox="1"/>
          <p:nvPr/>
        </p:nvSpPr>
        <p:spPr>
          <a:xfrm>
            <a:off x="9666548" y="4840049"/>
            <a:ext cx="2349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Peak to peak – p-p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63CB77-ABB9-242D-146A-DCCDE9FEF56D}"/>
              </a:ext>
            </a:extLst>
          </p:cNvPr>
          <p:cNvSpPr txBox="1"/>
          <p:nvPr/>
        </p:nvSpPr>
        <p:spPr>
          <a:xfrm>
            <a:off x="8036322" y="2302950"/>
            <a:ext cx="2734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Phase determinism </a:t>
            </a:r>
          </a:p>
        </p:txBody>
      </p:sp>
    </p:spTree>
    <p:extLst>
      <p:ext uri="{BB962C8B-B14F-4D97-AF65-F5344CB8AC3E}">
        <p14:creationId xmlns:p14="http://schemas.microsoft.com/office/powerpoint/2010/main" val="3208533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83ADB14-4DE1-2FCC-7479-4A18E97F56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800" y="2055600"/>
            <a:ext cx="5852172" cy="4389129"/>
          </a:xfrm>
          <a:prstGeom prst="rect">
            <a:avLst/>
          </a:prstGeom>
        </p:spPr>
      </p:pic>
      <p:sp>
        <p:nvSpPr>
          <p:cNvPr id="108" name="Rectangle 107">
            <a:extLst>
              <a:ext uri="{FF2B5EF4-FFF2-40B4-BE49-F238E27FC236}">
                <a16:creationId xmlns:a16="http://schemas.microsoft.com/office/drawing/2014/main" id="{6D9E5C21-B5B3-145E-DB9B-7213FBBD4CC7}"/>
              </a:ext>
            </a:extLst>
          </p:cNvPr>
          <p:cNvSpPr/>
          <p:nvPr/>
        </p:nvSpPr>
        <p:spPr>
          <a:xfrm>
            <a:off x="0" y="0"/>
            <a:ext cx="12192000" cy="15069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itle 1">
            <a:extLst>
              <a:ext uri="{FF2B5EF4-FFF2-40B4-BE49-F238E27FC236}">
                <a16:creationId xmlns:a16="http://schemas.microsoft.com/office/drawing/2014/main" id="{E8335950-FB41-3F5A-A93B-A0CA1CB6D7D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Calibration-related phase-variations</a:t>
            </a:r>
          </a:p>
        </p:txBody>
      </p:sp>
      <p:pic>
        <p:nvPicPr>
          <p:cNvPr id="113" name="Picture 2" descr="Home | CERN">
            <a:extLst>
              <a:ext uri="{FF2B5EF4-FFF2-40B4-BE49-F238E27FC236}">
                <a16:creationId xmlns:a16="http://schemas.microsoft.com/office/drawing/2014/main" id="{B673DA47-F9DD-0301-4638-A4FE498CB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662" y="214743"/>
            <a:ext cx="922705" cy="92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95F4C1-8941-88BA-8BA5-0017854A6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10/11/2022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E4226C-9E03-29CF-5EF5-5F3DAC577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Timing for DAQ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6E3877-92C1-93E4-959D-543BE055F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53CD-AAE4-4D2C-8CF0-44FA447E5E46}" type="slidenum">
              <a:rPr lang="en-US" smtClean="0"/>
              <a:t>11</a:t>
            </a:fld>
            <a:endParaRPr lang="en-US"/>
          </a:p>
        </p:txBody>
      </p:sp>
      <p:sp>
        <p:nvSpPr>
          <p:cNvPr id="75" name="Content Placeholder 46">
            <a:extLst>
              <a:ext uri="{FF2B5EF4-FFF2-40B4-BE49-F238E27FC236}">
                <a16:creationId xmlns:a16="http://schemas.microsoft.com/office/drawing/2014/main" id="{7048939C-C1CE-0924-D029-82C0BA8E6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598" cy="4530724"/>
          </a:xfrm>
        </p:spPr>
        <p:txBody>
          <a:bodyPr>
            <a:norm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sub-Unit Interval Level</a:t>
            </a:r>
          </a:p>
          <a:p>
            <a:pPr lvl="1"/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Content Placeholder 46">
            <a:extLst>
              <a:ext uri="{FF2B5EF4-FFF2-40B4-BE49-F238E27FC236}">
                <a16:creationId xmlns:a16="http://schemas.microsoft.com/office/drawing/2014/main" id="{00778FF8-BD54-46C5-1901-81B99F1D37F4}"/>
              </a:ext>
            </a:extLst>
          </p:cNvPr>
          <p:cNvSpPr txBox="1">
            <a:spLocks/>
          </p:cNvSpPr>
          <p:nvPr/>
        </p:nvSpPr>
        <p:spPr>
          <a:xfrm>
            <a:off x="838200" y="1574381"/>
            <a:ext cx="5678714" cy="4463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lvl="1" indent="0">
              <a:buNone/>
            </a:pP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Example for Ultrascale 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Transmitter</a:t>
            </a:r>
          </a:p>
          <a:p>
            <a:pPr lvl="1"/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2BEBB6-2EB9-8FE3-0F68-58763433AD12}"/>
              </a:ext>
            </a:extLst>
          </p:cNvPr>
          <p:cNvSpPr/>
          <p:nvPr/>
        </p:nvSpPr>
        <p:spPr>
          <a:xfrm>
            <a:off x="1741714" y="4724612"/>
            <a:ext cx="801974" cy="70051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FPGA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C598D04-EEBE-19A1-A0B1-E21C46E74C6F}"/>
              </a:ext>
            </a:extLst>
          </p:cNvPr>
          <p:cNvCxnSpPr>
            <a:cxnSpLocks/>
            <a:stCxn id="3" idx="3"/>
          </p:cNvCxnSpPr>
          <p:nvPr/>
        </p:nvCxnSpPr>
        <p:spPr>
          <a:xfrm flipV="1">
            <a:off x="2543688" y="5064036"/>
            <a:ext cx="1124798" cy="10836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02ABEC7B-2D8C-32EB-E995-6A5334DE6AAB}"/>
              </a:ext>
            </a:extLst>
          </p:cNvPr>
          <p:cNvSpPr/>
          <p:nvPr/>
        </p:nvSpPr>
        <p:spPr>
          <a:xfrm>
            <a:off x="1773568" y="3587773"/>
            <a:ext cx="801974" cy="7005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Clock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gen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C4C74BA-D66F-1206-ADCC-C99A0F65D2F8}"/>
              </a:ext>
            </a:extLst>
          </p:cNvPr>
          <p:cNvCxnSpPr>
            <a:cxnSpLocks/>
          </p:cNvCxnSpPr>
          <p:nvPr/>
        </p:nvCxnSpPr>
        <p:spPr>
          <a:xfrm>
            <a:off x="2174555" y="4510062"/>
            <a:ext cx="1493931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007ABAC-F2BC-3859-DE1E-4E2834FC1C1C}"/>
              </a:ext>
            </a:extLst>
          </p:cNvPr>
          <p:cNvSpPr/>
          <p:nvPr/>
        </p:nvSpPr>
        <p:spPr>
          <a:xfrm>
            <a:off x="3678568" y="4316418"/>
            <a:ext cx="1111444" cy="9618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Scope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3DED38D-4595-D06F-A8BF-C1A78F798374}"/>
              </a:ext>
            </a:extLst>
          </p:cNvPr>
          <p:cNvCxnSpPr>
            <a:cxnSpLocks/>
          </p:cNvCxnSpPr>
          <p:nvPr/>
        </p:nvCxnSpPr>
        <p:spPr>
          <a:xfrm rot="5400000">
            <a:off x="1962819" y="4512876"/>
            <a:ext cx="423472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0CA0BEE-460E-C40E-0D0A-70A6C184DCE1}"/>
              </a:ext>
            </a:extLst>
          </p:cNvPr>
          <p:cNvSpPr txBox="1"/>
          <p:nvPr/>
        </p:nvSpPr>
        <p:spPr>
          <a:xfrm>
            <a:off x="2521857" y="4699454"/>
            <a:ext cx="699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Tx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A693D3D-3392-A14A-9DD1-56484BD2530A}"/>
              </a:ext>
            </a:extLst>
          </p:cNvPr>
          <p:cNvGrpSpPr/>
          <p:nvPr/>
        </p:nvGrpSpPr>
        <p:grpSpPr>
          <a:xfrm>
            <a:off x="6322899" y="2467429"/>
            <a:ext cx="495850" cy="3570206"/>
            <a:chOff x="6294024" y="2467429"/>
            <a:chExt cx="495850" cy="357020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98719C4-5FCF-1E03-E61D-95A975181D12}"/>
                </a:ext>
              </a:extLst>
            </p:cNvPr>
            <p:cNvSpPr/>
            <p:nvPr/>
          </p:nvSpPr>
          <p:spPr>
            <a:xfrm>
              <a:off x="6294024" y="2467429"/>
              <a:ext cx="495850" cy="3570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C7744F2-3992-A4D3-59DE-7DC45FC6920B}"/>
                </a:ext>
              </a:extLst>
            </p:cNvPr>
            <p:cNvSpPr txBox="1"/>
            <p:nvPr/>
          </p:nvSpPr>
          <p:spPr>
            <a:xfrm rot="16200000">
              <a:off x="5059126" y="4170224"/>
              <a:ext cx="3153719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/>
                <a:t>Probability density function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3925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70C70FA-FF35-E4A6-FCEB-CF10D6AC19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800" y="2055600"/>
            <a:ext cx="5852172" cy="4389129"/>
          </a:xfrm>
          <a:prstGeom prst="rect">
            <a:avLst/>
          </a:prstGeom>
        </p:spPr>
      </p:pic>
      <p:sp>
        <p:nvSpPr>
          <p:cNvPr id="108" name="Rectangle 107">
            <a:extLst>
              <a:ext uri="{FF2B5EF4-FFF2-40B4-BE49-F238E27FC236}">
                <a16:creationId xmlns:a16="http://schemas.microsoft.com/office/drawing/2014/main" id="{6D9E5C21-B5B3-145E-DB9B-7213FBBD4CC7}"/>
              </a:ext>
            </a:extLst>
          </p:cNvPr>
          <p:cNvSpPr/>
          <p:nvPr/>
        </p:nvSpPr>
        <p:spPr>
          <a:xfrm>
            <a:off x="0" y="0"/>
            <a:ext cx="12192000" cy="15069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itle 1">
            <a:extLst>
              <a:ext uri="{FF2B5EF4-FFF2-40B4-BE49-F238E27FC236}">
                <a16:creationId xmlns:a16="http://schemas.microsoft.com/office/drawing/2014/main" id="{E8335950-FB41-3F5A-A93B-A0CA1CB6D7D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Calibration-related phase-variations</a:t>
            </a:r>
          </a:p>
        </p:txBody>
      </p:sp>
      <p:pic>
        <p:nvPicPr>
          <p:cNvPr id="113" name="Picture 2" descr="Home | CERN">
            <a:extLst>
              <a:ext uri="{FF2B5EF4-FFF2-40B4-BE49-F238E27FC236}">
                <a16:creationId xmlns:a16="http://schemas.microsoft.com/office/drawing/2014/main" id="{B673DA47-F9DD-0301-4638-A4FE498CB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662" y="214743"/>
            <a:ext cx="922705" cy="92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95F4C1-8941-88BA-8BA5-0017854A6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10/11/2022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E4226C-9E03-29CF-5EF5-5F3DAC577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Timing for DAQ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6E3877-92C1-93E4-959D-543BE055F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53CD-AAE4-4D2C-8CF0-44FA447E5E46}" type="slidenum">
              <a:rPr lang="en-US" smtClean="0"/>
              <a:t>12</a:t>
            </a:fld>
            <a:endParaRPr lang="en-US"/>
          </a:p>
        </p:txBody>
      </p:sp>
      <p:sp>
        <p:nvSpPr>
          <p:cNvPr id="75" name="Content Placeholder 46">
            <a:extLst>
              <a:ext uri="{FF2B5EF4-FFF2-40B4-BE49-F238E27FC236}">
                <a16:creationId xmlns:a16="http://schemas.microsoft.com/office/drawing/2014/main" id="{7048939C-C1CE-0924-D029-82C0BA8E6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598" cy="4530724"/>
          </a:xfrm>
        </p:spPr>
        <p:txBody>
          <a:bodyPr>
            <a:norm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sub-Unit Interval Level</a:t>
            </a:r>
          </a:p>
          <a:p>
            <a:pPr lvl="1"/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Content Placeholder 46">
            <a:extLst>
              <a:ext uri="{FF2B5EF4-FFF2-40B4-BE49-F238E27FC236}">
                <a16:creationId xmlns:a16="http://schemas.microsoft.com/office/drawing/2014/main" id="{00778FF8-BD54-46C5-1901-81B99F1D37F4}"/>
              </a:ext>
            </a:extLst>
          </p:cNvPr>
          <p:cNvSpPr txBox="1">
            <a:spLocks/>
          </p:cNvSpPr>
          <p:nvPr/>
        </p:nvSpPr>
        <p:spPr>
          <a:xfrm>
            <a:off x="838200" y="1574381"/>
            <a:ext cx="5678714" cy="4463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lvl="1" indent="0">
              <a:buNone/>
            </a:pP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Example for Ultrascale 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Receiver</a:t>
            </a:r>
          </a:p>
          <a:p>
            <a:pPr lvl="1"/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17F145-844E-DEAD-1202-5A58589416E8}"/>
              </a:ext>
            </a:extLst>
          </p:cNvPr>
          <p:cNvSpPr txBox="1"/>
          <p:nvPr/>
        </p:nvSpPr>
        <p:spPr>
          <a:xfrm>
            <a:off x="7861846" y="2055600"/>
            <a:ext cx="2939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DFE: Discrete Feedback Equalizer</a:t>
            </a:r>
          </a:p>
          <a:p>
            <a:r>
              <a:rPr lang="en-US" sz="1400" dirty="0"/>
              <a:t>LPM: Low-Power Mode equalizer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CAC1DBE-35C7-22E2-0B08-458CED32DEC4}"/>
              </a:ext>
            </a:extLst>
          </p:cNvPr>
          <p:cNvGrpSpPr/>
          <p:nvPr/>
        </p:nvGrpSpPr>
        <p:grpSpPr>
          <a:xfrm>
            <a:off x="6322899" y="2467429"/>
            <a:ext cx="495850" cy="3570206"/>
            <a:chOff x="6294024" y="2467429"/>
            <a:chExt cx="495850" cy="357020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5723791-D7B2-97A2-015A-06673A3E8E4D}"/>
                </a:ext>
              </a:extLst>
            </p:cNvPr>
            <p:cNvSpPr/>
            <p:nvPr/>
          </p:nvSpPr>
          <p:spPr>
            <a:xfrm>
              <a:off x="6294024" y="2467429"/>
              <a:ext cx="495850" cy="3570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2215F43-5BDB-4C84-E439-EC87DBC54A08}"/>
                </a:ext>
              </a:extLst>
            </p:cNvPr>
            <p:cNvSpPr txBox="1"/>
            <p:nvPr/>
          </p:nvSpPr>
          <p:spPr>
            <a:xfrm rot="16200000">
              <a:off x="5059126" y="4170224"/>
              <a:ext cx="3153719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/>
                <a:t>Probability density function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623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107">
            <a:extLst>
              <a:ext uri="{FF2B5EF4-FFF2-40B4-BE49-F238E27FC236}">
                <a16:creationId xmlns:a16="http://schemas.microsoft.com/office/drawing/2014/main" id="{6D9E5C21-B5B3-145E-DB9B-7213FBBD4CC7}"/>
              </a:ext>
            </a:extLst>
          </p:cNvPr>
          <p:cNvSpPr/>
          <p:nvPr/>
        </p:nvSpPr>
        <p:spPr>
          <a:xfrm>
            <a:off x="0" y="0"/>
            <a:ext cx="12192000" cy="15069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itle 1">
            <a:extLst>
              <a:ext uri="{FF2B5EF4-FFF2-40B4-BE49-F238E27FC236}">
                <a16:creationId xmlns:a16="http://schemas.microsoft.com/office/drawing/2014/main" id="{E8335950-FB41-3F5A-A93B-A0CA1CB6D7D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Calibration-related phase-variations</a:t>
            </a:r>
          </a:p>
        </p:txBody>
      </p:sp>
      <p:pic>
        <p:nvPicPr>
          <p:cNvPr id="113" name="Picture 2" descr="Home | CERN">
            <a:extLst>
              <a:ext uri="{FF2B5EF4-FFF2-40B4-BE49-F238E27FC236}">
                <a16:creationId xmlns:a16="http://schemas.microsoft.com/office/drawing/2014/main" id="{B673DA47-F9DD-0301-4638-A4FE498CB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662" y="214743"/>
            <a:ext cx="922705" cy="92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95F4C1-8941-88BA-8BA5-0017854A6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10/11/2022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E4226C-9E03-29CF-5EF5-5F3DAC577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Timing for DAQ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6E3877-92C1-93E4-959D-543BE055F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53CD-AAE4-4D2C-8CF0-44FA447E5E46}" type="slidenum">
              <a:rPr lang="en-US" smtClean="0"/>
              <a:t>13</a:t>
            </a:fld>
            <a:endParaRPr lang="en-US"/>
          </a:p>
        </p:txBody>
      </p:sp>
      <p:sp>
        <p:nvSpPr>
          <p:cNvPr id="75" name="Content Placeholder 46">
            <a:extLst>
              <a:ext uri="{FF2B5EF4-FFF2-40B4-BE49-F238E27FC236}">
                <a16:creationId xmlns:a16="http://schemas.microsoft.com/office/drawing/2014/main" id="{7048939C-C1CE-0924-D029-82C0BA8E6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598" cy="4530724"/>
          </a:xfrm>
        </p:spPr>
        <p:txBody>
          <a:bodyPr>
            <a:norm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sub-Unit Interval Level</a:t>
            </a:r>
          </a:p>
          <a:p>
            <a:pPr lvl="1"/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Content Placeholder 46">
            <a:extLst>
              <a:ext uri="{FF2B5EF4-FFF2-40B4-BE49-F238E27FC236}">
                <a16:creationId xmlns:a16="http://schemas.microsoft.com/office/drawing/2014/main" id="{00778FF8-BD54-46C5-1901-81B99F1D37F4}"/>
              </a:ext>
            </a:extLst>
          </p:cNvPr>
          <p:cNvSpPr txBox="1">
            <a:spLocks/>
          </p:cNvSpPr>
          <p:nvPr/>
        </p:nvSpPr>
        <p:spPr>
          <a:xfrm>
            <a:off x="838199" y="1574381"/>
            <a:ext cx="6132112" cy="5147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lvl="1" indent="0">
              <a:buNone/>
            </a:pP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First published by our team in 2020 IEEE TNS (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hlinkClick r:id="rId4"/>
              </a:rPr>
              <a:t>link here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  <a:p>
            <a:pPr lvl="1"/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Close collaboration with Xilinx</a:t>
            </a:r>
          </a:p>
          <a:p>
            <a:pPr lvl="1"/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Results have been applied in several institutes and companies worldwide</a:t>
            </a:r>
          </a:p>
          <a:p>
            <a:pPr lvl="2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Thanks to CERN Open Hardware License</a:t>
            </a:r>
          </a:p>
          <a:p>
            <a:pPr lvl="2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IEEE TNS most popular paper of 04/20</a:t>
            </a:r>
          </a:p>
          <a:p>
            <a:pPr lvl="1"/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283B26-0DCC-31B9-1D0E-566D5035E0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8511" y="2466636"/>
            <a:ext cx="2995436" cy="388971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2822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ectangle 215">
            <a:extLst>
              <a:ext uri="{FF2B5EF4-FFF2-40B4-BE49-F238E27FC236}">
                <a16:creationId xmlns:a16="http://schemas.microsoft.com/office/drawing/2014/main" id="{A10966CC-294A-1BBB-0477-09A9A9BC989C}"/>
              </a:ext>
            </a:extLst>
          </p:cNvPr>
          <p:cNvSpPr/>
          <p:nvPr/>
        </p:nvSpPr>
        <p:spPr>
          <a:xfrm>
            <a:off x="0" y="0"/>
            <a:ext cx="12192000" cy="15069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Title 1">
            <a:extLst>
              <a:ext uri="{FF2B5EF4-FFF2-40B4-BE49-F238E27FC236}">
                <a16:creationId xmlns:a16="http://schemas.microsoft.com/office/drawing/2014/main" id="{892D8E2B-7433-F555-1AFA-E422F6A53DF6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09243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Measuring clock quality</a:t>
            </a:r>
          </a:p>
        </p:txBody>
      </p:sp>
      <p:pic>
        <p:nvPicPr>
          <p:cNvPr id="218" name="Picture 2" descr="Home | CERN">
            <a:extLst>
              <a:ext uri="{FF2B5EF4-FFF2-40B4-BE49-F238E27FC236}">
                <a16:creationId xmlns:a16="http://schemas.microsoft.com/office/drawing/2014/main" id="{07E1D645-86FA-5EAC-6FD4-7CB735399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662" y="214743"/>
            <a:ext cx="922705" cy="92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64FBE8-9D99-DD0D-6347-475E83EE4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10/11/2022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0FC0A1-5B9F-157B-5229-27BA5DD5B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Timing for DAQ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B88700-081A-0B40-751C-460D2768E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53CD-AAE4-4D2C-8CF0-44FA447E5E46}" type="slidenum">
              <a:rPr lang="en-US" smtClean="0"/>
              <a:t>14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AF29F9-09F0-0950-A3A4-FCA456F27019}"/>
              </a:ext>
            </a:extLst>
          </p:cNvPr>
          <p:cNvSpPr/>
          <p:nvPr/>
        </p:nvSpPr>
        <p:spPr>
          <a:xfrm>
            <a:off x="5523807" y="2039680"/>
            <a:ext cx="1354975" cy="7647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Clock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Quality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D3D663C-3A00-7615-257C-1C279403AC34}"/>
              </a:ext>
            </a:extLst>
          </p:cNvPr>
          <p:cNvSpPr/>
          <p:nvPr/>
        </p:nvSpPr>
        <p:spPr>
          <a:xfrm>
            <a:off x="2813857" y="3334821"/>
            <a:ext cx="1354975" cy="764771"/>
          </a:xfrm>
          <a:prstGeom prst="rect">
            <a:avLst/>
          </a:prstGeom>
          <a:solidFill>
            <a:srgbClr val="CDE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Fast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Variations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(&lt;1s)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E87E68B0-2285-7C8D-AB24-9A2D66130B7D}"/>
              </a:ext>
            </a:extLst>
          </p:cNvPr>
          <p:cNvSpPr/>
          <p:nvPr/>
        </p:nvSpPr>
        <p:spPr>
          <a:xfrm>
            <a:off x="1458882" y="4875036"/>
            <a:ext cx="1354975" cy="764771"/>
          </a:xfrm>
          <a:prstGeom prst="rect">
            <a:avLst/>
          </a:prstGeom>
          <a:solidFill>
            <a:srgbClr val="79C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TIE Jitter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D3B249B-9BDF-E763-F9C1-CF5DBF27D105}"/>
              </a:ext>
            </a:extLst>
          </p:cNvPr>
          <p:cNvSpPr/>
          <p:nvPr/>
        </p:nvSpPr>
        <p:spPr>
          <a:xfrm>
            <a:off x="4168832" y="4875035"/>
            <a:ext cx="1354975" cy="764771"/>
          </a:xfrm>
          <a:prstGeom prst="rect">
            <a:avLst/>
          </a:prstGeom>
          <a:solidFill>
            <a:srgbClr val="79C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Phase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Noise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8EC64DE5-CCD9-CDE2-363B-395FDCFCBF36}"/>
              </a:ext>
            </a:extLst>
          </p:cNvPr>
          <p:cNvSpPr/>
          <p:nvPr/>
        </p:nvSpPr>
        <p:spPr>
          <a:xfrm>
            <a:off x="8233757" y="3334821"/>
            <a:ext cx="1354975" cy="7647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Slow Variations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(&gt;1s)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57EB6117-CF16-0253-F248-6FCCE28915AB}"/>
              </a:ext>
            </a:extLst>
          </p:cNvPr>
          <p:cNvSpPr/>
          <p:nvPr/>
        </p:nvSpPr>
        <p:spPr>
          <a:xfrm>
            <a:off x="6878782" y="4875036"/>
            <a:ext cx="1354975" cy="764771"/>
          </a:xfrm>
          <a:prstGeom prst="rect">
            <a:avLst/>
          </a:prstGeom>
          <a:solidFill>
            <a:srgbClr val="F4B89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Phase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Time Trend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A7CC5552-E93E-7904-AC93-F34F981D4945}"/>
              </a:ext>
            </a:extLst>
          </p:cNvPr>
          <p:cNvSpPr/>
          <p:nvPr/>
        </p:nvSpPr>
        <p:spPr>
          <a:xfrm>
            <a:off x="9588732" y="4875035"/>
            <a:ext cx="1354975" cy="764771"/>
          </a:xfrm>
          <a:prstGeom prst="rect">
            <a:avLst/>
          </a:prstGeom>
          <a:solidFill>
            <a:srgbClr val="F4B89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Phase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Determinism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87387D0-A19F-1B04-F698-1874B7CB2134}"/>
              </a:ext>
            </a:extLst>
          </p:cNvPr>
          <p:cNvCxnSpPr>
            <a:stCxn id="6" idx="2"/>
            <a:endCxn id="113" idx="0"/>
          </p:cNvCxnSpPr>
          <p:nvPr/>
        </p:nvCxnSpPr>
        <p:spPr>
          <a:xfrm flipH="1">
            <a:off x="3491345" y="2804451"/>
            <a:ext cx="2709950" cy="530370"/>
          </a:xfrm>
          <a:prstGeom prst="straightConnector1">
            <a:avLst/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8D6FAD89-B89B-CC70-A017-213CF047F302}"/>
              </a:ext>
            </a:extLst>
          </p:cNvPr>
          <p:cNvCxnSpPr>
            <a:cxnSpLocks/>
            <a:stCxn id="119" idx="0"/>
          </p:cNvCxnSpPr>
          <p:nvPr/>
        </p:nvCxnSpPr>
        <p:spPr>
          <a:xfrm flipH="1" flipV="1">
            <a:off x="6201294" y="2804451"/>
            <a:ext cx="2709951" cy="530370"/>
          </a:xfrm>
          <a:prstGeom prst="straightConnector1">
            <a:avLst/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DF95BA42-C9F4-38F8-38E1-BD51749CF777}"/>
              </a:ext>
            </a:extLst>
          </p:cNvPr>
          <p:cNvCxnSpPr>
            <a:cxnSpLocks/>
            <a:stCxn id="121" idx="0"/>
          </p:cNvCxnSpPr>
          <p:nvPr/>
        </p:nvCxnSpPr>
        <p:spPr>
          <a:xfrm flipH="1" flipV="1">
            <a:off x="8911244" y="4099592"/>
            <a:ext cx="1354976" cy="775443"/>
          </a:xfrm>
          <a:prstGeom prst="straightConnector1">
            <a:avLst/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8F6D9678-84F0-80D4-9C44-C576B3CE75A4}"/>
              </a:ext>
            </a:extLst>
          </p:cNvPr>
          <p:cNvCxnSpPr>
            <a:cxnSpLocks/>
            <a:stCxn id="120" idx="0"/>
          </p:cNvCxnSpPr>
          <p:nvPr/>
        </p:nvCxnSpPr>
        <p:spPr>
          <a:xfrm flipV="1">
            <a:off x="7556270" y="4103167"/>
            <a:ext cx="1354974" cy="771869"/>
          </a:xfrm>
          <a:prstGeom prst="straightConnector1">
            <a:avLst/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8C1AE16D-9554-9118-4A48-429431EEBD27}"/>
              </a:ext>
            </a:extLst>
          </p:cNvPr>
          <p:cNvCxnSpPr>
            <a:cxnSpLocks/>
          </p:cNvCxnSpPr>
          <p:nvPr/>
        </p:nvCxnSpPr>
        <p:spPr>
          <a:xfrm flipH="1" flipV="1">
            <a:off x="3491344" y="4089649"/>
            <a:ext cx="1354976" cy="775443"/>
          </a:xfrm>
          <a:prstGeom prst="straightConnector1">
            <a:avLst/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8D9E8158-D46C-DE56-FEC7-0041C564E53E}"/>
              </a:ext>
            </a:extLst>
          </p:cNvPr>
          <p:cNvCxnSpPr>
            <a:cxnSpLocks/>
          </p:cNvCxnSpPr>
          <p:nvPr/>
        </p:nvCxnSpPr>
        <p:spPr>
          <a:xfrm flipV="1">
            <a:off x="2136370" y="4093224"/>
            <a:ext cx="1354974" cy="771869"/>
          </a:xfrm>
          <a:prstGeom prst="straightConnector1">
            <a:avLst/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DC1146FA-3BD2-5C6A-1E22-6689CEAA1D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2825" y="3681961"/>
            <a:ext cx="1382238" cy="10279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06DBFF8-041F-817A-2554-9B888EBC88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121" y="3539941"/>
            <a:ext cx="1354974" cy="10866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9F99F7-2FF9-0458-F468-EF71B8BDEA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3759" y="3624000"/>
            <a:ext cx="1382238" cy="108821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24947F7-0122-1507-84B1-C2FE95CDA6B6}"/>
              </a:ext>
            </a:extLst>
          </p:cNvPr>
          <p:cNvSpPr txBox="1"/>
          <p:nvPr/>
        </p:nvSpPr>
        <p:spPr>
          <a:xfrm>
            <a:off x="2354033" y="4074748"/>
            <a:ext cx="698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time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3AB6C18-6798-E493-43FF-D4F0DEC5C4A7}"/>
              </a:ext>
            </a:extLst>
          </p:cNvPr>
          <p:cNvSpPr txBox="1"/>
          <p:nvPr/>
        </p:nvSpPr>
        <p:spPr>
          <a:xfrm>
            <a:off x="3924994" y="4092933"/>
            <a:ext cx="698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freq.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E70C6A-2850-0ECB-0B98-0DB96AC6131A}"/>
              </a:ext>
            </a:extLst>
          </p:cNvPr>
          <p:cNvSpPr txBox="1"/>
          <p:nvPr/>
        </p:nvSpPr>
        <p:spPr>
          <a:xfrm>
            <a:off x="7679028" y="4094808"/>
            <a:ext cx="893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trend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E14547F-FAE6-BFB9-F9F5-5CDA1A930DDA}"/>
              </a:ext>
            </a:extLst>
          </p:cNvPr>
          <p:cNvSpPr txBox="1"/>
          <p:nvPr/>
        </p:nvSpPr>
        <p:spPr>
          <a:xfrm>
            <a:off x="9343978" y="4112993"/>
            <a:ext cx="888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restart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DF8B3C-2B5E-6A84-C759-DF28507242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32053" y="3539941"/>
            <a:ext cx="1473259" cy="110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140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EA966D29-E1F1-A7AE-3D23-00D2E6D2309D}"/>
              </a:ext>
            </a:extLst>
          </p:cNvPr>
          <p:cNvSpPr/>
          <p:nvPr/>
        </p:nvSpPr>
        <p:spPr>
          <a:xfrm>
            <a:off x="0" y="0"/>
            <a:ext cx="12192000" cy="15069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672234A8-44ED-3132-8FEC-DAF2AC27B94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Phase Time-Trend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E996038-BA88-7F8C-D9F6-42F1A0AD9BE3}"/>
              </a:ext>
            </a:extLst>
          </p:cNvPr>
          <p:cNvGrpSpPr/>
          <p:nvPr/>
        </p:nvGrpSpPr>
        <p:grpSpPr>
          <a:xfrm>
            <a:off x="1295397" y="3738072"/>
            <a:ext cx="3124204" cy="1731398"/>
            <a:chOff x="7701642" y="2898843"/>
            <a:chExt cx="3124204" cy="1731398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76A2490-C376-0670-8EFE-F1AF2981D784}"/>
                </a:ext>
              </a:extLst>
            </p:cNvPr>
            <p:cNvSpPr/>
            <p:nvPr/>
          </p:nvSpPr>
          <p:spPr>
            <a:xfrm>
              <a:off x="7701642" y="2898843"/>
              <a:ext cx="1567543" cy="1731398"/>
            </a:xfrm>
            <a:custGeom>
              <a:avLst/>
              <a:gdLst>
                <a:gd name="connsiteX0" fmla="*/ 0 w 1567543"/>
                <a:gd name="connsiteY0" fmla="*/ 1730828 h 1731398"/>
                <a:gd name="connsiteX1" fmla="*/ 587829 w 1567543"/>
                <a:gd name="connsiteY1" fmla="*/ 1491343 h 1731398"/>
                <a:gd name="connsiteX2" fmla="*/ 1175657 w 1567543"/>
                <a:gd name="connsiteY2" fmla="*/ 261257 h 1731398"/>
                <a:gd name="connsiteX3" fmla="*/ 1567543 w 1567543"/>
                <a:gd name="connsiteY3" fmla="*/ 0 h 173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7543" h="1731398">
                  <a:moveTo>
                    <a:pt x="0" y="1730828"/>
                  </a:moveTo>
                  <a:cubicBezTo>
                    <a:pt x="195943" y="1733550"/>
                    <a:pt x="391886" y="1736272"/>
                    <a:pt x="587829" y="1491343"/>
                  </a:cubicBezTo>
                  <a:cubicBezTo>
                    <a:pt x="783772" y="1246414"/>
                    <a:pt x="1012371" y="509814"/>
                    <a:pt x="1175657" y="261257"/>
                  </a:cubicBezTo>
                  <a:cubicBezTo>
                    <a:pt x="1338943" y="12700"/>
                    <a:pt x="1453243" y="6350"/>
                    <a:pt x="1567543" y="0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DB24027-F146-CAE3-93BB-7046BBA95FFB}"/>
                </a:ext>
              </a:extLst>
            </p:cNvPr>
            <p:cNvSpPr/>
            <p:nvPr/>
          </p:nvSpPr>
          <p:spPr>
            <a:xfrm flipH="1">
              <a:off x="9258303" y="2898843"/>
              <a:ext cx="1567543" cy="1731398"/>
            </a:xfrm>
            <a:custGeom>
              <a:avLst/>
              <a:gdLst>
                <a:gd name="connsiteX0" fmla="*/ 0 w 1567543"/>
                <a:gd name="connsiteY0" fmla="*/ 1730828 h 1731398"/>
                <a:gd name="connsiteX1" fmla="*/ 587829 w 1567543"/>
                <a:gd name="connsiteY1" fmla="*/ 1491343 h 1731398"/>
                <a:gd name="connsiteX2" fmla="*/ 1175657 w 1567543"/>
                <a:gd name="connsiteY2" fmla="*/ 261257 h 1731398"/>
                <a:gd name="connsiteX3" fmla="*/ 1567543 w 1567543"/>
                <a:gd name="connsiteY3" fmla="*/ 0 h 173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7543" h="1731398">
                  <a:moveTo>
                    <a:pt x="0" y="1730828"/>
                  </a:moveTo>
                  <a:cubicBezTo>
                    <a:pt x="195943" y="1733550"/>
                    <a:pt x="391886" y="1736272"/>
                    <a:pt x="587829" y="1491343"/>
                  </a:cubicBezTo>
                  <a:cubicBezTo>
                    <a:pt x="783772" y="1246414"/>
                    <a:pt x="1012371" y="509814"/>
                    <a:pt x="1175657" y="261257"/>
                  </a:cubicBezTo>
                  <a:cubicBezTo>
                    <a:pt x="1338943" y="12700"/>
                    <a:pt x="1453243" y="6350"/>
                    <a:pt x="1567543" y="0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4169B6B-1D30-E884-9E6C-4548C41E316D}"/>
              </a:ext>
            </a:extLst>
          </p:cNvPr>
          <p:cNvCxnSpPr/>
          <p:nvPr/>
        </p:nvCxnSpPr>
        <p:spPr>
          <a:xfrm flipV="1">
            <a:off x="685799" y="2732112"/>
            <a:ext cx="0" cy="297497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032EA53-540C-BA82-B747-05FBD7D4FFA4}"/>
              </a:ext>
            </a:extLst>
          </p:cNvPr>
          <p:cNvCxnSpPr>
            <a:cxnSpLocks/>
          </p:cNvCxnSpPr>
          <p:nvPr/>
        </p:nvCxnSpPr>
        <p:spPr>
          <a:xfrm>
            <a:off x="685799" y="5707087"/>
            <a:ext cx="4593775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7BCA59C-48CD-0513-E905-433C4638BFF2}"/>
              </a:ext>
            </a:extLst>
          </p:cNvPr>
          <p:cNvSpPr txBox="1"/>
          <p:nvPr/>
        </p:nvSpPr>
        <p:spPr>
          <a:xfrm>
            <a:off x="4201888" y="5841270"/>
            <a:ext cx="1219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Time (ps)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932BE2-5664-7A92-2DB1-241B7A09F0B0}"/>
              </a:ext>
            </a:extLst>
          </p:cNvPr>
          <p:cNvSpPr txBox="1"/>
          <p:nvPr/>
        </p:nvSpPr>
        <p:spPr>
          <a:xfrm>
            <a:off x="685799" y="2412509"/>
            <a:ext cx="1219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Events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631E6C0-1543-C212-C7D6-1C427767ED1D}"/>
              </a:ext>
            </a:extLst>
          </p:cNvPr>
          <p:cNvCxnSpPr/>
          <p:nvPr/>
        </p:nvCxnSpPr>
        <p:spPr>
          <a:xfrm>
            <a:off x="2852058" y="3236030"/>
            <a:ext cx="0" cy="223344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C0B3C88-AECE-9B82-E9E9-196B8529B599}"/>
              </a:ext>
            </a:extLst>
          </p:cNvPr>
          <p:cNvCxnSpPr/>
          <p:nvPr/>
        </p:nvCxnSpPr>
        <p:spPr>
          <a:xfrm>
            <a:off x="2862940" y="4483379"/>
            <a:ext cx="609600" cy="0"/>
          </a:xfrm>
          <a:prstGeom prst="straightConnector1">
            <a:avLst/>
          </a:prstGeom>
          <a:ln w="25400">
            <a:solidFill>
              <a:schemeClr val="bg2">
                <a:lumMod val="9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C7BC55B-CDAC-8F96-FB5D-AFAA4A1AAE7A}"/>
              </a:ext>
            </a:extLst>
          </p:cNvPr>
          <p:cNvSpPr txBox="1"/>
          <p:nvPr/>
        </p:nvSpPr>
        <p:spPr>
          <a:xfrm>
            <a:off x="2258786" y="2819132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Mean - </a:t>
            </a:r>
            <a:r>
              <a:rPr lang="el-GR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μ</a:t>
            </a:r>
            <a:endParaRPr lang="en-US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CE0DD5-9E53-5F39-5EF9-25F8AC49280C}"/>
              </a:ext>
            </a:extLst>
          </p:cNvPr>
          <p:cNvSpPr txBox="1"/>
          <p:nvPr/>
        </p:nvSpPr>
        <p:spPr>
          <a:xfrm>
            <a:off x="3114677" y="3451019"/>
            <a:ext cx="2349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9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Standard Deviation - </a:t>
            </a:r>
            <a:r>
              <a:rPr lang="el-GR" b="1" dirty="0">
                <a:solidFill>
                  <a:schemeClr val="bg2">
                    <a:lumMod val="9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σ</a:t>
            </a:r>
            <a:endParaRPr lang="en-US" b="1" dirty="0">
              <a:solidFill>
                <a:schemeClr val="bg2">
                  <a:lumMod val="9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114577D-5AAF-735C-0CD1-BE5AB890473B}"/>
              </a:ext>
            </a:extLst>
          </p:cNvPr>
          <p:cNvCxnSpPr>
            <a:cxnSpLocks/>
          </p:cNvCxnSpPr>
          <p:nvPr/>
        </p:nvCxnSpPr>
        <p:spPr>
          <a:xfrm>
            <a:off x="6868885" y="5707087"/>
            <a:ext cx="4593775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C6A3A50-DA62-584C-F650-E5236A09C531}"/>
              </a:ext>
            </a:extLst>
          </p:cNvPr>
          <p:cNvSpPr txBox="1"/>
          <p:nvPr/>
        </p:nvSpPr>
        <p:spPr>
          <a:xfrm>
            <a:off x="10384974" y="5841270"/>
            <a:ext cx="1393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Time (min)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A3E2D95-7715-8E76-CA49-4F0AE03CFC14}"/>
              </a:ext>
            </a:extLst>
          </p:cNvPr>
          <p:cNvSpPr txBox="1"/>
          <p:nvPr/>
        </p:nvSpPr>
        <p:spPr>
          <a:xfrm>
            <a:off x="2776537" y="2330992"/>
            <a:ext cx="1219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TIE plot</a:t>
            </a:r>
          </a:p>
        </p:txBody>
      </p:sp>
      <p:sp>
        <p:nvSpPr>
          <p:cNvPr id="49" name="Arrow: Right 48">
            <a:extLst>
              <a:ext uri="{FF2B5EF4-FFF2-40B4-BE49-F238E27FC236}">
                <a16:creationId xmlns:a16="http://schemas.microsoft.com/office/drawing/2014/main" id="{50A3048D-703D-D4C4-1E00-2C37B21BC166}"/>
              </a:ext>
            </a:extLst>
          </p:cNvPr>
          <p:cNvSpPr/>
          <p:nvPr/>
        </p:nvSpPr>
        <p:spPr>
          <a:xfrm>
            <a:off x="5617028" y="3947154"/>
            <a:ext cx="783767" cy="48848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4987430-9C99-08E1-1559-05DD289FA454}"/>
              </a:ext>
            </a:extLst>
          </p:cNvPr>
          <p:cNvSpPr txBox="1"/>
          <p:nvPr/>
        </p:nvSpPr>
        <p:spPr>
          <a:xfrm>
            <a:off x="5000012" y="3264581"/>
            <a:ext cx="18688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time trend</a:t>
            </a:r>
          </a:p>
          <a:p>
            <a:pPr algn="ctr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of means</a:t>
            </a:r>
          </a:p>
          <a:p>
            <a:pPr algn="ctr"/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Repeat measurement several times</a:t>
            </a:r>
          </a:p>
        </p:txBody>
      </p:sp>
      <p:pic>
        <p:nvPicPr>
          <p:cNvPr id="55" name="Picture 2" descr="Home | CERN">
            <a:extLst>
              <a:ext uri="{FF2B5EF4-FFF2-40B4-BE49-F238E27FC236}">
                <a16:creationId xmlns:a16="http://schemas.microsoft.com/office/drawing/2014/main" id="{D53A6745-79DB-75DC-7821-B9D62D327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662" y="214743"/>
            <a:ext cx="922705" cy="92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455F23-3936-10BF-75AA-6E368D740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10/11/2022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44D21B-B36E-67B3-32F9-1D4916484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Timing for DAQ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EBA0B0-7FF6-311E-AC7F-576B6E4BA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53CD-AAE4-4D2C-8CF0-44FA447E5E46}" type="slidenum">
              <a:rPr lang="en-US" smtClean="0"/>
              <a:t>15</a:t>
            </a:fld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579F111D-618F-D834-6D2E-8A460DA5E381}"/>
              </a:ext>
            </a:extLst>
          </p:cNvPr>
          <p:cNvSpPr/>
          <p:nvPr/>
        </p:nvSpPr>
        <p:spPr>
          <a:xfrm>
            <a:off x="7053942" y="3922738"/>
            <a:ext cx="4147457" cy="973483"/>
          </a:xfrm>
          <a:custGeom>
            <a:avLst/>
            <a:gdLst>
              <a:gd name="connsiteX0" fmla="*/ 0 w 4147457"/>
              <a:gd name="connsiteY0" fmla="*/ 971984 h 973483"/>
              <a:gd name="connsiteX1" fmla="*/ 1055915 w 4147457"/>
              <a:gd name="connsiteY1" fmla="*/ 819584 h 973483"/>
              <a:gd name="connsiteX2" fmla="*/ 2264229 w 4147457"/>
              <a:gd name="connsiteY2" fmla="*/ 3155 h 973483"/>
              <a:gd name="connsiteX3" fmla="*/ 3309257 w 4147457"/>
              <a:gd name="connsiteY3" fmla="*/ 525670 h 973483"/>
              <a:gd name="connsiteX4" fmla="*/ 4147457 w 4147457"/>
              <a:gd name="connsiteY4" fmla="*/ 209984 h 973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7457" h="973483">
                <a:moveTo>
                  <a:pt x="0" y="971984"/>
                </a:moveTo>
                <a:cubicBezTo>
                  <a:pt x="339272" y="976519"/>
                  <a:pt x="678544" y="981055"/>
                  <a:pt x="1055915" y="819584"/>
                </a:cubicBezTo>
                <a:cubicBezTo>
                  <a:pt x="1433286" y="658113"/>
                  <a:pt x="1888672" y="52141"/>
                  <a:pt x="2264229" y="3155"/>
                </a:cubicBezTo>
                <a:cubicBezTo>
                  <a:pt x="2639786" y="-45831"/>
                  <a:pt x="2995386" y="491199"/>
                  <a:pt x="3309257" y="525670"/>
                </a:cubicBezTo>
                <a:cubicBezTo>
                  <a:pt x="3623128" y="560141"/>
                  <a:pt x="3885292" y="385062"/>
                  <a:pt x="4147457" y="209984"/>
                </a:cubicBezTo>
              </a:path>
            </a:pathLst>
          </a:custGeom>
          <a:noFill/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2F312CF-7B3C-8AD9-6E38-F21D97B2ADBC}"/>
              </a:ext>
            </a:extLst>
          </p:cNvPr>
          <p:cNvSpPr/>
          <p:nvPr/>
        </p:nvSpPr>
        <p:spPr>
          <a:xfrm>
            <a:off x="7792092" y="4697205"/>
            <a:ext cx="221864" cy="22186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DBB9256F-D512-E740-B7BC-9E0F26D25310}"/>
              </a:ext>
            </a:extLst>
          </p:cNvPr>
          <p:cNvSpPr/>
          <p:nvPr/>
        </p:nvSpPr>
        <p:spPr>
          <a:xfrm>
            <a:off x="8159101" y="4505531"/>
            <a:ext cx="221864" cy="22186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D1EC7F47-E857-ABAE-B887-5F5C26D60829}"/>
              </a:ext>
            </a:extLst>
          </p:cNvPr>
          <p:cNvSpPr/>
          <p:nvPr/>
        </p:nvSpPr>
        <p:spPr>
          <a:xfrm>
            <a:off x="8507081" y="4261515"/>
            <a:ext cx="221864" cy="22186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3743FBCB-591F-536D-20E8-99FFFE64DBE6}"/>
              </a:ext>
            </a:extLst>
          </p:cNvPr>
          <p:cNvSpPr/>
          <p:nvPr/>
        </p:nvSpPr>
        <p:spPr>
          <a:xfrm>
            <a:off x="8780520" y="3997735"/>
            <a:ext cx="221864" cy="22186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CA550A5A-F8C9-EDB6-7C32-36DFDB5A2953}"/>
              </a:ext>
            </a:extLst>
          </p:cNvPr>
          <p:cNvSpPr/>
          <p:nvPr/>
        </p:nvSpPr>
        <p:spPr>
          <a:xfrm>
            <a:off x="9165772" y="3811806"/>
            <a:ext cx="221864" cy="22186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5A520A88-598F-3F3E-B4E8-7B00D489D3D2}"/>
              </a:ext>
            </a:extLst>
          </p:cNvPr>
          <p:cNvSpPr/>
          <p:nvPr/>
        </p:nvSpPr>
        <p:spPr>
          <a:xfrm>
            <a:off x="9518729" y="3913782"/>
            <a:ext cx="221864" cy="22186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F41DBA0D-3D23-6149-6F1C-523733FEB853}"/>
              </a:ext>
            </a:extLst>
          </p:cNvPr>
          <p:cNvSpPr/>
          <p:nvPr/>
        </p:nvSpPr>
        <p:spPr>
          <a:xfrm>
            <a:off x="9858026" y="4114250"/>
            <a:ext cx="221864" cy="22186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2440364-1D81-A00F-5B75-D04AF28A5C6D}"/>
              </a:ext>
            </a:extLst>
          </p:cNvPr>
          <p:cNvSpPr/>
          <p:nvPr/>
        </p:nvSpPr>
        <p:spPr>
          <a:xfrm>
            <a:off x="10154299" y="4275103"/>
            <a:ext cx="221864" cy="22186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ED21D7ED-CD45-CADE-2114-ADC82CA2002C}"/>
              </a:ext>
            </a:extLst>
          </p:cNvPr>
          <p:cNvSpPr/>
          <p:nvPr/>
        </p:nvSpPr>
        <p:spPr>
          <a:xfrm>
            <a:off x="10537366" y="4283667"/>
            <a:ext cx="221864" cy="22186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64B4E964-F765-0482-073E-D3CF6862FF37}"/>
              </a:ext>
            </a:extLst>
          </p:cNvPr>
          <p:cNvSpPr/>
          <p:nvPr/>
        </p:nvSpPr>
        <p:spPr>
          <a:xfrm>
            <a:off x="10860570" y="4172735"/>
            <a:ext cx="221864" cy="22186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D5C2B41-C5D7-5C1D-C709-2412F57EE70F}"/>
              </a:ext>
            </a:extLst>
          </p:cNvPr>
          <p:cNvCxnSpPr/>
          <p:nvPr/>
        </p:nvCxnSpPr>
        <p:spPr>
          <a:xfrm flipV="1">
            <a:off x="6868885" y="2732112"/>
            <a:ext cx="0" cy="2974975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2097DF60-7260-36DC-FF3D-208AFA9D377C}"/>
              </a:ext>
            </a:extLst>
          </p:cNvPr>
          <p:cNvSpPr txBox="1"/>
          <p:nvPr/>
        </p:nvSpPr>
        <p:spPr>
          <a:xfrm>
            <a:off x="6868885" y="2412509"/>
            <a:ext cx="1219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Time (ps)</a:t>
            </a:r>
          </a:p>
        </p:txBody>
      </p:sp>
      <p:pic>
        <p:nvPicPr>
          <p:cNvPr id="64" name="Picture 2" descr="DSA91204A Agilent 12 GHz 4 Channel Digital Oscilloscope Used">
            <a:extLst>
              <a:ext uri="{FF2B5EF4-FFF2-40B4-BE49-F238E27FC236}">
                <a16:creationId xmlns:a16="http://schemas.microsoft.com/office/drawing/2014/main" id="{AB3E9D0A-F13A-001C-05ED-D27E38A6B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9863" y="1636978"/>
            <a:ext cx="1823535" cy="136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F447ECCF-3BF0-27EB-AD93-6EECA66C6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Time-based measurement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797552A-3071-BDDA-6E61-9463D720CBB5}"/>
              </a:ext>
            </a:extLst>
          </p:cNvPr>
          <p:cNvSpPr/>
          <p:nvPr/>
        </p:nvSpPr>
        <p:spPr>
          <a:xfrm>
            <a:off x="7367551" y="4785289"/>
            <a:ext cx="221864" cy="22186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207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A982B93-64DA-433A-4B39-AF57A4BA1295}"/>
              </a:ext>
            </a:extLst>
          </p:cNvPr>
          <p:cNvCxnSpPr>
            <a:cxnSpLocks/>
          </p:cNvCxnSpPr>
          <p:nvPr/>
        </p:nvCxnSpPr>
        <p:spPr>
          <a:xfrm>
            <a:off x="6284101" y="4092712"/>
            <a:ext cx="2168853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5E624B4E-AA9E-5A34-2ED3-011AECE8781D}"/>
              </a:ext>
            </a:extLst>
          </p:cNvPr>
          <p:cNvSpPr/>
          <p:nvPr/>
        </p:nvSpPr>
        <p:spPr>
          <a:xfrm>
            <a:off x="7274664" y="3814626"/>
            <a:ext cx="268515" cy="268515"/>
          </a:xfrm>
          <a:prstGeom prst="ellipse">
            <a:avLst/>
          </a:pr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D5A092D-7B3F-0C93-1052-9354879DEC22}"/>
              </a:ext>
            </a:extLst>
          </p:cNvPr>
          <p:cNvSpPr/>
          <p:nvPr/>
        </p:nvSpPr>
        <p:spPr>
          <a:xfrm>
            <a:off x="7360504" y="3814626"/>
            <a:ext cx="268515" cy="268515"/>
          </a:xfrm>
          <a:prstGeom prst="ellipse">
            <a:avLst/>
          </a:pr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1BF086D0-31C1-3D19-E7F0-B1F3B8455813}"/>
              </a:ext>
            </a:extLst>
          </p:cNvPr>
          <p:cNvCxnSpPr>
            <a:cxnSpLocks/>
          </p:cNvCxnSpPr>
          <p:nvPr/>
        </p:nvCxnSpPr>
        <p:spPr>
          <a:xfrm>
            <a:off x="6344077" y="5450458"/>
            <a:ext cx="2168853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Oval 127">
            <a:extLst>
              <a:ext uri="{FF2B5EF4-FFF2-40B4-BE49-F238E27FC236}">
                <a16:creationId xmlns:a16="http://schemas.microsoft.com/office/drawing/2014/main" id="{4B31DCFE-AAF5-917A-5D9D-F2F1EE88F649}"/>
              </a:ext>
            </a:extLst>
          </p:cNvPr>
          <p:cNvSpPr/>
          <p:nvPr/>
        </p:nvSpPr>
        <p:spPr>
          <a:xfrm>
            <a:off x="7334640" y="5172372"/>
            <a:ext cx="268515" cy="268515"/>
          </a:xfrm>
          <a:prstGeom prst="ellipse">
            <a:avLst/>
          </a:pr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AC38C1BF-971A-6A38-6D8C-48DC11AF91EC}"/>
              </a:ext>
            </a:extLst>
          </p:cNvPr>
          <p:cNvSpPr/>
          <p:nvPr/>
        </p:nvSpPr>
        <p:spPr>
          <a:xfrm>
            <a:off x="7420480" y="5172372"/>
            <a:ext cx="268515" cy="268515"/>
          </a:xfrm>
          <a:prstGeom prst="ellipse">
            <a:avLst/>
          </a:pr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2BE6EC-1C28-31E7-F456-F94904371A03}"/>
              </a:ext>
            </a:extLst>
          </p:cNvPr>
          <p:cNvSpPr/>
          <p:nvPr/>
        </p:nvSpPr>
        <p:spPr>
          <a:xfrm>
            <a:off x="5347514" y="3574141"/>
            <a:ext cx="1452330" cy="9891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922653D5-8728-09F0-3741-7EEA0C1B7BB0}"/>
              </a:ext>
            </a:extLst>
          </p:cNvPr>
          <p:cNvSpPr/>
          <p:nvPr/>
        </p:nvSpPr>
        <p:spPr>
          <a:xfrm>
            <a:off x="8103839" y="3574141"/>
            <a:ext cx="1452330" cy="9891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Rectangle 340">
            <a:extLst>
              <a:ext uri="{FF2B5EF4-FFF2-40B4-BE49-F238E27FC236}">
                <a16:creationId xmlns:a16="http://schemas.microsoft.com/office/drawing/2014/main" id="{602BB3E6-3D91-503C-DCF5-FC1155FB4753}"/>
              </a:ext>
            </a:extLst>
          </p:cNvPr>
          <p:cNvSpPr/>
          <p:nvPr/>
        </p:nvSpPr>
        <p:spPr>
          <a:xfrm flipH="1">
            <a:off x="8103839" y="4955883"/>
            <a:ext cx="1452330" cy="9891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Rectangle 343">
            <a:extLst>
              <a:ext uri="{FF2B5EF4-FFF2-40B4-BE49-F238E27FC236}">
                <a16:creationId xmlns:a16="http://schemas.microsoft.com/office/drawing/2014/main" id="{00ECB640-4AD6-7F0E-89C9-7245AB3393FB}"/>
              </a:ext>
            </a:extLst>
          </p:cNvPr>
          <p:cNvSpPr/>
          <p:nvPr/>
        </p:nvSpPr>
        <p:spPr>
          <a:xfrm flipH="1">
            <a:off x="5347514" y="4956549"/>
            <a:ext cx="1452330" cy="9891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4" name="Group 353">
            <a:extLst>
              <a:ext uri="{FF2B5EF4-FFF2-40B4-BE49-F238E27FC236}">
                <a16:creationId xmlns:a16="http://schemas.microsoft.com/office/drawing/2014/main" id="{10A81E25-7F66-AE8D-F82A-EF653A59701D}"/>
              </a:ext>
            </a:extLst>
          </p:cNvPr>
          <p:cNvGrpSpPr/>
          <p:nvPr/>
        </p:nvGrpSpPr>
        <p:grpSpPr>
          <a:xfrm>
            <a:off x="9883597" y="3074365"/>
            <a:ext cx="2002737" cy="354635"/>
            <a:chOff x="4071726" y="711756"/>
            <a:chExt cx="2726309" cy="354635"/>
          </a:xfrm>
        </p:grpSpPr>
        <p:grpSp>
          <p:nvGrpSpPr>
            <p:cNvPr id="355" name="Group 354">
              <a:extLst>
                <a:ext uri="{FF2B5EF4-FFF2-40B4-BE49-F238E27FC236}">
                  <a16:creationId xmlns:a16="http://schemas.microsoft.com/office/drawing/2014/main" id="{94C31102-D72E-FDB8-9095-7BE529B7FAB4}"/>
                </a:ext>
              </a:extLst>
            </p:cNvPr>
            <p:cNvGrpSpPr/>
            <p:nvPr/>
          </p:nvGrpSpPr>
          <p:grpSpPr>
            <a:xfrm>
              <a:off x="4071726" y="717685"/>
              <a:ext cx="1363154" cy="348706"/>
              <a:chOff x="7623694" y="1100278"/>
              <a:chExt cx="1363154" cy="771282"/>
            </a:xfrm>
          </p:grpSpPr>
          <p:sp>
            <p:nvSpPr>
              <p:cNvPr id="359" name="Left Bracket 358">
                <a:extLst>
                  <a:ext uri="{FF2B5EF4-FFF2-40B4-BE49-F238E27FC236}">
                    <a16:creationId xmlns:a16="http://schemas.microsoft.com/office/drawing/2014/main" id="{F699DA29-AB87-DAE4-7AE2-97FF7A0815F0}"/>
                  </a:ext>
                </a:extLst>
              </p:cNvPr>
              <p:cNvSpPr/>
              <p:nvPr/>
            </p:nvSpPr>
            <p:spPr>
              <a:xfrm rot="5400000">
                <a:off x="7765105" y="958867"/>
                <a:ext cx="398755" cy="681577"/>
              </a:xfrm>
              <a:prstGeom prst="leftBracket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Left Bracket 359">
                <a:extLst>
                  <a:ext uri="{FF2B5EF4-FFF2-40B4-BE49-F238E27FC236}">
                    <a16:creationId xmlns:a16="http://schemas.microsoft.com/office/drawing/2014/main" id="{2FDCEDB7-9415-16EE-140A-71DF1A6BD119}"/>
                  </a:ext>
                </a:extLst>
              </p:cNvPr>
              <p:cNvSpPr/>
              <p:nvPr/>
            </p:nvSpPr>
            <p:spPr>
              <a:xfrm rot="16200000">
                <a:off x="8446682" y="1331394"/>
                <a:ext cx="398755" cy="681577"/>
              </a:xfrm>
              <a:prstGeom prst="leftBracket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6" name="Group 355">
              <a:extLst>
                <a:ext uri="{FF2B5EF4-FFF2-40B4-BE49-F238E27FC236}">
                  <a16:creationId xmlns:a16="http://schemas.microsoft.com/office/drawing/2014/main" id="{648DAFE3-45D2-5D24-BBCD-D48C7E21EE39}"/>
                </a:ext>
              </a:extLst>
            </p:cNvPr>
            <p:cNvGrpSpPr/>
            <p:nvPr/>
          </p:nvGrpSpPr>
          <p:grpSpPr>
            <a:xfrm>
              <a:off x="5434881" y="711756"/>
              <a:ext cx="1363154" cy="348706"/>
              <a:chOff x="7623694" y="1100278"/>
              <a:chExt cx="1363154" cy="771282"/>
            </a:xfrm>
          </p:grpSpPr>
          <p:sp>
            <p:nvSpPr>
              <p:cNvPr id="357" name="Left Bracket 356">
                <a:extLst>
                  <a:ext uri="{FF2B5EF4-FFF2-40B4-BE49-F238E27FC236}">
                    <a16:creationId xmlns:a16="http://schemas.microsoft.com/office/drawing/2014/main" id="{BA150DCD-39B8-3A2B-4CF3-D643B89484BE}"/>
                  </a:ext>
                </a:extLst>
              </p:cNvPr>
              <p:cNvSpPr/>
              <p:nvPr/>
            </p:nvSpPr>
            <p:spPr>
              <a:xfrm rot="5400000">
                <a:off x="7765105" y="958867"/>
                <a:ext cx="398755" cy="681577"/>
              </a:xfrm>
              <a:prstGeom prst="leftBracket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8" name="Left Bracket 357">
                <a:extLst>
                  <a:ext uri="{FF2B5EF4-FFF2-40B4-BE49-F238E27FC236}">
                    <a16:creationId xmlns:a16="http://schemas.microsoft.com/office/drawing/2014/main" id="{1D49DBDD-1E59-DBC9-A453-A3982D66DE19}"/>
                  </a:ext>
                </a:extLst>
              </p:cNvPr>
              <p:cNvSpPr/>
              <p:nvPr/>
            </p:nvSpPr>
            <p:spPr>
              <a:xfrm rot="16200000">
                <a:off x="8446682" y="1331394"/>
                <a:ext cx="398755" cy="681577"/>
              </a:xfrm>
              <a:prstGeom prst="leftBracket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61" name="TextBox 360">
            <a:extLst>
              <a:ext uri="{FF2B5EF4-FFF2-40B4-BE49-F238E27FC236}">
                <a16:creationId xmlns:a16="http://schemas.microsoft.com/office/drawing/2014/main" id="{88ABBAAB-D5E3-AC16-8341-0DD7B8C88BDE}"/>
              </a:ext>
            </a:extLst>
          </p:cNvPr>
          <p:cNvSpPr txBox="1"/>
          <p:nvPr/>
        </p:nvSpPr>
        <p:spPr>
          <a:xfrm>
            <a:off x="9341546" y="2388102"/>
            <a:ext cx="2044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Downlink</a:t>
            </a:r>
          </a:p>
          <a:p>
            <a:pPr algn="ctr"/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recovered clock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EA8E8F2-43C6-D7A3-E6BF-C95831F00D01}"/>
              </a:ext>
            </a:extLst>
          </p:cNvPr>
          <p:cNvSpPr/>
          <p:nvPr/>
        </p:nvSpPr>
        <p:spPr>
          <a:xfrm>
            <a:off x="0" y="0"/>
            <a:ext cx="12192000" cy="15069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B405EC40-A34D-B61C-04FC-80130D5E17C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Bidirectional self-synchronous link</a:t>
            </a:r>
          </a:p>
        </p:txBody>
      </p:sp>
      <p:pic>
        <p:nvPicPr>
          <p:cNvPr id="62" name="Picture 2" descr="Home | CERN">
            <a:extLst>
              <a:ext uri="{FF2B5EF4-FFF2-40B4-BE49-F238E27FC236}">
                <a16:creationId xmlns:a16="http://schemas.microsoft.com/office/drawing/2014/main" id="{514DA99A-0BEF-1DB4-D940-3D924C338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662" y="214743"/>
            <a:ext cx="922705" cy="92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B187DB-D1F4-D243-679B-8D66BCA0F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10/11/2022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215C1A-AA1E-5C24-8ED6-B09B73E82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Timing for DAQ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E54D2-2BF9-C1E2-8E31-0AEB12ECE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53CD-AAE4-4D2C-8CF0-44FA447E5E46}" type="slidenum">
              <a:rPr lang="en-US" smtClean="0"/>
              <a:t>16</a:t>
            </a:fld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EADD9A4-CAFD-DC65-EBE7-592F371C1ADC}"/>
              </a:ext>
            </a:extLst>
          </p:cNvPr>
          <p:cNvGrpSpPr/>
          <p:nvPr/>
        </p:nvGrpSpPr>
        <p:grpSpPr>
          <a:xfrm>
            <a:off x="649398" y="3059161"/>
            <a:ext cx="2002737" cy="354635"/>
            <a:chOff x="4071726" y="711756"/>
            <a:chExt cx="2726309" cy="354635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54D33C3B-11EE-0C86-3DF4-40F85FE9092D}"/>
                </a:ext>
              </a:extLst>
            </p:cNvPr>
            <p:cNvGrpSpPr/>
            <p:nvPr/>
          </p:nvGrpSpPr>
          <p:grpSpPr>
            <a:xfrm>
              <a:off x="4071726" y="717685"/>
              <a:ext cx="1363154" cy="348706"/>
              <a:chOff x="7623694" y="1100278"/>
              <a:chExt cx="1363154" cy="771282"/>
            </a:xfrm>
          </p:grpSpPr>
          <p:sp>
            <p:nvSpPr>
              <p:cNvPr id="56" name="Left Bracket 55">
                <a:extLst>
                  <a:ext uri="{FF2B5EF4-FFF2-40B4-BE49-F238E27FC236}">
                    <a16:creationId xmlns:a16="http://schemas.microsoft.com/office/drawing/2014/main" id="{9DE51670-85AD-4059-DB55-4FAD868F7B02}"/>
                  </a:ext>
                </a:extLst>
              </p:cNvPr>
              <p:cNvSpPr/>
              <p:nvPr/>
            </p:nvSpPr>
            <p:spPr>
              <a:xfrm rot="5400000">
                <a:off x="7765105" y="958867"/>
                <a:ext cx="398755" cy="681577"/>
              </a:xfrm>
              <a:prstGeom prst="leftBracket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Left Bracket 56">
                <a:extLst>
                  <a:ext uri="{FF2B5EF4-FFF2-40B4-BE49-F238E27FC236}">
                    <a16:creationId xmlns:a16="http://schemas.microsoft.com/office/drawing/2014/main" id="{78205302-9DC5-503B-8F11-B5AA0B4FE8AA}"/>
                  </a:ext>
                </a:extLst>
              </p:cNvPr>
              <p:cNvSpPr/>
              <p:nvPr/>
            </p:nvSpPr>
            <p:spPr>
              <a:xfrm rot="16200000">
                <a:off x="8446682" y="1331394"/>
                <a:ext cx="398755" cy="681577"/>
              </a:xfrm>
              <a:prstGeom prst="leftBracket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760AAC6C-F7AD-153D-D94C-EB067659F31C}"/>
                </a:ext>
              </a:extLst>
            </p:cNvPr>
            <p:cNvGrpSpPr/>
            <p:nvPr/>
          </p:nvGrpSpPr>
          <p:grpSpPr>
            <a:xfrm>
              <a:off x="5434881" y="711756"/>
              <a:ext cx="1363154" cy="348706"/>
              <a:chOff x="7623694" y="1100278"/>
              <a:chExt cx="1363154" cy="771282"/>
            </a:xfrm>
          </p:grpSpPr>
          <p:sp>
            <p:nvSpPr>
              <p:cNvPr id="54" name="Left Bracket 53">
                <a:extLst>
                  <a:ext uri="{FF2B5EF4-FFF2-40B4-BE49-F238E27FC236}">
                    <a16:creationId xmlns:a16="http://schemas.microsoft.com/office/drawing/2014/main" id="{9ABEF3C9-6C3C-E4C8-344F-D0AA437F72C7}"/>
                  </a:ext>
                </a:extLst>
              </p:cNvPr>
              <p:cNvSpPr/>
              <p:nvPr/>
            </p:nvSpPr>
            <p:spPr>
              <a:xfrm rot="5400000">
                <a:off x="7765105" y="958867"/>
                <a:ext cx="398755" cy="681577"/>
              </a:xfrm>
              <a:prstGeom prst="leftBracket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Left Bracket 54">
                <a:extLst>
                  <a:ext uri="{FF2B5EF4-FFF2-40B4-BE49-F238E27FC236}">
                    <a16:creationId xmlns:a16="http://schemas.microsoft.com/office/drawing/2014/main" id="{76D5777D-75BB-521F-C3D7-0B8D9EF668C4}"/>
                  </a:ext>
                </a:extLst>
              </p:cNvPr>
              <p:cNvSpPr/>
              <p:nvPr/>
            </p:nvSpPr>
            <p:spPr>
              <a:xfrm rot="16200000">
                <a:off x="8446682" y="1331394"/>
                <a:ext cx="398755" cy="681577"/>
              </a:xfrm>
              <a:prstGeom prst="leftBracket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642FCE82-3F64-DCEA-CBEA-43B07A297345}"/>
              </a:ext>
            </a:extLst>
          </p:cNvPr>
          <p:cNvSpPr txBox="1"/>
          <p:nvPr/>
        </p:nvSpPr>
        <p:spPr>
          <a:xfrm>
            <a:off x="455399" y="2429170"/>
            <a:ext cx="1265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reference</a:t>
            </a:r>
          </a:p>
          <a:p>
            <a:pPr algn="ctr"/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clock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93A3DB1-F88B-E761-59B2-934CA58963D7}"/>
              </a:ext>
            </a:extLst>
          </p:cNvPr>
          <p:cNvCxnSpPr>
            <a:cxnSpLocks/>
          </p:cNvCxnSpPr>
          <p:nvPr/>
        </p:nvCxnSpPr>
        <p:spPr>
          <a:xfrm>
            <a:off x="9553664" y="5424601"/>
            <a:ext cx="1118168" cy="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3CF24770-1CE1-8E11-FF4D-025DEDABD5C9}"/>
              </a:ext>
            </a:extLst>
          </p:cNvPr>
          <p:cNvCxnSpPr>
            <a:cxnSpLocks/>
          </p:cNvCxnSpPr>
          <p:nvPr/>
        </p:nvCxnSpPr>
        <p:spPr>
          <a:xfrm>
            <a:off x="9553664" y="4047371"/>
            <a:ext cx="2082328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E31BD640-DC3D-A3C9-91B0-781DC7D320F0}"/>
              </a:ext>
            </a:extLst>
          </p:cNvPr>
          <p:cNvCxnSpPr>
            <a:cxnSpLocks/>
          </p:cNvCxnSpPr>
          <p:nvPr/>
        </p:nvCxnSpPr>
        <p:spPr>
          <a:xfrm flipV="1">
            <a:off x="10671832" y="4040391"/>
            <a:ext cx="0" cy="1400496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ACD39047-735C-438C-A536-3F140F99466C}"/>
              </a:ext>
            </a:extLst>
          </p:cNvPr>
          <p:cNvSpPr/>
          <p:nvPr/>
        </p:nvSpPr>
        <p:spPr>
          <a:xfrm>
            <a:off x="9828067" y="3702947"/>
            <a:ext cx="635441" cy="662761"/>
          </a:xfrm>
          <a:prstGeom prst="rect">
            <a:avLst/>
          </a:prstGeom>
          <a:solidFill>
            <a:schemeClr val="bg2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PLL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3A4C32DB-6E66-3154-EE13-D2A477F84A7E}"/>
              </a:ext>
            </a:extLst>
          </p:cNvPr>
          <p:cNvCxnSpPr>
            <a:cxnSpLocks/>
            <a:endCxn id="69" idx="1"/>
          </p:cNvCxnSpPr>
          <p:nvPr/>
        </p:nvCxnSpPr>
        <p:spPr>
          <a:xfrm flipV="1">
            <a:off x="9590873" y="4034328"/>
            <a:ext cx="237194" cy="1304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253F9C8-5C80-8202-54A9-8660BFBD7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9783" y="3751182"/>
            <a:ext cx="1387791" cy="646521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F9C0F103-9221-4AF3-9B9A-AB05E8005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098662" y="5136560"/>
            <a:ext cx="1387791" cy="6465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893986-7809-A154-0296-410AB00EDA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2506" y="3797587"/>
            <a:ext cx="1349874" cy="590249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5457C6BE-EBD6-7DB0-A36F-20B13E9661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441709" y="5195681"/>
            <a:ext cx="1349874" cy="590249"/>
          </a:xfrm>
          <a:prstGeom prst="rect">
            <a:avLst/>
          </a:prstGeom>
        </p:spPr>
      </p:pic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5A7E4C5-9399-1362-16BE-D974944F00E2}"/>
              </a:ext>
            </a:extLst>
          </p:cNvPr>
          <p:cNvCxnSpPr>
            <a:cxnSpLocks/>
          </p:cNvCxnSpPr>
          <p:nvPr/>
        </p:nvCxnSpPr>
        <p:spPr>
          <a:xfrm>
            <a:off x="739896" y="4047907"/>
            <a:ext cx="4607618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4510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5" name="Straight Arrow Connector 364">
            <a:extLst>
              <a:ext uri="{FF2B5EF4-FFF2-40B4-BE49-F238E27FC236}">
                <a16:creationId xmlns:a16="http://schemas.microsoft.com/office/drawing/2014/main" id="{2138C663-997D-2B13-21F8-D9B04A354200}"/>
              </a:ext>
            </a:extLst>
          </p:cNvPr>
          <p:cNvCxnSpPr>
            <a:cxnSpLocks/>
          </p:cNvCxnSpPr>
          <p:nvPr/>
        </p:nvCxnSpPr>
        <p:spPr>
          <a:xfrm>
            <a:off x="9553664" y="5424601"/>
            <a:ext cx="1118168" cy="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Straight Arrow Connector 361">
            <a:extLst>
              <a:ext uri="{FF2B5EF4-FFF2-40B4-BE49-F238E27FC236}">
                <a16:creationId xmlns:a16="http://schemas.microsoft.com/office/drawing/2014/main" id="{E46367B4-F2DB-3D23-B1E0-57C4C652B4A5}"/>
              </a:ext>
            </a:extLst>
          </p:cNvPr>
          <p:cNvCxnSpPr>
            <a:cxnSpLocks/>
          </p:cNvCxnSpPr>
          <p:nvPr/>
        </p:nvCxnSpPr>
        <p:spPr>
          <a:xfrm>
            <a:off x="9553664" y="4047371"/>
            <a:ext cx="2082328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A982B93-64DA-433A-4B39-AF57A4BA1295}"/>
              </a:ext>
            </a:extLst>
          </p:cNvPr>
          <p:cNvCxnSpPr>
            <a:cxnSpLocks/>
          </p:cNvCxnSpPr>
          <p:nvPr/>
        </p:nvCxnSpPr>
        <p:spPr>
          <a:xfrm>
            <a:off x="6284101" y="4092712"/>
            <a:ext cx="2168853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5E624B4E-AA9E-5A34-2ED3-011AECE8781D}"/>
              </a:ext>
            </a:extLst>
          </p:cNvPr>
          <p:cNvSpPr/>
          <p:nvPr/>
        </p:nvSpPr>
        <p:spPr>
          <a:xfrm>
            <a:off x="7274664" y="3814626"/>
            <a:ext cx="268515" cy="268515"/>
          </a:xfrm>
          <a:prstGeom prst="ellipse">
            <a:avLst/>
          </a:pr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D5A092D-7B3F-0C93-1052-9354879DEC22}"/>
              </a:ext>
            </a:extLst>
          </p:cNvPr>
          <p:cNvSpPr/>
          <p:nvPr/>
        </p:nvSpPr>
        <p:spPr>
          <a:xfrm>
            <a:off x="7360504" y="3814626"/>
            <a:ext cx="268515" cy="268515"/>
          </a:xfrm>
          <a:prstGeom prst="ellipse">
            <a:avLst/>
          </a:pr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1BF086D0-31C1-3D19-E7F0-B1F3B8455813}"/>
              </a:ext>
            </a:extLst>
          </p:cNvPr>
          <p:cNvCxnSpPr>
            <a:cxnSpLocks/>
          </p:cNvCxnSpPr>
          <p:nvPr/>
        </p:nvCxnSpPr>
        <p:spPr>
          <a:xfrm>
            <a:off x="6344077" y="5450458"/>
            <a:ext cx="2168853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Oval 127">
            <a:extLst>
              <a:ext uri="{FF2B5EF4-FFF2-40B4-BE49-F238E27FC236}">
                <a16:creationId xmlns:a16="http://schemas.microsoft.com/office/drawing/2014/main" id="{4B31DCFE-AAF5-917A-5D9D-F2F1EE88F649}"/>
              </a:ext>
            </a:extLst>
          </p:cNvPr>
          <p:cNvSpPr/>
          <p:nvPr/>
        </p:nvSpPr>
        <p:spPr>
          <a:xfrm>
            <a:off x="7334640" y="5172372"/>
            <a:ext cx="268515" cy="268515"/>
          </a:xfrm>
          <a:prstGeom prst="ellipse">
            <a:avLst/>
          </a:pr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AC38C1BF-971A-6A38-6D8C-48DC11AF91EC}"/>
              </a:ext>
            </a:extLst>
          </p:cNvPr>
          <p:cNvSpPr/>
          <p:nvPr/>
        </p:nvSpPr>
        <p:spPr>
          <a:xfrm>
            <a:off x="7420480" y="5172372"/>
            <a:ext cx="268515" cy="268515"/>
          </a:xfrm>
          <a:prstGeom prst="ellipse">
            <a:avLst/>
          </a:pr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4" name="Group 353">
            <a:extLst>
              <a:ext uri="{FF2B5EF4-FFF2-40B4-BE49-F238E27FC236}">
                <a16:creationId xmlns:a16="http://schemas.microsoft.com/office/drawing/2014/main" id="{10A81E25-7F66-AE8D-F82A-EF653A59701D}"/>
              </a:ext>
            </a:extLst>
          </p:cNvPr>
          <p:cNvGrpSpPr/>
          <p:nvPr/>
        </p:nvGrpSpPr>
        <p:grpSpPr>
          <a:xfrm>
            <a:off x="9883597" y="3074365"/>
            <a:ext cx="2002737" cy="354635"/>
            <a:chOff x="4071726" y="711756"/>
            <a:chExt cx="2726309" cy="354635"/>
          </a:xfrm>
        </p:grpSpPr>
        <p:grpSp>
          <p:nvGrpSpPr>
            <p:cNvPr id="355" name="Group 354">
              <a:extLst>
                <a:ext uri="{FF2B5EF4-FFF2-40B4-BE49-F238E27FC236}">
                  <a16:creationId xmlns:a16="http://schemas.microsoft.com/office/drawing/2014/main" id="{94C31102-D72E-FDB8-9095-7BE529B7FAB4}"/>
                </a:ext>
              </a:extLst>
            </p:cNvPr>
            <p:cNvGrpSpPr/>
            <p:nvPr/>
          </p:nvGrpSpPr>
          <p:grpSpPr>
            <a:xfrm>
              <a:off x="4071726" y="717685"/>
              <a:ext cx="1363154" cy="348706"/>
              <a:chOff x="7623694" y="1100278"/>
              <a:chExt cx="1363154" cy="771282"/>
            </a:xfrm>
          </p:grpSpPr>
          <p:sp>
            <p:nvSpPr>
              <p:cNvPr id="359" name="Left Bracket 358">
                <a:extLst>
                  <a:ext uri="{FF2B5EF4-FFF2-40B4-BE49-F238E27FC236}">
                    <a16:creationId xmlns:a16="http://schemas.microsoft.com/office/drawing/2014/main" id="{F699DA29-AB87-DAE4-7AE2-97FF7A0815F0}"/>
                  </a:ext>
                </a:extLst>
              </p:cNvPr>
              <p:cNvSpPr/>
              <p:nvPr/>
            </p:nvSpPr>
            <p:spPr>
              <a:xfrm rot="5400000">
                <a:off x="7765105" y="958867"/>
                <a:ext cx="398755" cy="681577"/>
              </a:xfrm>
              <a:prstGeom prst="leftBracket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Left Bracket 359">
                <a:extLst>
                  <a:ext uri="{FF2B5EF4-FFF2-40B4-BE49-F238E27FC236}">
                    <a16:creationId xmlns:a16="http://schemas.microsoft.com/office/drawing/2014/main" id="{2FDCEDB7-9415-16EE-140A-71DF1A6BD119}"/>
                  </a:ext>
                </a:extLst>
              </p:cNvPr>
              <p:cNvSpPr/>
              <p:nvPr/>
            </p:nvSpPr>
            <p:spPr>
              <a:xfrm rot="16200000">
                <a:off x="8446682" y="1331394"/>
                <a:ext cx="398755" cy="681577"/>
              </a:xfrm>
              <a:prstGeom prst="leftBracket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6" name="Group 355">
              <a:extLst>
                <a:ext uri="{FF2B5EF4-FFF2-40B4-BE49-F238E27FC236}">
                  <a16:creationId xmlns:a16="http://schemas.microsoft.com/office/drawing/2014/main" id="{648DAFE3-45D2-5D24-BBCD-D48C7E21EE39}"/>
                </a:ext>
              </a:extLst>
            </p:cNvPr>
            <p:cNvGrpSpPr/>
            <p:nvPr/>
          </p:nvGrpSpPr>
          <p:grpSpPr>
            <a:xfrm>
              <a:off x="5434881" y="711756"/>
              <a:ext cx="1363154" cy="348706"/>
              <a:chOff x="7623694" y="1100278"/>
              <a:chExt cx="1363154" cy="771282"/>
            </a:xfrm>
          </p:grpSpPr>
          <p:sp>
            <p:nvSpPr>
              <p:cNvPr id="357" name="Left Bracket 356">
                <a:extLst>
                  <a:ext uri="{FF2B5EF4-FFF2-40B4-BE49-F238E27FC236}">
                    <a16:creationId xmlns:a16="http://schemas.microsoft.com/office/drawing/2014/main" id="{BA150DCD-39B8-3A2B-4CF3-D643B89484BE}"/>
                  </a:ext>
                </a:extLst>
              </p:cNvPr>
              <p:cNvSpPr/>
              <p:nvPr/>
            </p:nvSpPr>
            <p:spPr>
              <a:xfrm rot="5400000">
                <a:off x="7765105" y="958867"/>
                <a:ext cx="398755" cy="681577"/>
              </a:xfrm>
              <a:prstGeom prst="leftBracket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8" name="Left Bracket 357">
                <a:extLst>
                  <a:ext uri="{FF2B5EF4-FFF2-40B4-BE49-F238E27FC236}">
                    <a16:creationId xmlns:a16="http://schemas.microsoft.com/office/drawing/2014/main" id="{1D49DBDD-1E59-DBC9-A453-A3982D66DE19}"/>
                  </a:ext>
                </a:extLst>
              </p:cNvPr>
              <p:cNvSpPr/>
              <p:nvPr/>
            </p:nvSpPr>
            <p:spPr>
              <a:xfrm rot="16200000">
                <a:off x="8446682" y="1331394"/>
                <a:ext cx="398755" cy="681577"/>
              </a:xfrm>
              <a:prstGeom prst="leftBracket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61" name="TextBox 360">
            <a:extLst>
              <a:ext uri="{FF2B5EF4-FFF2-40B4-BE49-F238E27FC236}">
                <a16:creationId xmlns:a16="http://schemas.microsoft.com/office/drawing/2014/main" id="{88ABBAAB-D5E3-AC16-8341-0DD7B8C88BDE}"/>
              </a:ext>
            </a:extLst>
          </p:cNvPr>
          <p:cNvSpPr txBox="1"/>
          <p:nvPr/>
        </p:nvSpPr>
        <p:spPr>
          <a:xfrm>
            <a:off x="9341546" y="2388102"/>
            <a:ext cx="2044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Downlink</a:t>
            </a:r>
          </a:p>
          <a:p>
            <a:pPr algn="ctr"/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recovered clock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366" name="Straight Arrow Connector 365">
            <a:extLst>
              <a:ext uri="{FF2B5EF4-FFF2-40B4-BE49-F238E27FC236}">
                <a16:creationId xmlns:a16="http://schemas.microsoft.com/office/drawing/2014/main" id="{ADD4235B-0379-39BB-A7D0-CA608015FA5B}"/>
              </a:ext>
            </a:extLst>
          </p:cNvPr>
          <p:cNvCxnSpPr>
            <a:cxnSpLocks/>
          </p:cNvCxnSpPr>
          <p:nvPr/>
        </p:nvCxnSpPr>
        <p:spPr>
          <a:xfrm flipV="1">
            <a:off x="10671832" y="4040391"/>
            <a:ext cx="0" cy="1400496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ontent Placeholder 46">
            <a:extLst>
              <a:ext uri="{FF2B5EF4-FFF2-40B4-BE49-F238E27FC236}">
                <a16:creationId xmlns:a16="http://schemas.microsoft.com/office/drawing/2014/main" id="{58ABF7EE-9713-D9CF-E5AD-445B2CC99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Temperature variations in fiber change phase of recovered clock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EA8E8F2-43C6-D7A3-E6BF-C95831F00D01}"/>
              </a:ext>
            </a:extLst>
          </p:cNvPr>
          <p:cNvSpPr/>
          <p:nvPr/>
        </p:nvSpPr>
        <p:spPr>
          <a:xfrm>
            <a:off x="0" y="0"/>
            <a:ext cx="12192000" cy="15069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B405EC40-A34D-B61C-04FC-80130D5E17C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Bidirectional self-synchronous link</a:t>
            </a:r>
          </a:p>
        </p:txBody>
      </p:sp>
      <p:pic>
        <p:nvPicPr>
          <p:cNvPr id="62" name="Picture 2" descr="Home | CERN">
            <a:extLst>
              <a:ext uri="{FF2B5EF4-FFF2-40B4-BE49-F238E27FC236}">
                <a16:creationId xmlns:a16="http://schemas.microsoft.com/office/drawing/2014/main" id="{514DA99A-0BEF-1DB4-D940-3D924C338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662" y="214743"/>
            <a:ext cx="922705" cy="92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B187DB-D1F4-D243-679B-8D66BCA0F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10/11/2022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215C1A-AA1E-5C24-8ED6-B09B73E82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Timing for DAQ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E54D2-2BF9-C1E2-8E31-0AEB12ECE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53CD-AAE4-4D2C-8CF0-44FA447E5E46}" type="slidenum">
              <a:rPr lang="en-US" smtClean="0"/>
              <a:t>17</a:t>
            </a:fld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A05EB48-7DD7-386D-A527-77533C487191}"/>
              </a:ext>
            </a:extLst>
          </p:cNvPr>
          <p:cNvGrpSpPr/>
          <p:nvPr/>
        </p:nvGrpSpPr>
        <p:grpSpPr>
          <a:xfrm>
            <a:off x="9920806" y="3112420"/>
            <a:ext cx="2002737" cy="354635"/>
            <a:chOff x="4071726" y="711756"/>
            <a:chExt cx="2726309" cy="354635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AD275382-4071-445F-E344-30A363798E94}"/>
                </a:ext>
              </a:extLst>
            </p:cNvPr>
            <p:cNvGrpSpPr/>
            <p:nvPr/>
          </p:nvGrpSpPr>
          <p:grpSpPr>
            <a:xfrm>
              <a:off x="4071726" y="717685"/>
              <a:ext cx="1363154" cy="348706"/>
              <a:chOff x="7623694" y="1100278"/>
              <a:chExt cx="1363154" cy="771282"/>
            </a:xfrm>
          </p:grpSpPr>
          <p:sp>
            <p:nvSpPr>
              <p:cNvPr id="53" name="Left Bracket 52">
                <a:extLst>
                  <a:ext uri="{FF2B5EF4-FFF2-40B4-BE49-F238E27FC236}">
                    <a16:creationId xmlns:a16="http://schemas.microsoft.com/office/drawing/2014/main" id="{3BB0C4B6-FBAD-4896-D509-583BF5FCBAF7}"/>
                  </a:ext>
                </a:extLst>
              </p:cNvPr>
              <p:cNvSpPr/>
              <p:nvPr/>
            </p:nvSpPr>
            <p:spPr>
              <a:xfrm rot="5400000">
                <a:off x="7765105" y="958867"/>
                <a:ext cx="398755" cy="681577"/>
              </a:xfrm>
              <a:prstGeom prst="leftBracket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Left Bracket 53">
                <a:extLst>
                  <a:ext uri="{FF2B5EF4-FFF2-40B4-BE49-F238E27FC236}">
                    <a16:creationId xmlns:a16="http://schemas.microsoft.com/office/drawing/2014/main" id="{EAEB8230-FE45-990D-CA79-7D113826B32F}"/>
                  </a:ext>
                </a:extLst>
              </p:cNvPr>
              <p:cNvSpPr/>
              <p:nvPr/>
            </p:nvSpPr>
            <p:spPr>
              <a:xfrm rot="16200000">
                <a:off x="8446682" y="1331394"/>
                <a:ext cx="398755" cy="681577"/>
              </a:xfrm>
              <a:prstGeom prst="leftBracket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B98C15B-A61C-F014-252A-807C65E21728}"/>
                </a:ext>
              </a:extLst>
            </p:cNvPr>
            <p:cNvGrpSpPr/>
            <p:nvPr/>
          </p:nvGrpSpPr>
          <p:grpSpPr>
            <a:xfrm>
              <a:off x="5434881" y="711756"/>
              <a:ext cx="1363154" cy="348706"/>
              <a:chOff x="7623694" y="1100278"/>
              <a:chExt cx="1363154" cy="771282"/>
            </a:xfrm>
          </p:grpSpPr>
          <p:sp>
            <p:nvSpPr>
              <p:cNvPr id="51" name="Left Bracket 50">
                <a:extLst>
                  <a:ext uri="{FF2B5EF4-FFF2-40B4-BE49-F238E27FC236}">
                    <a16:creationId xmlns:a16="http://schemas.microsoft.com/office/drawing/2014/main" id="{ABA671A0-DFDD-6567-4374-0553D8BE9160}"/>
                  </a:ext>
                </a:extLst>
              </p:cNvPr>
              <p:cNvSpPr/>
              <p:nvPr/>
            </p:nvSpPr>
            <p:spPr>
              <a:xfrm rot="5400000">
                <a:off x="7765105" y="958867"/>
                <a:ext cx="398755" cy="681577"/>
              </a:xfrm>
              <a:prstGeom prst="leftBracket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Left Bracket 51">
                <a:extLst>
                  <a:ext uri="{FF2B5EF4-FFF2-40B4-BE49-F238E27FC236}">
                    <a16:creationId xmlns:a16="http://schemas.microsoft.com/office/drawing/2014/main" id="{4B3917E7-BB12-7553-05E0-44045EEA9867}"/>
                  </a:ext>
                </a:extLst>
              </p:cNvPr>
              <p:cNvSpPr/>
              <p:nvPr/>
            </p:nvSpPr>
            <p:spPr>
              <a:xfrm rot="16200000">
                <a:off x="8446682" y="1331394"/>
                <a:ext cx="398755" cy="681577"/>
              </a:xfrm>
              <a:prstGeom prst="leftBracket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F7C00F8-8142-12F9-269C-AEF8A73E8A7F}"/>
              </a:ext>
            </a:extLst>
          </p:cNvPr>
          <p:cNvGrpSpPr/>
          <p:nvPr/>
        </p:nvGrpSpPr>
        <p:grpSpPr>
          <a:xfrm>
            <a:off x="9961630" y="3144842"/>
            <a:ext cx="2002737" cy="354635"/>
            <a:chOff x="4071726" y="711756"/>
            <a:chExt cx="2726309" cy="354635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999B843-0F93-034E-6B67-8966DF4A1645}"/>
                </a:ext>
              </a:extLst>
            </p:cNvPr>
            <p:cNvGrpSpPr/>
            <p:nvPr/>
          </p:nvGrpSpPr>
          <p:grpSpPr>
            <a:xfrm>
              <a:off x="4071726" y="717685"/>
              <a:ext cx="1363154" cy="348706"/>
              <a:chOff x="7623694" y="1100278"/>
              <a:chExt cx="1363154" cy="771282"/>
            </a:xfrm>
          </p:grpSpPr>
          <p:sp>
            <p:nvSpPr>
              <p:cNvPr id="63" name="Left Bracket 62">
                <a:extLst>
                  <a:ext uri="{FF2B5EF4-FFF2-40B4-BE49-F238E27FC236}">
                    <a16:creationId xmlns:a16="http://schemas.microsoft.com/office/drawing/2014/main" id="{7F557739-1761-58F2-217A-F3022F8495EA}"/>
                  </a:ext>
                </a:extLst>
              </p:cNvPr>
              <p:cNvSpPr/>
              <p:nvPr/>
            </p:nvSpPr>
            <p:spPr>
              <a:xfrm rot="5400000">
                <a:off x="7765105" y="958867"/>
                <a:ext cx="398755" cy="681577"/>
              </a:xfrm>
              <a:prstGeom prst="leftBracket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Left Bracket 63">
                <a:extLst>
                  <a:ext uri="{FF2B5EF4-FFF2-40B4-BE49-F238E27FC236}">
                    <a16:creationId xmlns:a16="http://schemas.microsoft.com/office/drawing/2014/main" id="{66FDA5C6-AB90-FED3-2C98-E1BC2551E002}"/>
                  </a:ext>
                </a:extLst>
              </p:cNvPr>
              <p:cNvSpPr/>
              <p:nvPr/>
            </p:nvSpPr>
            <p:spPr>
              <a:xfrm rot="16200000">
                <a:off x="8446682" y="1331394"/>
                <a:ext cx="398755" cy="681577"/>
              </a:xfrm>
              <a:prstGeom prst="leftBracket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2F33620D-2587-DC18-3E75-9658A9D8CB03}"/>
                </a:ext>
              </a:extLst>
            </p:cNvPr>
            <p:cNvGrpSpPr/>
            <p:nvPr/>
          </p:nvGrpSpPr>
          <p:grpSpPr>
            <a:xfrm>
              <a:off x="5434881" y="711756"/>
              <a:ext cx="1363154" cy="348706"/>
              <a:chOff x="7623694" y="1100278"/>
              <a:chExt cx="1363154" cy="771282"/>
            </a:xfrm>
          </p:grpSpPr>
          <p:sp>
            <p:nvSpPr>
              <p:cNvPr id="58" name="Left Bracket 57">
                <a:extLst>
                  <a:ext uri="{FF2B5EF4-FFF2-40B4-BE49-F238E27FC236}">
                    <a16:creationId xmlns:a16="http://schemas.microsoft.com/office/drawing/2014/main" id="{2F99CE24-3571-7F66-E0CB-E8B215A01DBB}"/>
                  </a:ext>
                </a:extLst>
              </p:cNvPr>
              <p:cNvSpPr/>
              <p:nvPr/>
            </p:nvSpPr>
            <p:spPr>
              <a:xfrm rot="5400000">
                <a:off x="7765105" y="958867"/>
                <a:ext cx="398755" cy="681577"/>
              </a:xfrm>
              <a:prstGeom prst="leftBracket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Left Bracket 58">
                <a:extLst>
                  <a:ext uri="{FF2B5EF4-FFF2-40B4-BE49-F238E27FC236}">
                    <a16:creationId xmlns:a16="http://schemas.microsoft.com/office/drawing/2014/main" id="{6D2661E4-04D6-F881-53C3-D9D29B4631E0}"/>
                  </a:ext>
                </a:extLst>
              </p:cNvPr>
              <p:cNvSpPr/>
              <p:nvPr/>
            </p:nvSpPr>
            <p:spPr>
              <a:xfrm rot="16200000">
                <a:off x="8446682" y="1331394"/>
                <a:ext cx="398755" cy="681577"/>
              </a:xfrm>
              <a:prstGeom prst="leftBracket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AD00A95-6C1C-7CED-2D71-30ADC0437705}"/>
              </a:ext>
            </a:extLst>
          </p:cNvPr>
          <p:cNvGrpSpPr/>
          <p:nvPr/>
        </p:nvGrpSpPr>
        <p:grpSpPr>
          <a:xfrm>
            <a:off x="9993086" y="3186038"/>
            <a:ext cx="2002737" cy="354635"/>
            <a:chOff x="4071726" y="711756"/>
            <a:chExt cx="2726309" cy="354635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ABB237C-65CB-0E30-58F1-FD121FE9D39B}"/>
                </a:ext>
              </a:extLst>
            </p:cNvPr>
            <p:cNvGrpSpPr/>
            <p:nvPr/>
          </p:nvGrpSpPr>
          <p:grpSpPr>
            <a:xfrm>
              <a:off x="4071726" y="717685"/>
              <a:ext cx="1363154" cy="348706"/>
              <a:chOff x="7623694" y="1100278"/>
              <a:chExt cx="1363154" cy="771282"/>
            </a:xfrm>
          </p:grpSpPr>
          <p:sp>
            <p:nvSpPr>
              <p:cNvPr id="70" name="Left Bracket 69">
                <a:extLst>
                  <a:ext uri="{FF2B5EF4-FFF2-40B4-BE49-F238E27FC236}">
                    <a16:creationId xmlns:a16="http://schemas.microsoft.com/office/drawing/2014/main" id="{AAE60259-3CC4-A8E6-3F5C-6EC46608773F}"/>
                  </a:ext>
                </a:extLst>
              </p:cNvPr>
              <p:cNvSpPr/>
              <p:nvPr/>
            </p:nvSpPr>
            <p:spPr>
              <a:xfrm rot="5400000">
                <a:off x="7765105" y="958867"/>
                <a:ext cx="398755" cy="681577"/>
              </a:xfrm>
              <a:prstGeom prst="leftBracket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Left Bracket 70">
                <a:extLst>
                  <a:ext uri="{FF2B5EF4-FFF2-40B4-BE49-F238E27FC236}">
                    <a16:creationId xmlns:a16="http://schemas.microsoft.com/office/drawing/2014/main" id="{8BE144FE-F982-0D68-BA08-4819DDBC3B6F}"/>
                  </a:ext>
                </a:extLst>
              </p:cNvPr>
              <p:cNvSpPr/>
              <p:nvPr/>
            </p:nvSpPr>
            <p:spPr>
              <a:xfrm rot="16200000">
                <a:off x="8446682" y="1331394"/>
                <a:ext cx="398755" cy="681577"/>
              </a:xfrm>
              <a:prstGeom prst="leftBracket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E773F04A-6218-8FB4-CEC4-AB35B1474CCB}"/>
                </a:ext>
              </a:extLst>
            </p:cNvPr>
            <p:cNvGrpSpPr/>
            <p:nvPr/>
          </p:nvGrpSpPr>
          <p:grpSpPr>
            <a:xfrm>
              <a:off x="5434881" y="711756"/>
              <a:ext cx="1363154" cy="348706"/>
              <a:chOff x="7623694" y="1100278"/>
              <a:chExt cx="1363154" cy="771282"/>
            </a:xfrm>
          </p:grpSpPr>
          <p:sp>
            <p:nvSpPr>
              <p:cNvPr id="68" name="Left Bracket 67">
                <a:extLst>
                  <a:ext uri="{FF2B5EF4-FFF2-40B4-BE49-F238E27FC236}">
                    <a16:creationId xmlns:a16="http://schemas.microsoft.com/office/drawing/2014/main" id="{725BAF09-BB21-4890-102E-2ABF8974C99C}"/>
                  </a:ext>
                </a:extLst>
              </p:cNvPr>
              <p:cNvSpPr/>
              <p:nvPr/>
            </p:nvSpPr>
            <p:spPr>
              <a:xfrm rot="5400000">
                <a:off x="7765105" y="958867"/>
                <a:ext cx="398755" cy="681577"/>
              </a:xfrm>
              <a:prstGeom prst="leftBracket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Left Bracket 68">
                <a:extLst>
                  <a:ext uri="{FF2B5EF4-FFF2-40B4-BE49-F238E27FC236}">
                    <a16:creationId xmlns:a16="http://schemas.microsoft.com/office/drawing/2014/main" id="{A54273D4-5B9F-0459-D13E-43373CA312AE}"/>
                  </a:ext>
                </a:extLst>
              </p:cNvPr>
              <p:cNvSpPr/>
              <p:nvPr/>
            </p:nvSpPr>
            <p:spPr>
              <a:xfrm rot="16200000">
                <a:off x="8446682" y="1331394"/>
                <a:ext cx="398755" cy="681577"/>
              </a:xfrm>
              <a:prstGeom prst="leftBracket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F4D8DFA-14E8-A3FA-9440-7E7B23B3EBA5}"/>
              </a:ext>
            </a:extLst>
          </p:cNvPr>
          <p:cNvCxnSpPr/>
          <p:nvPr/>
        </p:nvCxnSpPr>
        <p:spPr>
          <a:xfrm flipV="1">
            <a:off x="11200880" y="3007360"/>
            <a:ext cx="494574" cy="49457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7E85C2A-9D91-2F7D-0CB5-DB3332B047C4}"/>
              </a:ext>
            </a:extLst>
          </p:cNvPr>
          <p:cNvSpPr txBox="1"/>
          <p:nvPr/>
        </p:nvSpPr>
        <p:spPr>
          <a:xfrm>
            <a:off x="10523460" y="3518281"/>
            <a:ext cx="1626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Temperature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52EC2E4D-26C6-8047-2BE0-8EF3A8BA207D}"/>
              </a:ext>
            </a:extLst>
          </p:cNvPr>
          <p:cNvCxnSpPr/>
          <p:nvPr/>
        </p:nvCxnSpPr>
        <p:spPr>
          <a:xfrm flipV="1">
            <a:off x="7203537" y="3800895"/>
            <a:ext cx="494574" cy="49457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860ADEE2-BB65-E16A-FC6E-C6D9DF5B1914}"/>
              </a:ext>
            </a:extLst>
          </p:cNvPr>
          <p:cNvSpPr txBox="1"/>
          <p:nvPr/>
        </p:nvSpPr>
        <p:spPr>
          <a:xfrm>
            <a:off x="6799844" y="4537490"/>
            <a:ext cx="1626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Temperature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E79BC24F-BA80-6D29-A42A-CA6311314E46}"/>
              </a:ext>
            </a:extLst>
          </p:cNvPr>
          <p:cNvCxnSpPr/>
          <p:nvPr/>
        </p:nvCxnSpPr>
        <p:spPr>
          <a:xfrm flipV="1">
            <a:off x="7181216" y="5059342"/>
            <a:ext cx="494574" cy="49457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72975AB5-14A9-BA19-3529-74F1178A7819}"/>
              </a:ext>
            </a:extLst>
          </p:cNvPr>
          <p:cNvSpPr/>
          <p:nvPr/>
        </p:nvSpPr>
        <p:spPr>
          <a:xfrm>
            <a:off x="5347514" y="3574141"/>
            <a:ext cx="1452330" cy="9891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Tx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C1F1429-098E-AD56-1FDA-66E1221E6720}"/>
              </a:ext>
            </a:extLst>
          </p:cNvPr>
          <p:cNvSpPr/>
          <p:nvPr/>
        </p:nvSpPr>
        <p:spPr>
          <a:xfrm>
            <a:off x="8103839" y="3574141"/>
            <a:ext cx="1452330" cy="9891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Rx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161198E-FF9C-E04F-030B-8EEBB85570D0}"/>
              </a:ext>
            </a:extLst>
          </p:cNvPr>
          <p:cNvSpPr/>
          <p:nvPr/>
        </p:nvSpPr>
        <p:spPr>
          <a:xfrm flipH="1">
            <a:off x="8103839" y="4955883"/>
            <a:ext cx="1452330" cy="9891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Tx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5AD31DBD-A2D1-7047-4505-7B5CBC5E1C48}"/>
              </a:ext>
            </a:extLst>
          </p:cNvPr>
          <p:cNvSpPr/>
          <p:nvPr/>
        </p:nvSpPr>
        <p:spPr>
          <a:xfrm flipH="1">
            <a:off x="5347514" y="4956549"/>
            <a:ext cx="1452330" cy="9891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Rx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E716B846-AA06-814D-7EAE-A9645C2D1A55}"/>
              </a:ext>
            </a:extLst>
          </p:cNvPr>
          <p:cNvGrpSpPr/>
          <p:nvPr/>
        </p:nvGrpSpPr>
        <p:grpSpPr>
          <a:xfrm>
            <a:off x="649398" y="3059161"/>
            <a:ext cx="2002737" cy="354635"/>
            <a:chOff x="4071726" y="711756"/>
            <a:chExt cx="2726309" cy="354635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D13C3987-74CA-88F0-14BA-4CF5898474A5}"/>
                </a:ext>
              </a:extLst>
            </p:cNvPr>
            <p:cNvGrpSpPr/>
            <p:nvPr/>
          </p:nvGrpSpPr>
          <p:grpSpPr>
            <a:xfrm>
              <a:off x="4071726" y="717685"/>
              <a:ext cx="1363154" cy="348706"/>
              <a:chOff x="7623694" y="1100278"/>
              <a:chExt cx="1363154" cy="771282"/>
            </a:xfrm>
          </p:grpSpPr>
          <p:sp>
            <p:nvSpPr>
              <p:cNvPr id="89" name="Left Bracket 88">
                <a:extLst>
                  <a:ext uri="{FF2B5EF4-FFF2-40B4-BE49-F238E27FC236}">
                    <a16:creationId xmlns:a16="http://schemas.microsoft.com/office/drawing/2014/main" id="{8C09CA9E-D2B1-86B9-795D-F6F13E8D3E68}"/>
                  </a:ext>
                </a:extLst>
              </p:cNvPr>
              <p:cNvSpPr/>
              <p:nvPr/>
            </p:nvSpPr>
            <p:spPr>
              <a:xfrm rot="5400000">
                <a:off x="7765105" y="958867"/>
                <a:ext cx="398755" cy="681577"/>
              </a:xfrm>
              <a:prstGeom prst="leftBracket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Left Bracket 89">
                <a:extLst>
                  <a:ext uri="{FF2B5EF4-FFF2-40B4-BE49-F238E27FC236}">
                    <a16:creationId xmlns:a16="http://schemas.microsoft.com/office/drawing/2014/main" id="{527BE847-4633-97EC-14A8-CD950B6B3492}"/>
                  </a:ext>
                </a:extLst>
              </p:cNvPr>
              <p:cNvSpPr/>
              <p:nvPr/>
            </p:nvSpPr>
            <p:spPr>
              <a:xfrm rot="16200000">
                <a:off x="8446682" y="1331394"/>
                <a:ext cx="398755" cy="681577"/>
              </a:xfrm>
              <a:prstGeom prst="leftBracket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71851716-EFE4-9A20-B134-4E4C49F3977A}"/>
                </a:ext>
              </a:extLst>
            </p:cNvPr>
            <p:cNvGrpSpPr/>
            <p:nvPr/>
          </p:nvGrpSpPr>
          <p:grpSpPr>
            <a:xfrm>
              <a:off x="5434881" y="711756"/>
              <a:ext cx="1363154" cy="348706"/>
              <a:chOff x="7623694" y="1100278"/>
              <a:chExt cx="1363154" cy="771282"/>
            </a:xfrm>
          </p:grpSpPr>
          <p:sp>
            <p:nvSpPr>
              <p:cNvPr id="87" name="Left Bracket 86">
                <a:extLst>
                  <a:ext uri="{FF2B5EF4-FFF2-40B4-BE49-F238E27FC236}">
                    <a16:creationId xmlns:a16="http://schemas.microsoft.com/office/drawing/2014/main" id="{CE99EBE3-4CDA-BDED-6EA1-AAD4677AC81C}"/>
                  </a:ext>
                </a:extLst>
              </p:cNvPr>
              <p:cNvSpPr/>
              <p:nvPr/>
            </p:nvSpPr>
            <p:spPr>
              <a:xfrm rot="5400000">
                <a:off x="7765105" y="958867"/>
                <a:ext cx="398755" cy="681577"/>
              </a:xfrm>
              <a:prstGeom prst="leftBracket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Left Bracket 87">
                <a:extLst>
                  <a:ext uri="{FF2B5EF4-FFF2-40B4-BE49-F238E27FC236}">
                    <a16:creationId xmlns:a16="http://schemas.microsoft.com/office/drawing/2014/main" id="{E66A9F4C-2985-7772-8B1A-40666BCE782B}"/>
                  </a:ext>
                </a:extLst>
              </p:cNvPr>
              <p:cNvSpPr/>
              <p:nvPr/>
            </p:nvSpPr>
            <p:spPr>
              <a:xfrm rot="16200000">
                <a:off x="8446682" y="1331394"/>
                <a:ext cx="398755" cy="681577"/>
              </a:xfrm>
              <a:prstGeom prst="leftBracket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8CF019B0-F0A9-FCF0-5271-FF3AB2B450E3}"/>
              </a:ext>
            </a:extLst>
          </p:cNvPr>
          <p:cNvSpPr txBox="1"/>
          <p:nvPr/>
        </p:nvSpPr>
        <p:spPr>
          <a:xfrm>
            <a:off x="455399" y="2429170"/>
            <a:ext cx="1265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reference</a:t>
            </a:r>
          </a:p>
          <a:p>
            <a:pPr algn="ctr"/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clock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8793D463-DF03-3CDF-0E98-73E353A86AB1}"/>
              </a:ext>
            </a:extLst>
          </p:cNvPr>
          <p:cNvSpPr/>
          <p:nvPr/>
        </p:nvSpPr>
        <p:spPr>
          <a:xfrm>
            <a:off x="9828067" y="3702947"/>
            <a:ext cx="635441" cy="662761"/>
          </a:xfrm>
          <a:prstGeom prst="rect">
            <a:avLst/>
          </a:prstGeom>
          <a:solidFill>
            <a:schemeClr val="bg2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PLL</a:t>
            </a: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C21CDFFB-82DC-AA2F-6CE2-AE5083898FF0}"/>
              </a:ext>
            </a:extLst>
          </p:cNvPr>
          <p:cNvCxnSpPr>
            <a:cxnSpLocks/>
            <a:endCxn id="93" idx="1"/>
          </p:cNvCxnSpPr>
          <p:nvPr/>
        </p:nvCxnSpPr>
        <p:spPr>
          <a:xfrm flipV="1">
            <a:off x="9590873" y="4034328"/>
            <a:ext cx="237194" cy="1304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6590EA18-0341-DEBF-7FE2-2C58B5160232}"/>
              </a:ext>
            </a:extLst>
          </p:cNvPr>
          <p:cNvCxnSpPr>
            <a:cxnSpLocks/>
          </p:cNvCxnSpPr>
          <p:nvPr/>
        </p:nvCxnSpPr>
        <p:spPr>
          <a:xfrm>
            <a:off x="739896" y="4047907"/>
            <a:ext cx="4607618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586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4" name="Straight Arrow Connector 363">
            <a:extLst>
              <a:ext uri="{FF2B5EF4-FFF2-40B4-BE49-F238E27FC236}">
                <a16:creationId xmlns:a16="http://schemas.microsoft.com/office/drawing/2014/main" id="{D5525BCE-A211-DCEB-3167-5E62FDC1EAF8}"/>
              </a:ext>
            </a:extLst>
          </p:cNvPr>
          <p:cNvCxnSpPr>
            <a:cxnSpLocks/>
          </p:cNvCxnSpPr>
          <p:nvPr/>
        </p:nvCxnSpPr>
        <p:spPr>
          <a:xfrm flipH="1">
            <a:off x="2293093" y="5424601"/>
            <a:ext cx="3047392" cy="0"/>
          </a:xfrm>
          <a:prstGeom prst="straightConnector1">
            <a:avLst/>
          </a:prstGeom>
          <a:ln w="508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A982B93-64DA-433A-4B39-AF57A4BA1295}"/>
              </a:ext>
            </a:extLst>
          </p:cNvPr>
          <p:cNvCxnSpPr>
            <a:cxnSpLocks/>
          </p:cNvCxnSpPr>
          <p:nvPr/>
        </p:nvCxnSpPr>
        <p:spPr>
          <a:xfrm>
            <a:off x="6284101" y="4092712"/>
            <a:ext cx="2168853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5E624B4E-AA9E-5A34-2ED3-011AECE8781D}"/>
              </a:ext>
            </a:extLst>
          </p:cNvPr>
          <p:cNvSpPr/>
          <p:nvPr/>
        </p:nvSpPr>
        <p:spPr>
          <a:xfrm>
            <a:off x="7274664" y="3814626"/>
            <a:ext cx="268515" cy="268515"/>
          </a:xfrm>
          <a:prstGeom prst="ellipse">
            <a:avLst/>
          </a:pr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D5A092D-7B3F-0C93-1052-9354879DEC22}"/>
              </a:ext>
            </a:extLst>
          </p:cNvPr>
          <p:cNvSpPr/>
          <p:nvPr/>
        </p:nvSpPr>
        <p:spPr>
          <a:xfrm>
            <a:off x="7360504" y="3814626"/>
            <a:ext cx="268515" cy="268515"/>
          </a:xfrm>
          <a:prstGeom prst="ellipse">
            <a:avLst/>
          </a:pr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1BF086D0-31C1-3D19-E7F0-B1F3B8455813}"/>
              </a:ext>
            </a:extLst>
          </p:cNvPr>
          <p:cNvCxnSpPr>
            <a:cxnSpLocks/>
          </p:cNvCxnSpPr>
          <p:nvPr/>
        </p:nvCxnSpPr>
        <p:spPr>
          <a:xfrm>
            <a:off x="6344077" y="5450458"/>
            <a:ext cx="2168853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Oval 127">
            <a:extLst>
              <a:ext uri="{FF2B5EF4-FFF2-40B4-BE49-F238E27FC236}">
                <a16:creationId xmlns:a16="http://schemas.microsoft.com/office/drawing/2014/main" id="{4B31DCFE-AAF5-917A-5D9D-F2F1EE88F649}"/>
              </a:ext>
            </a:extLst>
          </p:cNvPr>
          <p:cNvSpPr/>
          <p:nvPr/>
        </p:nvSpPr>
        <p:spPr>
          <a:xfrm>
            <a:off x="7334640" y="5172372"/>
            <a:ext cx="268515" cy="268515"/>
          </a:xfrm>
          <a:prstGeom prst="ellipse">
            <a:avLst/>
          </a:pr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AC38C1BF-971A-6A38-6D8C-48DC11AF91EC}"/>
              </a:ext>
            </a:extLst>
          </p:cNvPr>
          <p:cNvSpPr/>
          <p:nvPr/>
        </p:nvSpPr>
        <p:spPr>
          <a:xfrm>
            <a:off x="7420480" y="5172372"/>
            <a:ext cx="268515" cy="268515"/>
          </a:xfrm>
          <a:prstGeom prst="ellipse">
            <a:avLst/>
          </a:pr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2BE6EC-1C28-31E7-F456-F94904371A03}"/>
              </a:ext>
            </a:extLst>
          </p:cNvPr>
          <p:cNvSpPr/>
          <p:nvPr/>
        </p:nvSpPr>
        <p:spPr>
          <a:xfrm>
            <a:off x="5347514" y="3574141"/>
            <a:ext cx="1452330" cy="9891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Tx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922653D5-8728-09F0-3741-7EEA0C1B7BB0}"/>
              </a:ext>
            </a:extLst>
          </p:cNvPr>
          <p:cNvSpPr/>
          <p:nvPr/>
        </p:nvSpPr>
        <p:spPr>
          <a:xfrm>
            <a:off x="8103839" y="3574141"/>
            <a:ext cx="1452330" cy="9891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Rx</a:t>
            </a:r>
          </a:p>
        </p:txBody>
      </p:sp>
      <p:sp>
        <p:nvSpPr>
          <p:cNvPr id="341" name="Rectangle 340">
            <a:extLst>
              <a:ext uri="{FF2B5EF4-FFF2-40B4-BE49-F238E27FC236}">
                <a16:creationId xmlns:a16="http://schemas.microsoft.com/office/drawing/2014/main" id="{602BB3E6-3D91-503C-DCF5-FC1155FB4753}"/>
              </a:ext>
            </a:extLst>
          </p:cNvPr>
          <p:cNvSpPr/>
          <p:nvPr/>
        </p:nvSpPr>
        <p:spPr>
          <a:xfrm flipH="1">
            <a:off x="8103839" y="4955883"/>
            <a:ext cx="1452330" cy="9891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Tx</a:t>
            </a:r>
          </a:p>
        </p:txBody>
      </p:sp>
      <p:sp>
        <p:nvSpPr>
          <p:cNvPr id="344" name="Rectangle 343">
            <a:extLst>
              <a:ext uri="{FF2B5EF4-FFF2-40B4-BE49-F238E27FC236}">
                <a16:creationId xmlns:a16="http://schemas.microsoft.com/office/drawing/2014/main" id="{00ECB640-4AD6-7F0E-89C9-7245AB3393FB}"/>
              </a:ext>
            </a:extLst>
          </p:cNvPr>
          <p:cNvSpPr/>
          <p:nvPr/>
        </p:nvSpPr>
        <p:spPr>
          <a:xfrm flipH="1">
            <a:off x="5347514" y="4956549"/>
            <a:ext cx="1452330" cy="9891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Rx</a:t>
            </a:r>
          </a:p>
        </p:txBody>
      </p:sp>
      <p:grpSp>
        <p:nvGrpSpPr>
          <p:cNvPr id="346" name="Group 345">
            <a:extLst>
              <a:ext uri="{FF2B5EF4-FFF2-40B4-BE49-F238E27FC236}">
                <a16:creationId xmlns:a16="http://schemas.microsoft.com/office/drawing/2014/main" id="{BAE478E4-DD08-670C-D2AE-D6794F13494E}"/>
              </a:ext>
            </a:extLst>
          </p:cNvPr>
          <p:cNvGrpSpPr/>
          <p:nvPr/>
        </p:nvGrpSpPr>
        <p:grpSpPr>
          <a:xfrm>
            <a:off x="649398" y="3059161"/>
            <a:ext cx="2002737" cy="354635"/>
            <a:chOff x="4071726" y="711756"/>
            <a:chExt cx="2726309" cy="354635"/>
          </a:xfrm>
        </p:grpSpPr>
        <p:grpSp>
          <p:nvGrpSpPr>
            <p:cNvPr id="347" name="Group 346">
              <a:extLst>
                <a:ext uri="{FF2B5EF4-FFF2-40B4-BE49-F238E27FC236}">
                  <a16:creationId xmlns:a16="http://schemas.microsoft.com/office/drawing/2014/main" id="{D3222FC0-A8FD-077F-FD3A-2DD783A12179}"/>
                </a:ext>
              </a:extLst>
            </p:cNvPr>
            <p:cNvGrpSpPr/>
            <p:nvPr/>
          </p:nvGrpSpPr>
          <p:grpSpPr>
            <a:xfrm>
              <a:off x="4071726" y="717685"/>
              <a:ext cx="1363154" cy="348706"/>
              <a:chOff x="7623694" y="1100278"/>
              <a:chExt cx="1363154" cy="771282"/>
            </a:xfrm>
          </p:grpSpPr>
          <p:sp>
            <p:nvSpPr>
              <p:cNvPr id="351" name="Left Bracket 350">
                <a:extLst>
                  <a:ext uri="{FF2B5EF4-FFF2-40B4-BE49-F238E27FC236}">
                    <a16:creationId xmlns:a16="http://schemas.microsoft.com/office/drawing/2014/main" id="{EC5C19F2-4B0D-5EAF-75D5-1EFBAFF8DBEE}"/>
                  </a:ext>
                </a:extLst>
              </p:cNvPr>
              <p:cNvSpPr/>
              <p:nvPr/>
            </p:nvSpPr>
            <p:spPr>
              <a:xfrm rot="5400000">
                <a:off x="7765105" y="958867"/>
                <a:ext cx="398755" cy="681577"/>
              </a:xfrm>
              <a:prstGeom prst="leftBracket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" name="Left Bracket 351">
                <a:extLst>
                  <a:ext uri="{FF2B5EF4-FFF2-40B4-BE49-F238E27FC236}">
                    <a16:creationId xmlns:a16="http://schemas.microsoft.com/office/drawing/2014/main" id="{8B6120A0-C809-3AD7-EB76-654FECFD5788}"/>
                  </a:ext>
                </a:extLst>
              </p:cNvPr>
              <p:cNvSpPr/>
              <p:nvPr/>
            </p:nvSpPr>
            <p:spPr>
              <a:xfrm rot="16200000">
                <a:off x="8446682" y="1331394"/>
                <a:ext cx="398755" cy="681577"/>
              </a:xfrm>
              <a:prstGeom prst="leftBracket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48" name="Group 347">
              <a:extLst>
                <a:ext uri="{FF2B5EF4-FFF2-40B4-BE49-F238E27FC236}">
                  <a16:creationId xmlns:a16="http://schemas.microsoft.com/office/drawing/2014/main" id="{26D3AC09-C52D-F142-EA89-94607FB65CD2}"/>
                </a:ext>
              </a:extLst>
            </p:cNvPr>
            <p:cNvGrpSpPr/>
            <p:nvPr/>
          </p:nvGrpSpPr>
          <p:grpSpPr>
            <a:xfrm>
              <a:off x="5434881" y="711756"/>
              <a:ext cx="1363154" cy="348706"/>
              <a:chOff x="7623694" y="1100278"/>
              <a:chExt cx="1363154" cy="771282"/>
            </a:xfrm>
          </p:grpSpPr>
          <p:sp>
            <p:nvSpPr>
              <p:cNvPr id="349" name="Left Bracket 348">
                <a:extLst>
                  <a:ext uri="{FF2B5EF4-FFF2-40B4-BE49-F238E27FC236}">
                    <a16:creationId xmlns:a16="http://schemas.microsoft.com/office/drawing/2014/main" id="{0CB0472B-C5D7-8968-3148-08A2424112B0}"/>
                  </a:ext>
                </a:extLst>
              </p:cNvPr>
              <p:cNvSpPr/>
              <p:nvPr/>
            </p:nvSpPr>
            <p:spPr>
              <a:xfrm rot="5400000">
                <a:off x="7765105" y="958867"/>
                <a:ext cx="398755" cy="681577"/>
              </a:xfrm>
              <a:prstGeom prst="leftBracket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Left Bracket 349">
                <a:extLst>
                  <a:ext uri="{FF2B5EF4-FFF2-40B4-BE49-F238E27FC236}">
                    <a16:creationId xmlns:a16="http://schemas.microsoft.com/office/drawing/2014/main" id="{00A311B2-F1D1-A1F8-8452-0C365AF3D35F}"/>
                  </a:ext>
                </a:extLst>
              </p:cNvPr>
              <p:cNvSpPr/>
              <p:nvPr/>
            </p:nvSpPr>
            <p:spPr>
              <a:xfrm rot="16200000">
                <a:off x="8446682" y="1331394"/>
                <a:ext cx="398755" cy="681577"/>
              </a:xfrm>
              <a:prstGeom prst="leftBracket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53" name="TextBox 352">
            <a:extLst>
              <a:ext uri="{FF2B5EF4-FFF2-40B4-BE49-F238E27FC236}">
                <a16:creationId xmlns:a16="http://schemas.microsoft.com/office/drawing/2014/main" id="{26987C63-3FCA-B6BF-76ED-46CA986E0365}"/>
              </a:ext>
            </a:extLst>
          </p:cNvPr>
          <p:cNvSpPr txBox="1"/>
          <p:nvPr/>
        </p:nvSpPr>
        <p:spPr>
          <a:xfrm>
            <a:off x="455399" y="2429170"/>
            <a:ext cx="1265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reference</a:t>
            </a:r>
          </a:p>
          <a:p>
            <a:pPr algn="ctr"/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clock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61" name="TextBox 360">
            <a:extLst>
              <a:ext uri="{FF2B5EF4-FFF2-40B4-BE49-F238E27FC236}">
                <a16:creationId xmlns:a16="http://schemas.microsoft.com/office/drawing/2014/main" id="{88ABBAAB-D5E3-AC16-8341-0DD7B8C88BDE}"/>
              </a:ext>
            </a:extLst>
          </p:cNvPr>
          <p:cNvSpPr txBox="1"/>
          <p:nvPr/>
        </p:nvSpPr>
        <p:spPr>
          <a:xfrm>
            <a:off x="9341546" y="2388102"/>
            <a:ext cx="2044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Downlink</a:t>
            </a:r>
          </a:p>
          <a:p>
            <a:pPr algn="ctr"/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recovered clock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81" name="TextBox 380">
            <a:extLst>
              <a:ext uri="{FF2B5EF4-FFF2-40B4-BE49-F238E27FC236}">
                <a16:creationId xmlns:a16="http://schemas.microsoft.com/office/drawing/2014/main" id="{35D63960-0542-3745-636F-18D072F233B4}"/>
              </a:ext>
            </a:extLst>
          </p:cNvPr>
          <p:cNvSpPr txBox="1"/>
          <p:nvPr/>
        </p:nvSpPr>
        <p:spPr>
          <a:xfrm>
            <a:off x="-1291" y="5179269"/>
            <a:ext cx="1678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Uplink</a:t>
            </a:r>
          </a:p>
          <a:p>
            <a:pPr algn="ctr"/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recovered </a:t>
            </a:r>
          </a:p>
          <a:p>
            <a:pPr algn="ctr"/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clock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EA8E8F2-43C6-D7A3-E6BF-C95831F00D01}"/>
              </a:ext>
            </a:extLst>
          </p:cNvPr>
          <p:cNvSpPr/>
          <p:nvPr/>
        </p:nvSpPr>
        <p:spPr>
          <a:xfrm>
            <a:off x="0" y="0"/>
            <a:ext cx="12192000" cy="15069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2" descr="Home | CERN">
            <a:extLst>
              <a:ext uri="{FF2B5EF4-FFF2-40B4-BE49-F238E27FC236}">
                <a16:creationId xmlns:a16="http://schemas.microsoft.com/office/drawing/2014/main" id="{514DA99A-0BEF-1DB4-D940-3D924C338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662" y="214743"/>
            <a:ext cx="922705" cy="92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B187DB-D1F4-D243-679B-8D66BCA0F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10/11/2022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215C1A-AA1E-5C24-8ED6-B09B73E82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Timing for DAQ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E54D2-2BF9-C1E2-8E31-0AEB12ECE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53CD-AAE4-4D2C-8CF0-44FA447E5E46}" type="slidenum">
              <a:rPr lang="en-US" smtClean="0"/>
              <a:t>18</a:t>
            </a:fld>
            <a:endParaRPr lang="en-US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091F554-73BC-B6CB-0871-E6F1BA9B1257}"/>
              </a:ext>
            </a:extLst>
          </p:cNvPr>
          <p:cNvCxnSpPr>
            <a:cxnSpLocks/>
          </p:cNvCxnSpPr>
          <p:nvPr/>
        </p:nvCxnSpPr>
        <p:spPr>
          <a:xfrm>
            <a:off x="9553664" y="5424601"/>
            <a:ext cx="1118168" cy="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88E25DDE-F870-3601-D9C5-14DDE9F6B3B2}"/>
              </a:ext>
            </a:extLst>
          </p:cNvPr>
          <p:cNvCxnSpPr>
            <a:cxnSpLocks/>
          </p:cNvCxnSpPr>
          <p:nvPr/>
        </p:nvCxnSpPr>
        <p:spPr>
          <a:xfrm>
            <a:off x="9553664" y="4047371"/>
            <a:ext cx="2082328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5C828CEB-F1DB-A792-09C3-ED10244859EC}"/>
              </a:ext>
            </a:extLst>
          </p:cNvPr>
          <p:cNvCxnSpPr>
            <a:cxnSpLocks/>
          </p:cNvCxnSpPr>
          <p:nvPr/>
        </p:nvCxnSpPr>
        <p:spPr>
          <a:xfrm flipV="1">
            <a:off x="10671832" y="4040391"/>
            <a:ext cx="0" cy="1400496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E3C45BA5-0BD9-8D21-D4F0-8C3F825E7404}"/>
              </a:ext>
            </a:extLst>
          </p:cNvPr>
          <p:cNvSpPr/>
          <p:nvPr/>
        </p:nvSpPr>
        <p:spPr>
          <a:xfrm>
            <a:off x="9828067" y="3702947"/>
            <a:ext cx="635441" cy="662761"/>
          </a:xfrm>
          <a:prstGeom prst="rect">
            <a:avLst/>
          </a:prstGeom>
          <a:solidFill>
            <a:schemeClr val="bg2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PLL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1F25CF5-0640-9B81-DEE9-E986976E1A2F}"/>
              </a:ext>
            </a:extLst>
          </p:cNvPr>
          <p:cNvCxnSpPr>
            <a:cxnSpLocks/>
            <a:endCxn id="65" idx="1"/>
          </p:cNvCxnSpPr>
          <p:nvPr/>
        </p:nvCxnSpPr>
        <p:spPr>
          <a:xfrm flipV="1">
            <a:off x="9590873" y="4034328"/>
            <a:ext cx="237194" cy="1304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ontent Placeholder 46">
            <a:extLst>
              <a:ext uri="{FF2B5EF4-FFF2-40B4-BE49-F238E27FC236}">
                <a16:creationId xmlns:a16="http://schemas.microsoft.com/office/drawing/2014/main" id="{1774A609-9D98-31CF-ADD3-71DFE99CD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Temperature variations in fiber change phase of recovered clock</a:t>
            </a:r>
          </a:p>
        </p:txBody>
      </p:sp>
      <p:sp>
        <p:nvSpPr>
          <p:cNvPr id="68" name="Title 1">
            <a:extLst>
              <a:ext uri="{FF2B5EF4-FFF2-40B4-BE49-F238E27FC236}">
                <a16:creationId xmlns:a16="http://schemas.microsoft.com/office/drawing/2014/main" id="{E33B01A3-EFBA-3779-11DC-D704EACDA7C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Bidirectional self-synchronous link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4DD99D25-3686-B68F-9EE3-17C2C556AA7A}"/>
              </a:ext>
            </a:extLst>
          </p:cNvPr>
          <p:cNvCxnSpPr/>
          <p:nvPr/>
        </p:nvCxnSpPr>
        <p:spPr>
          <a:xfrm flipV="1">
            <a:off x="7203537" y="3800895"/>
            <a:ext cx="494574" cy="49457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BBF1605A-1C3D-89F6-5AA0-A816010AA627}"/>
              </a:ext>
            </a:extLst>
          </p:cNvPr>
          <p:cNvSpPr txBox="1"/>
          <p:nvPr/>
        </p:nvSpPr>
        <p:spPr>
          <a:xfrm>
            <a:off x="6799844" y="4537490"/>
            <a:ext cx="1626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Temperature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BD09D9B2-EA45-E541-7D5F-C19BB706E1D6}"/>
              </a:ext>
            </a:extLst>
          </p:cNvPr>
          <p:cNvCxnSpPr/>
          <p:nvPr/>
        </p:nvCxnSpPr>
        <p:spPr>
          <a:xfrm flipV="1">
            <a:off x="7181216" y="5059342"/>
            <a:ext cx="494574" cy="49457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AC9E4B5-6A4E-3F2D-B7CA-8630C41EA3A9}"/>
              </a:ext>
            </a:extLst>
          </p:cNvPr>
          <p:cNvGrpSpPr/>
          <p:nvPr/>
        </p:nvGrpSpPr>
        <p:grpSpPr>
          <a:xfrm>
            <a:off x="9883597" y="3074365"/>
            <a:ext cx="2002737" cy="354635"/>
            <a:chOff x="4071726" y="711756"/>
            <a:chExt cx="2726309" cy="354635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47F7F936-1A79-5D58-0AB7-4BCE1D4C5DAF}"/>
                </a:ext>
              </a:extLst>
            </p:cNvPr>
            <p:cNvGrpSpPr/>
            <p:nvPr/>
          </p:nvGrpSpPr>
          <p:grpSpPr>
            <a:xfrm>
              <a:off x="4071726" y="717685"/>
              <a:ext cx="1363154" cy="348706"/>
              <a:chOff x="7623694" y="1100278"/>
              <a:chExt cx="1363154" cy="771282"/>
            </a:xfrm>
          </p:grpSpPr>
          <p:sp>
            <p:nvSpPr>
              <p:cNvPr id="77" name="Left Bracket 76">
                <a:extLst>
                  <a:ext uri="{FF2B5EF4-FFF2-40B4-BE49-F238E27FC236}">
                    <a16:creationId xmlns:a16="http://schemas.microsoft.com/office/drawing/2014/main" id="{9B9D7DAF-6DF5-6068-151D-0A137FEA2336}"/>
                  </a:ext>
                </a:extLst>
              </p:cNvPr>
              <p:cNvSpPr/>
              <p:nvPr/>
            </p:nvSpPr>
            <p:spPr>
              <a:xfrm rot="5400000">
                <a:off x="7765105" y="958867"/>
                <a:ext cx="398755" cy="681577"/>
              </a:xfrm>
              <a:prstGeom prst="leftBracket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Left Bracket 77">
                <a:extLst>
                  <a:ext uri="{FF2B5EF4-FFF2-40B4-BE49-F238E27FC236}">
                    <a16:creationId xmlns:a16="http://schemas.microsoft.com/office/drawing/2014/main" id="{885D6E54-9DBE-E91D-061D-02874046C0CF}"/>
                  </a:ext>
                </a:extLst>
              </p:cNvPr>
              <p:cNvSpPr/>
              <p:nvPr/>
            </p:nvSpPr>
            <p:spPr>
              <a:xfrm rot="16200000">
                <a:off x="8446682" y="1331394"/>
                <a:ext cx="398755" cy="681577"/>
              </a:xfrm>
              <a:prstGeom prst="leftBracket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28C2564B-58B8-74E4-9EC0-5F80C1FA1B09}"/>
                </a:ext>
              </a:extLst>
            </p:cNvPr>
            <p:cNvGrpSpPr/>
            <p:nvPr/>
          </p:nvGrpSpPr>
          <p:grpSpPr>
            <a:xfrm>
              <a:off x="5434881" y="711756"/>
              <a:ext cx="1363154" cy="348706"/>
              <a:chOff x="7623694" y="1100278"/>
              <a:chExt cx="1363154" cy="771282"/>
            </a:xfrm>
          </p:grpSpPr>
          <p:sp>
            <p:nvSpPr>
              <p:cNvPr id="75" name="Left Bracket 74">
                <a:extLst>
                  <a:ext uri="{FF2B5EF4-FFF2-40B4-BE49-F238E27FC236}">
                    <a16:creationId xmlns:a16="http://schemas.microsoft.com/office/drawing/2014/main" id="{07746C0B-7512-E590-C1EC-4E7B499929C8}"/>
                  </a:ext>
                </a:extLst>
              </p:cNvPr>
              <p:cNvSpPr/>
              <p:nvPr/>
            </p:nvSpPr>
            <p:spPr>
              <a:xfrm rot="5400000">
                <a:off x="7765105" y="958867"/>
                <a:ext cx="398755" cy="681577"/>
              </a:xfrm>
              <a:prstGeom prst="leftBracket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Left Bracket 75">
                <a:extLst>
                  <a:ext uri="{FF2B5EF4-FFF2-40B4-BE49-F238E27FC236}">
                    <a16:creationId xmlns:a16="http://schemas.microsoft.com/office/drawing/2014/main" id="{06163666-4583-A687-E492-12598E1F2792}"/>
                  </a:ext>
                </a:extLst>
              </p:cNvPr>
              <p:cNvSpPr/>
              <p:nvPr/>
            </p:nvSpPr>
            <p:spPr>
              <a:xfrm rot="16200000">
                <a:off x="8446682" y="1331394"/>
                <a:ext cx="398755" cy="681577"/>
              </a:xfrm>
              <a:prstGeom prst="leftBracket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8F61EFD-0D6B-3630-8465-B8433A51FFB4}"/>
              </a:ext>
            </a:extLst>
          </p:cNvPr>
          <p:cNvGrpSpPr/>
          <p:nvPr/>
        </p:nvGrpSpPr>
        <p:grpSpPr>
          <a:xfrm>
            <a:off x="9920806" y="3112420"/>
            <a:ext cx="2002737" cy="354635"/>
            <a:chOff x="4071726" y="711756"/>
            <a:chExt cx="2726309" cy="354635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B2E3D0C-C6D0-3CEA-A4B4-F5F6EDE35124}"/>
                </a:ext>
              </a:extLst>
            </p:cNvPr>
            <p:cNvGrpSpPr/>
            <p:nvPr/>
          </p:nvGrpSpPr>
          <p:grpSpPr>
            <a:xfrm>
              <a:off x="4071726" y="717685"/>
              <a:ext cx="1363154" cy="348706"/>
              <a:chOff x="7623694" y="1100278"/>
              <a:chExt cx="1363154" cy="771282"/>
            </a:xfrm>
          </p:grpSpPr>
          <p:sp>
            <p:nvSpPr>
              <p:cNvPr id="84" name="Left Bracket 83">
                <a:extLst>
                  <a:ext uri="{FF2B5EF4-FFF2-40B4-BE49-F238E27FC236}">
                    <a16:creationId xmlns:a16="http://schemas.microsoft.com/office/drawing/2014/main" id="{B2DAF9AD-E9A7-A85B-2F35-0354F0AF1496}"/>
                  </a:ext>
                </a:extLst>
              </p:cNvPr>
              <p:cNvSpPr/>
              <p:nvPr/>
            </p:nvSpPr>
            <p:spPr>
              <a:xfrm rot="5400000">
                <a:off x="7765105" y="958867"/>
                <a:ext cx="398755" cy="681577"/>
              </a:xfrm>
              <a:prstGeom prst="leftBracket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Left Bracket 84">
                <a:extLst>
                  <a:ext uri="{FF2B5EF4-FFF2-40B4-BE49-F238E27FC236}">
                    <a16:creationId xmlns:a16="http://schemas.microsoft.com/office/drawing/2014/main" id="{FABEE11E-D475-7EB2-9060-FA8D4ACD8A43}"/>
                  </a:ext>
                </a:extLst>
              </p:cNvPr>
              <p:cNvSpPr/>
              <p:nvPr/>
            </p:nvSpPr>
            <p:spPr>
              <a:xfrm rot="16200000">
                <a:off x="8446682" y="1331394"/>
                <a:ext cx="398755" cy="681577"/>
              </a:xfrm>
              <a:prstGeom prst="leftBracket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B05F7B72-07E6-C305-F278-373B2E3CC8CD}"/>
                </a:ext>
              </a:extLst>
            </p:cNvPr>
            <p:cNvGrpSpPr/>
            <p:nvPr/>
          </p:nvGrpSpPr>
          <p:grpSpPr>
            <a:xfrm>
              <a:off x="5434881" y="711756"/>
              <a:ext cx="1363154" cy="348706"/>
              <a:chOff x="7623694" y="1100278"/>
              <a:chExt cx="1363154" cy="771282"/>
            </a:xfrm>
          </p:grpSpPr>
          <p:sp>
            <p:nvSpPr>
              <p:cNvPr id="82" name="Left Bracket 81">
                <a:extLst>
                  <a:ext uri="{FF2B5EF4-FFF2-40B4-BE49-F238E27FC236}">
                    <a16:creationId xmlns:a16="http://schemas.microsoft.com/office/drawing/2014/main" id="{51BBE759-3A72-A44B-D1F8-0B6D8CCA2CB3}"/>
                  </a:ext>
                </a:extLst>
              </p:cNvPr>
              <p:cNvSpPr/>
              <p:nvPr/>
            </p:nvSpPr>
            <p:spPr>
              <a:xfrm rot="5400000">
                <a:off x="7765105" y="958867"/>
                <a:ext cx="398755" cy="681577"/>
              </a:xfrm>
              <a:prstGeom prst="leftBracket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Left Bracket 82">
                <a:extLst>
                  <a:ext uri="{FF2B5EF4-FFF2-40B4-BE49-F238E27FC236}">
                    <a16:creationId xmlns:a16="http://schemas.microsoft.com/office/drawing/2014/main" id="{93134FC7-A14E-E0B8-6EFA-684AAC9F97A4}"/>
                  </a:ext>
                </a:extLst>
              </p:cNvPr>
              <p:cNvSpPr/>
              <p:nvPr/>
            </p:nvSpPr>
            <p:spPr>
              <a:xfrm rot="16200000">
                <a:off x="8446682" y="1331394"/>
                <a:ext cx="398755" cy="681577"/>
              </a:xfrm>
              <a:prstGeom prst="leftBracket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560A7207-05B5-3B00-110E-96FF47B084C9}"/>
              </a:ext>
            </a:extLst>
          </p:cNvPr>
          <p:cNvGrpSpPr/>
          <p:nvPr/>
        </p:nvGrpSpPr>
        <p:grpSpPr>
          <a:xfrm>
            <a:off x="9961630" y="3144842"/>
            <a:ext cx="2002737" cy="354635"/>
            <a:chOff x="4071726" y="711756"/>
            <a:chExt cx="2726309" cy="354635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621ED2BD-7AFB-3E26-E2A3-62FE239D84DA}"/>
                </a:ext>
              </a:extLst>
            </p:cNvPr>
            <p:cNvGrpSpPr/>
            <p:nvPr/>
          </p:nvGrpSpPr>
          <p:grpSpPr>
            <a:xfrm>
              <a:off x="4071726" y="717685"/>
              <a:ext cx="1363154" cy="348706"/>
              <a:chOff x="7623694" y="1100278"/>
              <a:chExt cx="1363154" cy="771282"/>
            </a:xfrm>
          </p:grpSpPr>
          <p:sp>
            <p:nvSpPr>
              <p:cNvPr id="91" name="Left Bracket 90">
                <a:extLst>
                  <a:ext uri="{FF2B5EF4-FFF2-40B4-BE49-F238E27FC236}">
                    <a16:creationId xmlns:a16="http://schemas.microsoft.com/office/drawing/2014/main" id="{46EF6F15-EA5F-A2F5-A849-7E164A4A6252}"/>
                  </a:ext>
                </a:extLst>
              </p:cNvPr>
              <p:cNvSpPr/>
              <p:nvPr/>
            </p:nvSpPr>
            <p:spPr>
              <a:xfrm rot="5400000">
                <a:off x="7765105" y="958867"/>
                <a:ext cx="398755" cy="681577"/>
              </a:xfrm>
              <a:prstGeom prst="leftBracket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Left Bracket 91">
                <a:extLst>
                  <a:ext uri="{FF2B5EF4-FFF2-40B4-BE49-F238E27FC236}">
                    <a16:creationId xmlns:a16="http://schemas.microsoft.com/office/drawing/2014/main" id="{B9909643-7C0F-2C00-BA48-426E2B120084}"/>
                  </a:ext>
                </a:extLst>
              </p:cNvPr>
              <p:cNvSpPr/>
              <p:nvPr/>
            </p:nvSpPr>
            <p:spPr>
              <a:xfrm rot="16200000">
                <a:off x="8446682" y="1331394"/>
                <a:ext cx="398755" cy="681577"/>
              </a:xfrm>
              <a:prstGeom prst="leftBracket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984660E4-DFA5-92E0-E6A0-B8F516E98E3D}"/>
                </a:ext>
              </a:extLst>
            </p:cNvPr>
            <p:cNvGrpSpPr/>
            <p:nvPr/>
          </p:nvGrpSpPr>
          <p:grpSpPr>
            <a:xfrm>
              <a:off x="5434881" y="711756"/>
              <a:ext cx="1363154" cy="348706"/>
              <a:chOff x="7623694" y="1100278"/>
              <a:chExt cx="1363154" cy="771282"/>
            </a:xfrm>
          </p:grpSpPr>
          <p:sp>
            <p:nvSpPr>
              <p:cNvPr id="89" name="Left Bracket 88">
                <a:extLst>
                  <a:ext uri="{FF2B5EF4-FFF2-40B4-BE49-F238E27FC236}">
                    <a16:creationId xmlns:a16="http://schemas.microsoft.com/office/drawing/2014/main" id="{EC164412-1771-575C-4B3D-D5EC4E4BE4F4}"/>
                  </a:ext>
                </a:extLst>
              </p:cNvPr>
              <p:cNvSpPr/>
              <p:nvPr/>
            </p:nvSpPr>
            <p:spPr>
              <a:xfrm rot="5400000">
                <a:off x="7765105" y="958867"/>
                <a:ext cx="398755" cy="681577"/>
              </a:xfrm>
              <a:prstGeom prst="leftBracket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Left Bracket 89">
                <a:extLst>
                  <a:ext uri="{FF2B5EF4-FFF2-40B4-BE49-F238E27FC236}">
                    <a16:creationId xmlns:a16="http://schemas.microsoft.com/office/drawing/2014/main" id="{F5EBA80B-F427-B224-CB5A-DB1DC0BB0361}"/>
                  </a:ext>
                </a:extLst>
              </p:cNvPr>
              <p:cNvSpPr/>
              <p:nvPr/>
            </p:nvSpPr>
            <p:spPr>
              <a:xfrm rot="16200000">
                <a:off x="8446682" y="1331394"/>
                <a:ext cx="398755" cy="681577"/>
              </a:xfrm>
              <a:prstGeom prst="leftBracket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348DC8F0-1EBC-CA50-F083-485D5F9ACB59}"/>
              </a:ext>
            </a:extLst>
          </p:cNvPr>
          <p:cNvGrpSpPr/>
          <p:nvPr/>
        </p:nvGrpSpPr>
        <p:grpSpPr>
          <a:xfrm>
            <a:off x="9993086" y="3186038"/>
            <a:ext cx="2002737" cy="354635"/>
            <a:chOff x="4071726" y="711756"/>
            <a:chExt cx="2726309" cy="354635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581311A4-579C-374F-D253-8566599EECA8}"/>
                </a:ext>
              </a:extLst>
            </p:cNvPr>
            <p:cNvGrpSpPr/>
            <p:nvPr/>
          </p:nvGrpSpPr>
          <p:grpSpPr>
            <a:xfrm>
              <a:off x="4071726" y="717685"/>
              <a:ext cx="1363154" cy="348706"/>
              <a:chOff x="7623694" y="1100278"/>
              <a:chExt cx="1363154" cy="771282"/>
            </a:xfrm>
          </p:grpSpPr>
          <p:sp>
            <p:nvSpPr>
              <p:cNvPr id="98" name="Left Bracket 97">
                <a:extLst>
                  <a:ext uri="{FF2B5EF4-FFF2-40B4-BE49-F238E27FC236}">
                    <a16:creationId xmlns:a16="http://schemas.microsoft.com/office/drawing/2014/main" id="{21FCA950-D5F3-0D59-DD2F-0EEF1D34D200}"/>
                  </a:ext>
                </a:extLst>
              </p:cNvPr>
              <p:cNvSpPr/>
              <p:nvPr/>
            </p:nvSpPr>
            <p:spPr>
              <a:xfrm rot="5400000">
                <a:off x="7765105" y="958867"/>
                <a:ext cx="398755" cy="681577"/>
              </a:xfrm>
              <a:prstGeom prst="leftBracket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Left Bracket 98">
                <a:extLst>
                  <a:ext uri="{FF2B5EF4-FFF2-40B4-BE49-F238E27FC236}">
                    <a16:creationId xmlns:a16="http://schemas.microsoft.com/office/drawing/2014/main" id="{8F90C3F3-9731-89B7-0213-D76CB1F0D4C6}"/>
                  </a:ext>
                </a:extLst>
              </p:cNvPr>
              <p:cNvSpPr/>
              <p:nvPr/>
            </p:nvSpPr>
            <p:spPr>
              <a:xfrm rot="16200000">
                <a:off x="8446682" y="1331394"/>
                <a:ext cx="398755" cy="681577"/>
              </a:xfrm>
              <a:prstGeom prst="leftBracket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6F541F57-5E63-962D-0F1B-2F138B7D4879}"/>
                </a:ext>
              </a:extLst>
            </p:cNvPr>
            <p:cNvGrpSpPr/>
            <p:nvPr/>
          </p:nvGrpSpPr>
          <p:grpSpPr>
            <a:xfrm>
              <a:off x="5434881" y="711756"/>
              <a:ext cx="1363154" cy="348706"/>
              <a:chOff x="7623694" y="1100278"/>
              <a:chExt cx="1363154" cy="771282"/>
            </a:xfrm>
          </p:grpSpPr>
          <p:sp>
            <p:nvSpPr>
              <p:cNvPr id="96" name="Left Bracket 95">
                <a:extLst>
                  <a:ext uri="{FF2B5EF4-FFF2-40B4-BE49-F238E27FC236}">
                    <a16:creationId xmlns:a16="http://schemas.microsoft.com/office/drawing/2014/main" id="{CD06326D-3C44-3FDA-6D67-AB2D8D1249B4}"/>
                  </a:ext>
                </a:extLst>
              </p:cNvPr>
              <p:cNvSpPr/>
              <p:nvPr/>
            </p:nvSpPr>
            <p:spPr>
              <a:xfrm rot="5400000">
                <a:off x="7765105" y="958867"/>
                <a:ext cx="398755" cy="681577"/>
              </a:xfrm>
              <a:prstGeom prst="leftBracket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Left Bracket 96">
                <a:extLst>
                  <a:ext uri="{FF2B5EF4-FFF2-40B4-BE49-F238E27FC236}">
                    <a16:creationId xmlns:a16="http://schemas.microsoft.com/office/drawing/2014/main" id="{2A3B2A46-5414-4690-79FE-B05C1B84DC71}"/>
                  </a:ext>
                </a:extLst>
              </p:cNvPr>
              <p:cNvSpPr/>
              <p:nvPr/>
            </p:nvSpPr>
            <p:spPr>
              <a:xfrm rot="16200000">
                <a:off x="8446682" y="1331394"/>
                <a:ext cx="398755" cy="681577"/>
              </a:xfrm>
              <a:prstGeom prst="leftBracket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467AF10D-47FE-503B-2032-D39AFCB49163}"/>
              </a:ext>
            </a:extLst>
          </p:cNvPr>
          <p:cNvCxnSpPr/>
          <p:nvPr/>
        </p:nvCxnSpPr>
        <p:spPr>
          <a:xfrm flipV="1">
            <a:off x="11200880" y="3007360"/>
            <a:ext cx="494574" cy="49457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CD53DF37-2BED-BA5E-CE34-B1FB0DB40E76}"/>
              </a:ext>
            </a:extLst>
          </p:cNvPr>
          <p:cNvSpPr txBox="1"/>
          <p:nvPr/>
        </p:nvSpPr>
        <p:spPr>
          <a:xfrm>
            <a:off x="10523460" y="3518281"/>
            <a:ext cx="1626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Temperature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F504F914-D0E5-DB4A-80A5-BFDEC2BF7949}"/>
              </a:ext>
            </a:extLst>
          </p:cNvPr>
          <p:cNvGrpSpPr/>
          <p:nvPr/>
        </p:nvGrpSpPr>
        <p:grpSpPr>
          <a:xfrm>
            <a:off x="2341822" y="5566350"/>
            <a:ext cx="2002737" cy="354635"/>
            <a:chOff x="4071726" y="711756"/>
            <a:chExt cx="2726309" cy="354635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5EAD813E-70E9-A248-B489-78E538DD9F80}"/>
                </a:ext>
              </a:extLst>
            </p:cNvPr>
            <p:cNvGrpSpPr/>
            <p:nvPr/>
          </p:nvGrpSpPr>
          <p:grpSpPr>
            <a:xfrm>
              <a:off x="4071726" y="717685"/>
              <a:ext cx="1363154" cy="348706"/>
              <a:chOff x="7623694" y="1100278"/>
              <a:chExt cx="1363154" cy="771282"/>
            </a:xfrm>
          </p:grpSpPr>
          <p:sp>
            <p:nvSpPr>
              <p:cNvPr id="107" name="Left Bracket 106">
                <a:extLst>
                  <a:ext uri="{FF2B5EF4-FFF2-40B4-BE49-F238E27FC236}">
                    <a16:creationId xmlns:a16="http://schemas.microsoft.com/office/drawing/2014/main" id="{3FF580CB-290D-624D-D7FE-737302093E3D}"/>
                  </a:ext>
                </a:extLst>
              </p:cNvPr>
              <p:cNvSpPr/>
              <p:nvPr/>
            </p:nvSpPr>
            <p:spPr>
              <a:xfrm rot="5400000">
                <a:off x="7765105" y="958867"/>
                <a:ext cx="398755" cy="681577"/>
              </a:xfrm>
              <a:prstGeom prst="leftBracket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Left Bracket 107">
                <a:extLst>
                  <a:ext uri="{FF2B5EF4-FFF2-40B4-BE49-F238E27FC236}">
                    <a16:creationId xmlns:a16="http://schemas.microsoft.com/office/drawing/2014/main" id="{9898FF84-2FC2-1683-2C29-9868073DAE7E}"/>
                  </a:ext>
                </a:extLst>
              </p:cNvPr>
              <p:cNvSpPr/>
              <p:nvPr/>
            </p:nvSpPr>
            <p:spPr>
              <a:xfrm rot="16200000">
                <a:off x="8446682" y="1331394"/>
                <a:ext cx="398755" cy="681577"/>
              </a:xfrm>
              <a:prstGeom prst="leftBracket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8E5D44A9-CA4E-24D9-26DA-2FC54486A08A}"/>
                </a:ext>
              </a:extLst>
            </p:cNvPr>
            <p:cNvGrpSpPr/>
            <p:nvPr/>
          </p:nvGrpSpPr>
          <p:grpSpPr>
            <a:xfrm>
              <a:off x="5434881" y="711756"/>
              <a:ext cx="1363154" cy="348706"/>
              <a:chOff x="7623694" y="1100278"/>
              <a:chExt cx="1363154" cy="771282"/>
            </a:xfrm>
          </p:grpSpPr>
          <p:sp>
            <p:nvSpPr>
              <p:cNvPr id="105" name="Left Bracket 104">
                <a:extLst>
                  <a:ext uri="{FF2B5EF4-FFF2-40B4-BE49-F238E27FC236}">
                    <a16:creationId xmlns:a16="http://schemas.microsoft.com/office/drawing/2014/main" id="{02CB21DB-F78D-C238-30D7-4CE538B45FE5}"/>
                  </a:ext>
                </a:extLst>
              </p:cNvPr>
              <p:cNvSpPr/>
              <p:nvPr/>
            </p:nvSpPr>
            <p:spPr>
              <a:xfrm rot="5400000">
                <a:off x="7765105" y="958867"/>
                <a:ext cx="398755" cy="681577"/>
              </a:xfrm>
              <a:prstGeom prst="leftBracket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Left Bracket 105">
                <a:extLst>
                  <a:ext uri="{FF2B5EF4-FFF2-40B4-BE49-F238E27FC236}">
                    <a16:creationId xmlns:a16="http://schemas.microsoft.com/office/drawing/2014/main" id="{DACE219A-DCBB-FBBB-D2FE-7640F214E938}"/>
                  </a:ext>
                </a:extLst>
              </p:cNvPr>
              <p:cNvSpPr/>
              <p:nvPr/>
            </p:nvSpPr>
            <p:spPr>
              <a:xfrm rot="16200000">
                <a:off x="8446682" y="1331394"/>
                <a:ext cx="398755" cy="681577"/>
              </a:xfrm>
              <a:prstGeom prst="leftBracket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99F5CEEB-D4F8-16A3-702F-2E3FBA043132}"/>
              </a:ext>
            </a:extLst>
          </p:cNvPr>
          <p:cNvGrpSpPr/>
          <p:nvPr/>
        </p:nvGrpSpPr>
        <p:grpSpPr>
          <a:xfrm>
            <a:off x="2379031" y="5604405"/>
            <a:ext cx="2002737" cy="354635"/>
            <a:chOff x="4071726" y="711756"/>
            <a:chExt cx="2726309" cy="354635"/>
          </a:xfrm>
        </p:grpSpPr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4FCC7B27-D536-B491-E862-BA52200DEAD7}"/>
                </a:ext>
              </a:extLst>
            </p:cNvPr>
            <p:cNvGrpSpPr/>
            <p:nvPr/>
          </p:nvGrpSpPr>
          <p:grpSpPr>
            <a:xfrm>
              <a:off x="4071726" y="717685"/>
              <a:ext cx="1363154" cy="348706"/>
              <a:chOff x="7623694" y="1100278"/>
              <a:chExt cx="1363154" cy="771282"/>
            </a:xfrm>
          </p:grpSpPr>
          <p:sp>
            <p:nvSpPr>
              <p:cNvPr id="114" name="Left Bracket 113">
                <a:extLst>
                  <a:ext uri="{FF2B5EF4-FFF2-40B4-BE49-F238E27FC236}">
                    <a16:creationId xmlns:a16="http://schemas.microsoft.com/office/drawing/2014/main" id="{5E229369-1D98-B7F5-21EC-76549B87E5DB}"/>
                  </a:ext>
                </a:extLst>
              </p:cNvPr>
              <p:cNvSpPr/>
              <p:nvPr/>
            </p:nvSpPr>
            <p:spPr>
              <a:xfrm rot="5400000">
                <a:off x="7765105" y="958867"/>
                <a:ext cx="398755" cy="681577"/>
              </a:xfrm>
              <a:prstGeom prst="leftBracket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Left Bracket 114">
                <a:extLst>
                  <a:ext uri="{FF2B5EF4-FFF2-40B4-BE49-F238E27FC236}">
                    <a16:creationId xmlns:a16="http://schemas.microsoft.com/office/drawing/2014/main" id="{99187823-1BF0-1266-5101-99481C0EE065}"/>
                  </a:ext>
                </a:extLst>
              </p:cNvPr>
              <p:cNvSpPr/>
              <p:nvPr/>
            </p:nvSpPr>
            <p:spPr>
              <a:xfrm rot="16200000">
                <a:off x="8446682" y="1331394"/>
                <a:ext cx="398755" cy="681577"/>
              </a:xfrm>
              <a:prstGeom prst="leftBracket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9B21BA48-64A1-D00E-DBFE-69BD83E6967F}"/>
                </a:ext>
              </a:extLst>
            </p:cNvPr>
            <p:cNvGrpSpPr/>
            <p:nvPr/>
          </p:nvGrpSpPr>
          <p:grpSpPr>
            <a:xfrm>
              <a:off x="5434881" y="711756"/>
              <a:ext cx="1363154" cy="348706"/>
              <a:chOff x="7623694" y="1100278"/>
              <a:chExt cx="1363154" cy="771282"/>
            </a:xfrm>
          </p:grpSpPr>
          <p:sp>
            <p:nvSpPr>
              <p:cNvPr id="112" name="Left Bracket 111">
                <a:extLst>
                  <a:ext uri="{FF2B5EF4-FFF2-40B4-BE49-F238E27FC236}">
                    <a16:creationId xmlns:a16="http://schemas.microsoft.com/office/drawing/2014/main" id="{8D18B854-85F8-7374-786E-CC3D72B35327}"/>
                  </a:ext>
                </a:extLst>
              </p:cNvPr>
              <p:cNvSpPr/>
              <p:nvPr/>
            </p:nvSpPr>
            <p:spPr>
              <a:xfrm rot="5400000">
                <a:off x="7765105" y="958867"/>
                <a:ext cx="398755" cy="681577"/>
              </a:xfrm>
              <a:prstGeom prst="leftBracket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Left Bracket 112">
                <a:extLst>
                  <a:ext uri="{FF2B5EF4-FFF2-40B4-BE49-F238E27FC236}">
                    <a16:creationId xmlns:a16="http://schemas.microsoft.com/office/drawing/2014/main" id="{CC7AC60F-E5D0-636B-80DE-7D84724F0300}"/>
                  </a:ext>
                </a:extLst>
              </p:cNvPr>
              <p:cNvSpPr/>
              <p:nvPr/>
            </p:nvSpPr>
            <p:spPr>
              <a:xfrm rot="16200000">
                <a:off x="8446682" y="1331394"/>
                <a:ext cx="398755" cy="681577"/>
              </a:xfrm>
              <a:prstGeom prst="leftBracket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7343092A-33B9-45AF-0078-60E96F181AF0}"/>
              </a:ext>
            </a:extLst>
          </p:cNvPr>
          <p:cNvGrpSpPr/>
          <p:nvPr/>
        </p:nvGrpSpPr>
        <p:grpSpPr>
          <a:xfrm>
            <a:off x="2419855" y="5636827"/>
            <a:ext cx="2002737" cy="354635"/>
            <a:chOff x="4071726" y="711756"/>
            <a:chExt cx="2726309" cy="354635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CF9E57C5-C9A1-1B2E-E780-24A8A3A8866D}"/>
                </a:ext>
              </a:extLst>
            </p:cNvPr>
            <p:cNvGrpSpPr/>
            <p:nvPr/>
          </p:nvGrpSpPr>
          <p:grpSpPr>
            <a:xfrm>
              <a:off x="4071726" y="717685"/>
              <a:ext cx="1363154" cy="348706"/>
              <a:chOff x="7623694" y="1100278"/>
              <a:chExt cx="1363154" cy="771282"/>
            </a:xfrm>
          </p:grpSpPr>
          <p:sp>
            <p:nvSpPr>
              <p:cNvPr id="121" name="Left Bracket 120">
                <a:extLst>
                  <a:ext uri="{FF2B5EF4-FFF2-40B4-BE49-F238E27FC236}">
                    <a16:creationId xmlns:a16="http://schemas.microsoft.com/office/drawing/2014/main" id="{873D31CF-D77E-B64B-69E5-97182E5B68F8}"/>
                  </a:ext>
                </a:extLst>
              </p:cNvPr>
              <p:cNvSpPr/>
              <p:nvPr/>
            </p:nvSpPr>
            <p:spPr>
              <a:xfrm rot="5400000">
                <a:off x="7765105" y="958867"/>
                <a:ext cx="398755" cy="681577"/>
              </a:xfrm>
              <a:prstGeom prst="leftBracket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Left Bracket 121">
                <a:extLst>
                  <a:ext uri="{FF2B5EF4-FFF2-40B4-BE49-F238E27FC236}">
                    <a16:creationId xmlns:a16="http://schemas.microsoft.com/office/drawing/2014/main" id="{5EC05FB2-B0D7-DC7E-0319-7A71B55B260E}"/>
                  </a:ext>
                </a:extLst>
              </p:cNvPr>
              <p:cNvSpPr/>
              <p:nvPr/>
            </p:nvSpPr>
            <p:spPr>
              <a:xfrm rot="16200000">
                <a:off x="8446682" y="1331394"/>
                <a:ext cx="398755" cy="681577"/>
              </a:xfrm>
              <a:prstGeom prst="leftBracket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FE2E9BFD-CFF3-AC0A-C63A-11353F01F10F}"/>
                </a:ext>
              </a:extLst>
            </p:cNvPr>
            <p:cNvGrpSpPr/>
            <p:nvPr/>
          </p:nvGrpSpPr>
          <p:grpSpPr>
            <a:xfrm>
              <a:off x="5434881" y="711756"/>
              <a:ext cx="1363154" cy="348706"/>
              <a:chOff x="7623694" y="1100278"/>
              <a:chExt cx="1363154" cy="771282"/>
            </a:xfrm>
          </p:grpSpPr>
          <p:sp>
            <p:nvSpPr>
              <p:cNvPr id="119" name="Left Bracket 118">
                <a:extLst>
                  <a:ext uri="{FF2B5EF4-FFF2-40B4-BE49-F238E27FC236}">
                    <a16:creationId xmlns:a16="http://schemas.microsoft.com/office/drawing/2014/main" id="{67E503B5-FB3D-9FC4-9E18-544F32B006DE}"/>
                  </a:ext>
                </a:extLst>
              </p:cNvPr>
              <p:cNvSpPr/>
              <p:nvPr/>
            </p:nvSpPr>
            <p:spPr>
              <a:xfrm rot="5400000">
                <a:off x="7765105" y="958867"/>
                <a:ext cx="398755" cy="681577"/>
              </a:xfrm>
              <a:prstGeom prst="leftBracket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Left Bracket 119">
                <a:extLst>
                  <a:ext uri="{FF2B5EF4-FFF2-40B4-BE49-F238E27FC236}">
                    <a16:creationId xmlns:a16="http://schemas.microsoft.com/office/drawing/2014/main" id="{1C9037FB-6031-CCB1-90DA-8A8067B145D6}"/>
                  </a:ext>
                </a:extLst>
              </p:cNvPr>
              <p:cNvSpPr/>
              <p:nvPr/>
            </p:nvSpPr>
            <p:spPr>
              <a:xfrm rot="16200000">
                <a:off x="8446682" y="1331394"/>
                <a:ext cx="398755" cy="681577"/>
              </a:xfrm>
              <a:prstGeom prst="leftBracket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5A3D42B2-562D-BDAD-EE27-1AE1E4C6A358}"/>
              </a:ext>
            </a:extLst>
          </p:cNvPr>
          <p:cNvGrpSpPr/>
          <p:nvPr/>
        </p:nvGrpSpPr>
        <p:grpSpPr>
          <a:xfrm>
            <a:off x="2451311" y="5678023"/>
            <a:ext cx="2002737" cy="354635"/>
            <a:chOff x="4071726" y="711756"/>
            <a:chExt cx="2726309" cy="354635"/>
          </a:xfrm>
        </p:grpSpPr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D4028593-986D-CDB1-FD55-A081FA0EB327}"/>
                </a:ext>
              </a:extLst>
            </p:cNvPr>
            <p:cNvGrpSpPr/>
            <p:nvPr/>
          </p:nvGrpSpPr>
          <p:grpSpPr>
            <a:xfrm>
              <a:off x="4071726" y="717685"/>
              <a:ext cx="1363154" cy="348706"/>
              <a:chOff x="7623694" y="1100278"/>
              <a:chExt cx="1363154" cy="771282"/>
            </a:xfrm>
          </p:grpSpPr>
          <p:sp>
            <p:nvSpPr>
              <p:cNvPr id="132" name="Left Bracket 131">
                <a:extLst>
                  <a:ext uri="{FF2B5EF4-FFF2-40B4-BE49-F238E27FC236}">
                    <a16:creationId xmlns:a16="http://schemas.microsoft.com/office/drawing/2014/main" id="{4FE22270-7238-9232-55C6-E6C5F0893D64}"/>
                  </a:ext>
                </a:extLst>
              </p:cNvPr>
              <p:cNvSpPr/>
              <p:nvPr/>
            </p:nvSpPr>
            <p:spPr>
              <a:xfrm rot="5400000">
                <a:off x="7765105" y="958867"/>
                <a:ext cx="398755" cy="681577"/>
              </a:xfrm>
              <a:prstGeom prst="leftBracket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Left Bracket 132">
                <a:extLst>
                  <a:ext uri="{FF2B5EF4-FFF2-40B4-BE49-F238E27FC236}">
                    <a16:creationId xmlns:a16="http://schemas.microsoft.com/office/drawing/2014/main" id="{0230082C-BC17-EEDE-1B6B-C6FBDBF70C66}"/>
                  </a:ext>
                </a:extLst>
              </p:cNvPr>
              <p:cNvSpPr/>
              <p:nvPr/>
            </p:nvSpPr>
            <p:spPr>
              <a:xfrm rot="16200000">
                <a:off x="8446682" y="1331394"/>
                <a:ext cx="398755" cy="681577"/>
              </a:xfrm>
              <a:prstGeom prst="leftBracket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44321292-07E3-918B-2273-B7489A93F67D}"/>
                </a:ext>
              </a:extLst>
            </p:cNvPr>
            <p:cNvGrpSpPr/>
            <p:nvPr/>
          </p:nvGrpSpPr>
          <p:grpSpPr>
            <a:xfrm>
              <a:off x="5434881" y="711756"/>
              <a:ext cx="1363154" cy="348706"/>
              <a:chOff x="7623694" y="1100278"/>
              <a:chExt cx="1363154" cy="771282"/>
            </a:xfrm>
          </p:grpSpPr>
          <p:sp>
            <p:nvSpPr>
              <p:cNvPr id="130" name="Left Bracket 129">
                <a:extLst>
                  <a:ext uri="{FF2B5EF4-FFF2-40B4-BE49-F238E27FC236}">
                    <a16:creationId xmlns:a16="http://schemas.microsoft.com/office/drawing/2014/main" id="{433D3508-B885-398E-914F-3AA368F2DAAE}"/>
                  </a:ext>
                </a:extLst>
              </p:cNvPr>
              <p:cNvSpPr/>
              <p:nvPr/>
            </p:nvSpPr>
            <p:spPr>
              <a:xfrm rot="5400000">
                <a:off x="7765105" y="958867"/>
                <a:ext cx="398755" cy="681577"/>
              </a:xfrm>
              <a:prstGeom prst="leftBracket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Left Bracket 130">
                <a:extLst>
                  <a:ext uri="{FF2B5EF4-FFF2-40B4-BE49-F238E27FC236}">
                    <a16:creationId xmlns:a16="http://schemas.microsoft.com/office/drawing/2014/main" id="{A07DF744-5F34-977F-A4E1-B0CD89726003}"/>
                  </a:ext>
                </a:extLst>
              </p:cNvPr>
              <p:cNvSpPr/>
              <p:nvPr/>
            </p:nvSpPr>
            <p:spPr>
              <a:xfrm rot="16200000">
                <a:off x="8446682" y="1331394"/>
                <a:ext cx="398755" cy="681577"/>
              </a:xfrm>
              <a:prstGeom prst="leftBracket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AA900C14-EF14-FA6C-92DC-0FAC3FEAFDCC}"/>
              </a:ext>
            </a:extLst>
          </p:cNvPr>
          <p:cNvCxnSpPr/>
          <p:nvPr/>
        </p:nvCxnSpPr>
        <p:spPr>
          <a:xfrm flipV="1">
            <a:off x="3659105" y="5499345"/>
            <a:ext cx="494574" cy="49457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>
            <a:extLst>
              <a:ext uri="{FF2B5EF4-FFF2-40B4-BE49-F238E27FC236}">
                <a16:creationId xmlns:a16="http://schemas.microsoft.com/office/drawing/2014/main" id="{27560533-A5E6-7E21-DAE6-588F68903CE7}"/>
              </a:ext>
            </a:extLst>
          </p:cNvPr>
          <p:cNvSpPr txBox="1"/>
          <p:nvPr/>
        </p:nvSpPr>
        <p:spPr>
          <a:xfrm>
            <a:off x="2981685" y="6010266"/>
            <a:ext cx="1626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Temperature</a:t>
            </a:r>
          </a:p>
        </p:txBody>
      </p: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D81DBC73-BD74-2307-F6E5-DF061FF2D5BF}"/>
              </a:ext>
            </a:extLst>
          </p:cNvPr>
          <p:cNvCxnSpPr>
            <a:cxnSpLocks/>
          </p:cNvCxnSpPr>
          <p:nvPr/>
        </p:nvCxnSpPr>
        <p:spPr>
          <a:xfrm>
            <a:off x="739896" y="4047907"/>
            <a:ext cx="4607618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560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71F2351-1223-D398-53F6-27524ECDC2C4}"/>
              </a:ext>
            </a:extLst>
          </p:cNvPr>
          <p:cNvCxnSpPr>
            <a:cxnSpLocks/>
          </p:cNvCxnSpPr>
          <p:nvPr/>
        </p:nvCxnSpPr>
        <p:spPr>
          <a:xfrm>
            <a:off x="739896" y="4047907"/>
            <a:ext cx="4607618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75C5872-5E86-4AB1-B0BB-0D139D26560E}"/>
              </a:ext>
            </a:extLst>
          </p:cNvPr>
          <p:cNvCxnSpPr>
            <a:cxnSpLocks/>
          </p:cNvCxnSpPr>
          <p:nvPr/>
        </p:nvCxnSpPr>
        <p:spPr>
          <a:xfrm>
            <a:off x="2793650" y="4047371"/>
            <a:ext cx="340822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BB6261E1-0244-6DC9-7FE5-5A31DF56E515}"/>
              </a:ext>
            </a:extLst>
          </p:cNvPr>
          <p:cNvCxnSpPr>
            <a:cxnSpLocks/>
          </p:cNvCxnSpPr>
          <p:nvPr/>
        </p:nvCxnSpPr>
        <p:spPr>
          <a:xfrm>
            <a:off x="3780099" y="4047371"/>
            <a:ext cx="340822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5D74D0A6-5250-296A-CE49-3A63C6E688F8}"/>
              </a:ext>
            </a:extLst>
          </p:cNvPr>
          <p:cNvCxnSpPr>
            <a:cxnSpLocks/>
          </p:cNvCxnSpPr>
          <p:nvPr/>
        </p:nvCxnSpPr>
        <p:spPr>
          <a:xfrm>
            <a:off x="820539" y="4047907"/>
            <a:ext cx="1009068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Arrow Connector 363">
            <a:extLst>
              <a:ext uri="{FF2B5EF4-FFF2-40B4-BE49-F238E27FC236}">
                <a16:creationId xmlns:a16="http://schemas.microsoft.com/office/drawing/2014/main" id="{D5525BCE-A211-DCEB-3167-5E62FDC1EAF8}"/>
              </a:ext>
            </a:extLst>
          </p:cNvPr>
          <p:cNvCxnSpPr>
            <a:cxnSpLocks/>
          </p:cNvCxnSpPr>
          <p:nvPr/>
        </p:nvCxnSpPr>
        <p:spPr>
          <a:xfrm flipH="1">
            <a:off x="2293093" y="5424601"/>
            <a:ext cx="3047392" cy="0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A982B93-64DA-433A-4B39-AF57A4BA1295}"/>
              </a:ext>
            </a:extLst>
          </p:cNvPr>
          <p:cNvCxnSpPr>
            <a:cxnSpLocks/>
          </p:cNvCxnSpPr>
          <p:nvPr/>
        </p:nvCxnSpPr>
        <p:spPr>
          <a:xfrm>
            <a:off x="6284101" y="4092712"/>
            <a:ext cx="2168853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5E624B4E-AA9E-5A34-2ED3-011AECE8781D}"/>
              </a:ext>
            </a:extLst>
          </p:cNvPr>
          <p:cNvSpPr/>
          <p:nvPr/>
        </p:nvSpPr>
        <p:spPr>
          <a:xfrm>
            <a:off x="7274664" y="3814626"/>
            <a:ext cx="268515" cy="268515"/>
          </a:xfrm>
          <a:prstGeom prst="ellipse">
            <a:avLst/>
          </a:pr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D5A092D-7B3F-0C93-1052-9354879DEC22}"/>
              </a:ext>
            </a:extLst>
          </p:cNvPr>
          <p:cNvSpPr/>
          <p:nvPr/>
        </p:nvSpPr>
        <p:spPr>
          <a:xfrm>
            <a:off x="7360504" y="3814626"/>
            <a:ext cx="268515" cy="268515"/>
          </a:xfrm>
          <a:prstGeom prst="ellipse">
            <a:avLst/>
          </a:pr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1BF086D0-31C1-3D19-E7F0-B1F3B8455813}"/>
              </a:ext>
            </a:extLst>
          </p:cNvPr>
          <p:cNvCxnSpPr>
            <a:cxnSpLocks/>
          </p:cNvCxnSpPr>
          <p:nvPr/>
        </p:nvCxnSpPr>
        <p:spPr>
          <a:xfrm>
            <a:off x="6344077" y="5450458"/>
            <a:ext cx="2168853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Oval 127">
            <a:extLst>
              <a:ext uri="{FF2B5EF4-FFF2-40B4-BE49-F238E27FC236}">
                <a16:creationId xmlns:a16="http://schemas.microsoft.com/office/drawing/2014/main" id="{4B31DCFE-AAF5-917A-5D9D-F2F1EE88F649}"/>
              </a:ext>
            </a:extLst>
          </p:cNvPr>
          <p:cNvSpPr/>
          <p:nvPr/>
        </p:nvSpPr>
        <p:spPr>
          <a:xfrm>
            <a:off x="7334640" y="5172372"/>
            <a:ext cx="268515" cy="268515"/>
          </a:xfrm>
          <a:prstGeom prst="ellipse">
            <a:avLst/>
          </a:pr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AC38C1BF-971A-6A38-6D8C-48DC11AF91EC}"/>
              </a:ext>
            </a:extLst>
          </p:cNvPr>
          <p:cNvSpPr/>
          <p:nvPr/>
        </p:nvSpPr>
        <p:spPr>
          <a:xfrm>
            <a:off x="7420480" y="5172372"/>
            <a:ext cx="268515" cy="268515"/>
          </a:xfrm>
          <a:prstGeom prst="ellipse">
            <a:avLst/>
          </a:pr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2BE6EC-1C28-31E7-F456-F94904371A03}"/>
              </a:ext>
            </a:extLst>
          </p:cNvPr>
          <p:cNvSpPr/>
          <p:nvPr/>
        </p:nvSpPr>
        <p:spPr>
          <a:xfrm>
            <a:off x="5347514" y="3574141"/>
            <a:ext cx="1452330" cy="9891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Tx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922653D5-8728-09F0-3741-7EEA0C1B7BB0}"/>
              </a:ext>
            </a:extLst>
          </p:cNvPr>
          <p:cNvSpPr/>
          <p:nvPr/>
        </p:nvSpPr>
        <p:spPr>
          <a:xfrm>
            <a:off x="8103839" y="3574141"/>
            <a:ext cx="1452330" cy="9891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Rx</a:t>
            </a:r>
          </a:p>
        </p:txBody>
      </p:sp>
      <p:sp>
        <p:nvSpPr>
          <p:cNvPr id="341" name="Rectangle 340">
            <a:extLst>
              <a:ext uri="{FF2B5EF4-FFF2-40B4-BE49-F238E27FC236}">
                <a16:creationId xmlns:a16="http://schemas.microsoft.com/office/drawing/2014/main" id="{602BB3E6-3D91-503C-DCF5-FC1155FB4753}"/>
              </a:ext>
            </a:extLst>
          </p:cNvPr>
          <p:cNvSpPr/>
          <p:nvPr/>
        </p:nvSpPr>
        <p:spPr>
          <a:xfrm flipH="1">
            <a:off x="8103839" y="4955883"/>
            <a:ext cx="1452330" cy="9891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Tx</a:t>
            </a:r>
          </a:p>
        </p:txBody>
      </p:sp>
      <p:sp>
        <p:nvSpPr>
          <p:cNvPr id="344" name="Rectangle 343">
            <a:extLst>
              <a:ext uri="{FF2B5EF4-FFF2-40B4-BE49-F238E27FC236}">
                <a16:creationId xmlns:a16="http://schemas.microsoft.com/office/drawing/2014/main" id="{00ECB640-4AD6-7F0E-89C9-7245AB3393FB}"/>
              </a:ext>
            </a:extLst>
          </p:cNvPr>
          <p:cNvSpPr/>
          <p:nvPr/>
        </p:nvSpPr>
        <p:spPr>
          <a:xfrm flipH="1">
            <a:off x="5347514" y="4956549"/>
            <a:ext cx="1452330" cy="9891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Rx</a:t>
            </a:r>
          </a:p>
        </p:txBody>
      </p:sp>
      <p:grpSp>
        <p:nvGrpSpPr>
          <p:cNvPr id="346" name="Group 345">
            <a:extLst>
              <a:ext uri="{FF2B5EF4-FFF2-40B4-BE49-F238E27FC236}">
                <a16:creationId xmlns:a16="http://schemas.microsoft.com/office/drawing/2014/main" id="{BAE478E4-DD08-670C-D2AE-D6794F13494E}"/>
              </a:ext>
            </a:extLst>
          </p:cNvPr>
          <p:cNvGrpSpPr/>
          <p:nvPr/>
        </p:nvGrpSpPr>
        <p:grpSpPr>
          <a:xfrm>
            <a:off x="649398" y="3059161"/>
            <a:ext cx="2002737" cy="354635"/>
            <a:chOff x="4071726" y="711756"/>
            <a:chExt cx="2726309" cy="354635"/>
          </a:xfrm>
        </p:grpSpPr>
        <p:grpSp>
          <p:nvGrpSpPr>
            <p:cNvPr id="347" name="Group 346">
              <a:extLst>
                <a:ext uri="{FF2B5EF4-FFF2-40B4-BE49-F238E27FC236}">
                  <a16:creationId xmlns:a16="http://schemas.microsoft.com/office/drawing/2014/main" id="{D3222FC0-A8FD-077F-FD3A-2DD783A12179}"/>
                </a:ext>
              </a:extLst>
            </p:cNvPr>
            <p:cNvGrpSpPr/>
            <p:nvPr/>
          </p:nvGrpSpPr>
          <p:grpSpPr>
            <a:xfrm>
              <a:off x="4071726" y="717685"/>
              <a:ext cx="1363154" cy="348706"/>
              <a:chOff x="7623694" y="1100278"/>
              <a:chExt cx="1363154" cy="771282"/>
            </a:xfrm>
          </p:grpSpPr>
          <p:sp>
            <p:nvSpPr>
              <p:cNvPr id="351" name="Left Bracket 350">
                <a:extLst>
                  <a:ext uri="{FF2B5EF4-FFF2-40B4-BE49-F238E27FC236}">
                    <a16:creationId xmlns:a16="http://schemas.microsoft.com/office/drawing/2014/main" id="{EC5C19F2-4B0D-5EAF-75D5-1EFBAFF8DBEE}"/>
                  </a:ext>
                </a:extLst>
              </p:cNvPr>
              <p:cNvSpPr/>
              <p:nvPr/>
            </p:nvSpPr>
            <p:spPr>
              <a:xfrm rot="5400000">
                <a:off x="7765105" y="958867"/>
                <a:ext cx="398755" cy="681577"/>
              </a:xfrm>
              <a:prstGeom prst="leftBracket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" name="Left Bracket 351">
                <a:extLst>
                  <a:ext uri="{FF2B5EF4-FFF2-40B4-BE49-F238E27FC236}">
                    <a16:creationId xmlns:a16="http://schemas.microsoft.com/office/drawing/2014/main" id="{8B6120A0-C809-3AD7-EB76-654FECFD5788}"/>
                  </a:ext>
                </a:extLst>
              </p:cNvPr>
              <p:cNvSpPr/>
              <p:nvPr/>
            </p:nvSpPr>
            <p:spPr>
              <a:xfrm rot="16200000">
                <a:off x="8446682" y="1331394"/>
                <a:ext cx="398755" cy="681577"/>
              </a:xfrm>
              <a:prstGeom prst="leftBracket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48" name="Group 347">
              <a:extLst>
                <a:ext uri="{FF2B5EF4-FFF2-40B4-BE49-F238E27FC236}">
                  <a16:creationId xmlns:a16="http://schemas.microsoft.com/office/drawing/2014/main" id="{26D3AC09-C52D-F142-EA89-94607FB65CD2}"/>
                </a:ext>
              </a:extLst>
            </p:cNvPr>
            <p:cNvGrpSpPr/>
            <p:nvPr/>
          </p:nvGrpSpPr>
          <p:grpSpPr>
            <a:xfrm>
              <a:off x="5434881" y="711756"/>
              <a:ext cx="1363154" cy="348706"/>
              <a:chOff x="7623694" y="1100278"/>
              <a:chExt cx="1363154" cy="771282"/>
            </a:xfrm>
          </p:grpSpPr>
          <p:sp>
            <p:nvSpPr>
              <p:cNvPr id="349" name="Left Bracket 348">
                <a:extLst>
                  <a:ext uri="{FF2B5EF4-FFF2-40B4-BE49-F238E27FC236}">
                    <a16:creationId xmlns:a16="http://schemas.microsoft.com/office/drawing/2014/main" id="{0CB0472B-C5D7-8968-3148-08A2424112B0}"/>
                  </a:ext>
                </a:extLst>
              </p:cNvPr>
              <p:cNvSpPr/>
              <p:nvPr/>
            </p:nvSpPr>
            <p:spPr>
              <a:xfrm rot="5400000">
                <a:off x="7765105" y="958867"/>
                <a:ext cx="398755" cy="681577"/>
              </a:xfrm>
              <a:prstGeom prst="leftBracket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Left Bracket 349">
                <a:extLst>
                  <a:ext uri="{FF2B5EF4-FFF2-40B4-BE49-F238E27FC236}">
                    <a16:creationId xmlns:a16="http://schemas.microsoft.com/office/drawing/2014/main" id="{00A311B2-F1D1-A1F8-8452-0C365AF3D35F}"/>
                  </a:ext>
                </a:extLst>
              </p:cNvPr>
              <p:cNvSpPr/>
              <p:nvPr/>
            </p:nvSpPr>
            <p:spPr>
              <a:xfrm rot="16200000">
                <a:off x="8446682" y="1331394"/>
                <a:ext cx="398755" cy="681577"/>
              </a:xfrm>
              <a:prstGeom prst="leftBracket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53" name="TextBox 352">
            <a:extLst>
              <a:ext uri="{FF2B5EF4-FFF2-40B4-BE49-F238E27FC236}">
                <a16:creationId xmlns:a16="http://schemas.microsoft.com/office/drawing/2014/main" id="{26987C63-3FCA-B6BF-76ED-46CA986E0365}"/>
              </a:ext>
            </a:extLst>
          </p:cNvPr>
          <p:cNvSpPr txBox="1"/>
          <p:nvPr/>
        </p:nvSpPr>
        <p:spPr>
          <a:xfrm>
            <a:off x="455399" y="2429170"/>
            <a:ext cx="1265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reference</a:t>
            </a:r>
          </a:p>
          <a:p>
            <a:pPr algn="ctr"/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clock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354" name="Group 353">
            <a:extLst>
              <a:ext uri="{FF2B5EF4-FFF2-40B4-BE49-F238E27FC236}">
                <a16:creationId xmlns:a16="http://schemas.microsoft.com/office/drawing/2014/main" id="{10A81E25-7F66-AE8D-F82A-EF653A59701D}"/>
              </a:ext>
            </a:extLst>
          </p:cNvPr>
          <p:cNvGrpSpPr/>
          <p:nvPr/>
        </p:nvGrpSpPr>
        <p:grpSpPr>
          <a:xfrm>
            <a:off x="9883597" y="3074365"/>
            <a:ext cx="2002737" cy="354635"/>
            <a:chOff x="4071726" y="711756"/>
            <a:chExt cx="2726309" cy="354635"/>
          </a:xfrm>
        </p:grpSpPr>
        <p:grpSp>
          <p:nvGrpSpPr>
            <p:cNvPr id="355" name="Group 354">
              <a:extLst>
                <a:ext uri="{FF2B5EF4-FFF2-40B4-BE49-F238E27FC236}">
                  <a16:creationId xmlns:a16="http://schemas.microsoft.com/office/drawing/2014/main" id="{94C31102-D72E-FDB8-9095-7BE529B7FAB4}"/>
                </a:ext>
              </a:extLst>
            </p:cNvPr>
            <p:cNvGrpSpPr/>
            <p:nvPr/>
          </p:nvGrpSpPr>
          <p:grpSpPr>
            <a:xfrm>
              <a:off x="4071726" y="717685"/>
              <a:ext cx="1363154" cy="348706"/>
              <a:chOff x="7623694" y="1100278"/>
              <a:chExt cx="1363154" cy="771282"/>
            </a:xfrm>
          </p:grpSpPr>
          <p:sp>
            <p:nvSpPr>
              <p:cNvPr id="359" name="Left Bracket 358">
                <a:extLst>
                  <a:ext uri="{FF2B5EF4-FFF2-40B4-BE49-F238E27FC236}">
                    <a16:creationId xmlns:a16="http://schemas.microsoft.com/office/drawing/2014/main" id="{F699DA29-AB87-DAE4-7AE2-97FF7A0815F0}"/>
                  </a:ext>
                </a:extLst>
              </p:cNvPr>
              <p:cNvSpPr/>
              <p:nvPr/>
            </p:nvSpPr>
            <p:spPr>
              <a:xfrm rot="5400000">
                <a:off x="7765105" y="958867"/>
                <a:ext cx="398755" cy="681577"/>
              </a:xfrm>
              <a:prstGeom prst="leftBracket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Left Bracket 359">
                <a:extLst>
                  <a:ext uri="{FF2B5EF4-FFF2-40B4-BE49-F238E27FC236}">
                    <a16:creationId xmlns:a16="http://schemas.microsoft.com/office/drawing/2014/main" id="{2FDCEDB7-9415-16EE-140A-71DF1A6BD119}"/>
                  </a:ext>
                </a:extLst>
              </p:cNvPr>
              <p:cNvSpPr/>
              <p:nvPr/>
            </p:nvSpPr>
            <p:spPr>
              <a:xfrm rot="16200000">
                <a:off x="8446682" y="1331394"/>
                <a:ext cx="398755" cy="681577"/>
              </a:xfrm>
              <a:prstGeom prst="leftBracket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6" name="Group 355">
              <a:extLst>
                <a:ext uri="{FF2B5EF4-FFF2-40B4-BE49-F238E27FC236}">
                  <a16:creationId xmlns:a16="http://schemas.microsoft.com/office/drawing/2014/main" id="{648DAFE3-45D2-5D24-BBCD-D48C7E21EE39}"/>
                </a:ext>
              </a:extLst>
            </p:cNvPr>
            <p:cNvGrpSpPr/>
            <p:nvPr/>
          </p:nvGrpSpPr>
          <p:grpSpPr>
            <a:xfrm>
              <a:off x="5434881" y="711756"/>
              <a:ext cx="1363154" cy="348706"/>
              <a:chOff x="7623694" y="1100278"/>
              <a:chExt cx="1363154" cy="771282"/>
            </a:xfrm>
          </p:grpSpPr>
          <p:sp>
            <p:nvSpPr>
              <p:cNvPr id="357" name="Left Bracket 356">
                <a:extLst>
                  <a:ext uri="{FF2B5EF4-FFF2-40B4-BE49-F238E27FC236}">
                    <a16:creationId xmlns:a16="http://schemas.microsoft.com/office/drawing/2014/main" id="{BA150DCD-39B8-3A2B-4CF3-D643B89484BE}"/>
                  </a:ext>
                </a:extLst>
              </p:cNvPr>
              <p:cNvSpPr/>
              <p:nvPr/>
            </p:nvSpPr>
            <p:spPr>
              <a:xfrm rot="5400000">
                <a:off x="7765105" y="958867"/>
                <a:ext cx="398755" cy="681577"/>
              </a:xfrm>
              <a:prstGeom prst="leftBracket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8" name="Left Bracket 357">
                <a:extLst>
                  <a:ext uri="{FF2B5EF4-FFF2-40B4-BE49-F238E27FC236}">
                    <a16:creationId xmlns:a16="http://schemas.microsoft.com/office/drawing/2014/main" id="{1D49DBDD-1E59-DBC9-A453-A3982D66DE19}"/>
                  </a:ext>
                </a:extLst>
              </p:cNvPr>
              <p:cNvSpPr/>
              <p:nvPr/>
            </p:nvSpPr>
            <p:spPr>
              <a:xfrm rot="16200000">
                <a:off x="8446682" y="1331394"/>
                <a:ext cx="398755" cy="681577"/>
              </a:xfrm>
              <a:prstGeom prst="leftBracket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61" name="TextBox 360">
            <a:extLst>
              <a:ext uri="{FF2B5EF4-FFF2-40B4-BE49-F238E27FC236}">
                <a16:creationId xmlns:a16="http://schemas.microsoft.com/office/drawing/2014/main" id="{88ABBAAB-D5E3-AC16-8341-0DD7B8C88BDE}"/>
              </a:ext>
            </a:extLst>
          </p:cNvPr>
          <p:cNvSpPr txBox="1"/>
          <p:nvPr/>
        </p:nvSpPr>
        <p:spPr>
          <a:xfrm>
            <a:off x="9341546" y="2388102"/>
            <a:ext cx="2044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Downlink</a:t>
            </a:r>
          </a:p>
          <a:p>
            <a:pPr algn="ctr"/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recovered clock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67" name="Rectangle 366">
            <a:extLst>
              <a:ext uri="{FF2B5EF4-FFF2-40B4-BE49-F238E27FC236}">
                <a16:creationId xmlns:a16="http://schemas.microsoft.com/office/drawing/2014/main" id="{59F784CC-0BD1-13F4-BCD1-F7C7092B0012}"/>
              </a:ext>
            </a:extLst>
          </p:cNvPr>
          <p:cNvSpPr/>
          <p:nvPr/>
        </p:nvSpPr>
        <p:spPr>
          <a:xfrm>
            <a:off x="1829607" y="3633812"/>
            <a:ext cx="964042" cy="827117"/>
          </a:xfrm>
          <a:prstGeom prst="rect">
            <a:avLst/>
          </a:prstGeom>
          <a:solidFill>
            <a:srgbClr val="FFB9B9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phase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detector</a:t>
            </a:r>
          </a:p>
        </p:txBody>
      </p:sp>
      <p:sp>
        <p:nvSpPr>
          <p:cNvPr id="368" name="Rectangle 367">
            <a:extLst>
              <a:ext uri="{FF2B5EF4-FFF2-40B4-BE49-F238E27FC236}">
                <a16:creationId xmlns:a16="http://schemas.microsoft.com/office/drawing/2014/main" id="{D3C03D1A-E030-0389-1BA4-7AED4CD3863B}"/>
              </a:ext>
            </a:extLst>
          </p:cNvPr>
          <p:cNvSpPr/>
          <p:nvPr/>
        </p:nvSpPr>
        <p:spPr>
          <a:xfrm>
            <a:off x="4120921" y="3633812"/>
            <a:ext cx="898933" cy="827117"/>
          </a:xfrm>
          <a:prstGeom prst="rect">
            <a:avLst/>
          </a:prstGeom>
          <a:solidFill>
            <a:srgbClr val="FFB9B9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Phase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Shifter</a:t>
            </a:r>
          </a:p>
        </p:txBody>
      </p:sp>
      <p:sp>
        <p:nvSpPr>
          <p:cNvPr id="370" name="Rectangle 369">
            <a:extLst>
              <a:ext uri="{FF2B5EF4-FFF2-40B4-BE49-F238E27FC236}">
                <a16:creationId xmlns:a16="http://schemas.microsoft.com/office/drawing/2014/main" id="{3BD15C82-DC19-D583-BC51-C45E3B6696EE}"/>
              </a:ext>
            </a:extLst>
          </p:cNvPr>
          <p:cNvSpPr/>
          <p:nvPr/>
        </p:nvSpPr>
        <p:spPr>
          <a:xfrm>
            <a:off x="3090938" y="3633812"/>
            <a:ext cx="689161" cy="827117"/>
          </a:xfrm>
          <a:prstGeom prst="rect">
            <a:avLst/>
          </a:prstGeom>
          <a:solidFill>
            <a:srgbClr val="FFB9B9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Loop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Filter</a:t>
            </a:r>
          </a:p>
        </p:txBody>
      </p:sp>
      <p:cxnSp>
        <p:nvCxnSpPr>
          <p:cNvPr id="372" name="Straight Arrow Connector 371">
            <a:extLst>
              <a:ext uri="{FF2B5EF4-FFF2-40B4-BE49-F238E27FC236}">
                <a16:creationId xmlns:a16="http://schemas.microsoft.com/office/drawing/2014/main" id="{CFBA42C1-10D8-A7A5-DEAC-F12B7A3BC4B7}"/>
              </a:ext>
            </a:extLst>
          </p:cNvPr>
          <p:cNvCxnSpPr>
            <a:cxnSpLocks/>
          </p:cNvCxnSpPr>
          <p:nvPr/>
        </p:nvCxnSpPr>
        <p:spPr>
          <a:xfrm flipV="1">
            <a:off x="2293093" y="4464210"/>
            <a:ext cx="0" cy="96039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ontent Placeholder 46">
            <a:extLst>
              <a:ext uri="{FF2B5EF4-FFF2-40B4-BE49-F238E27FC236}">
                <a16:creationId xmlns:a16="http://schemas.microsoft.com/office/drawing/2014/main" id="{58ABF7EE-9713-D9CF-E5AD-445B2CC99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73461"/>
          </a:xfrm>
        </p:spPr>
        <p:txBody>
          <a:bodyPr/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TCLink implementation: inspired on the PLL concept</a:t>
            </a:r>
          </a:p>
        </p:txBody>
      </p:sp>
      <p:grpSp>
        <p:nvGrpSpPr>
          <p:cNvPr id="374" name="Group 373">
            <a:extLst>
              <a:ext uri="{FF2B5EF4-FFF2-40B4-BE49-F238E27FC236}">
                <a16:creationId xmlns:a16="http://schemas.microsoft.com/office/drawing/2014/main" id="{5E3F5264-36E9-0D2B-D285-6E137724B3E8}"/>
              </a:ext>
            </a:extLst>
          </p:cNvPr>
          <p:cNvGrpSpPr/>
          <p:nvPr/>
        </p:nvGrpSpPr>
        <p:grpSpPr>
          <a:xfrm>
            <a:off x="2271194" y="5554982"/>
            <a:ext cx="2002737" cy="354635"/>
            <a:chOff x="4071726" y="711756"/>
            <a:chExt cx="2726309" cy="354635"/>
          </a:xfrm>
        </p:grpSpPr>
        <p:grpSp>
          <p:nvGrpSpPr>
            <p:cNvPr id="375" name="Group 374">
              <a:extLst>
                <a:ext uri="{FF2B5EF4-FFF2-40B4-BE49-F238E27FC236}">
                  <a16:creationId xmlns:a16="http://schemas.microsoft.com/office/drawing/2014/main" id="{293C3D40-B2FD-8EE5-A425-B2AACABF247B}"/>
                </a:ext>
              </a:extLst>
            </p:cNvPr>
            <p:cNvGrpSpPr/>
            <p:nvPr/>
          </p:nvGrpSpPr>
          <p:grpSpPr>
            <a:xfrm>
              <a:off x="4071726" y="717685"/>
              <a:ext cx="1363154" cy="348706"/>
              <a:chOff x="7623694" y="1100278"/>
              <a:chExt cx="1363154" cy="771282"/>
            </a:xfrm>
          </p:grpSpPr>
          <p:sp>
            <p:nvSpPr>
              <p:cNvPr id="379" name="Left Bracket 378">
                <a:extLst>
                  <a:ext uri="{FF2B5EF4-FFF2-40B4-BE49-F238E27FC236}">
                    <a16:creationId xmlns:a16="http://schemas.microsoft.com/office/drawing/2014/main" id="{43C44632-CC72-81E1-CFA5-69034B5B1316}"/>
                  </a:ext>
                </a:extLst>
              </p:cNvPr>
              <p:cNvSpPr/>
              <p:nvPr/>
            </p:nvSpPr>
            <p:spPr>
              <a:xfrm rot="5400000">
                <a:off x="7765105" y="958867"/>
                <a:ext cx="398755" cy="681577"/>
              </a:xfrm>
              <a:prstGeom prst="leftBracket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0" name="Left Bracket 379">
                <a:extLst>
                  <a:ext uri="{FF2B5EF4-FFF2-40B4-BE49-F238E27FC236}">
                    <a16:creationId xmlns:a16="http://schemas.microsoft.com/office/drawing/2014/main" id="{C181F2DF-7ECB-8643-F6B2-24730774164A}"/>
                  </a:ext>
                </a:extLst>
              </p:cNvPr>
              <p:cNvSpPr/>
              <p:nvPr/>
            </p:nvSpPr>
            <p:spPr>
              <a:xfrm rot="16200000">
                <a:off x="8446682" y="1331394"/>
                <a:ext cx="398755" cy="681577"/>
              </a:xfrm>
              <a:prstGeom prst="leftBracket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6" name="Group 375">
              <a:extLst>
                <a:ext uri="{FF2B5EF4-FFF2-40B4-BE49-F238E27FC236}">
                  <a16:creationId xmlns:a16="http://schemas.microsoft.com/office/drawing/2014/main" id="{754AD719-8B88-C544-0245-B6E2D69FE59D}"/>
                </a:ext>
              </a:extLst>
            </p:cNvPr>
            <p:cNvGrpSpPr/>
            <p:nvPr/>
          </p:nvGrpSpPr>
          <p:grpSpPr>
            <a:xfrm>
              <a:off x="5434881" y="711756"/>
              <a:ext cx="1363154" cy="348706"/>
              <a:chOff x="7623694" y="1100278"/>
              <a:chExt cx="1363154" cy="771282"/>
            </a:xfrm>
          </p:grpSpPr>
          <p:sp>
            <p:nvSpPr>
              <p:cNvPr id="377" name="Left Bracket 376">
                <a:extLst>
                  <a:ext uri="{FF2B5EF4-FFF2-40B4-BE49-F238E27FC236}">
                    <a16:creationId xmlns:a16="http://schemas.microsoft.com/office/drawing/2014/main" id="{00D69A7F-10E0-AC4A-6447-C0E5A64E2414}"/>
                  </a:ext>
                </a:extLst>
              </p:cNvPr>
              <p:cNvSpPr/>
              <p:nvPr/>
            </p:nvSpPr>
            <p:spPr>
              <a:xfrm rot="5400000">
                <a:off x="7765105" y="958867"/>
                <a:ext cx="398755" cy="681577"/>
              </a:xfrm>
              <a:prstGeom prst="leftBracket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8" name="Left Bracket 377">
                <a:extLst>
                  <a:ext uri="{FF2B5EF4-FFF2-40B4-BE49-F238E27FC236}">
                    <a16:creationId xmlns:a16="http://schemas.microsoft.com/office/drawing/2014/main" id="{3D63A028-666B-830F-56C6-E002FDA0A078}"/>
                  </a:ext>
                </a:extLst>
              </p:cNvPr>
              <p:cNvSpPr/>
              <p:nvPr/>
            </p:nvSpPr>
            <p:spPr>
              <a:xfrm rot="16200000">
                <a:off x="8446682" y="1331394"/>
                <a:ext cx="398755" cy="681577"/>
              </a:xfrm>
              <a:prstGeom prst="leftBracket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81" name="TextBox 380">
            <a:extLst>
              <a:ext uri="{FF2B5EF4-FFF2-40B4-BE49-F238E27FC236}">
                <a16:creationId xmlns:a16="http://schemas.microsoft.com/office/drawing/2014/main" id="{35D63960-0542-3745-636F-18D072F233B4}"/>
              </a:ext>
            </a:extLst>
          </p:cNvPr>
          <p:cNvSpPr txBox="1"/>
          <p:nvPr/>
        </p:nvSpPr>
        <p:spPr>
          <a:xfrm>
            <a:off x="-1291" y="5179269"/>
            <a:ext cx="1678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Uplink</a:t>
            </a:r>
          </a:p>
          <a:p>
            <a:pPr algn="ctr"/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recovered </a:t>
            </a:r>
          </a:p>
          <a:p>
            <a:pPr algn="ctr"/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clock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EA8E8F2-43C6-D7A3-E6BF-C95831F00D01}"/>
              </a:ext>
            </a:extLst>
          </p:cNvPr>
          <p:cNvSpPr/>
          <p:nvPr/>
        </p:nvSpPr>
        <p:spPr>
          <a:xfrm>
            <a:off x="0" y="0"/>
            <a:ext cx="12192000" cy="15069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B405EC40-A34D-B61C-04FC-80130D5E17C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Timing Compensated Link</a:t>
            </a:r>
          </a:p>
        </p:txBody>
      </p:sp>
      <p:pic>
        <p:nvPicPr>
          <p:cNvPr id="62" name="Picture 2" descr="Home | CERN">
            <a:extLst>
              <a:ext uri="{FF2B5EF4-FFF2-40B4-BE49-F238E27FC236}">
                <a16:creationId xmlns:a16="http://schemas.microsoft.com/office/drawing/2014/main" id="{514DA99A-0BEF-1DB4-D940-3D924C338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662" y="214743"/>
            <a:ext cx="922705" cy="92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B187DB-D1F4-D243-679B-8D66BCA0F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10/11/2022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215C1A-AA1E-5C24-8ED6-B09B73E82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Timing for DAQ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E54D2-2BF9-C1E2-8E31-0AEB12ECE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53CD-AAE4-4D2C-8CF0-44FA447E5E46}" type="slidenum">
              <a:rPr lang="en-US" smtClean="0"/>
              <a:t>19</a:t>
            </a:fld>
            <a:endParaRPr lang="en-US"/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0FFB12E7-EA15-22BC-52A2-2BE96D1C1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7948" y="3118486"/>
            <a:ext cx="1125945" cy="359706"/>
          </a:xfrm>
          <a:prstGeom prst="rect">
            <a:avLst/>
          </a:prstGeom>
        </p:spPr>
      </p:pic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18B4C206-D6CB-EFCB-535C-A42160564767}"/>
              </a:ext>
            </a:extLst>
          </p:cNvPr>
          <p:cNvCxnSpPr>
            <a:cxnSpLocks/>
          </p:cNvCxnSpPr>
          <p:nvPr/>
        </p:nvCxnSpPr>
        <p:spPr>
          <a:xfrm>
            <a:off x="9553664" y="5424601"/>
            <a:ext cx="1118168" cy="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1963C219-E48B-1B32-C6A9-4E2860498358}"/>
              </a:ext>
            </a:extLst>
          </p:cNvPr>
          <p:cNvCxnSpPr>
            <a:cxnSpLocks/>
          </p:cNvCxnSpPr>
          <p:nvPr/>
        </p:nvCxnSpPr>
        <p:spPr>
          <a:xfrm>
            <a:off x="9553664" y="4047371"/>
            <a:ext cx="2082328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7FF0F896-267C-B810-DDB9-31BFF4AE5A95}"/>
              </a:ext>
            </a:extLst>
          </p:cNvPr>
          <p:cNvCxnSpPr>
            <a:cxnSpLocks/>
          </p:cNvCxnSpPr>
          <p:nvPr/>
        </p:nvCxnSpPr>
        <p:spPr>
          <a:xfrm flipV="1">
            <a:off x="10671832" y="4040391"/>
            <a:ext cx="0" cy="1400496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F34EA52C-3458-F035-639A-28B895518352}"/>
              </a:ext>
            </a:extLst>
          </p:cNvPr>
          <p:cNvSpPr/>
          <p:nvPr/>
        </p:nvSpPr>
        <p:spPr>
          <a:xfrm>
            <a:off x="9828067" y="3702947"/>
            <a:ext cx="635441" cy="662761"/>
          </a:xfrm>
          <a:prstGeom prst="rect">
            <a:avLst/>
          </a:prstGeom>
          <a:solidFill>
            <a:schemeClr val="bg2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PLL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1D0DAB5-9BD2-C1E3-A76C-BE4B7545ED48}"/>
              </a:ext>
            </a:extLst>
          </p:cNvPr>
          <p:cNvCxnSpPr>
            <a:cxnSpLocks/>
            <a:endCxn id="70" idx="1"/>
          </p:cNvCxnSpPr>
          <p:nvPr/>
        </p:nvCxnSpPr>
        <p:spPr>
          <a:xfrm flipV="1">
            <a:off x="9590873" y="4034328"/>
            <a:ext cx="237194" cy="1304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832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C2C6DFE-8A46-5DF7-48DF-C09A5FB25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1" y="0"/>
            <a:ext cx="121925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B48D6D-9915-8DAF-0E4B-20AC7C27B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D84B3-AE87-00A5-4421-7CBBE0856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D22869-E49F-D090-2FCF-0FD0BF9221B7}"/>
              </a:ext>
            </a:extLst>
          </p:cNvPr>
          <p:cNvSpPr txBox="1"/>
          <p:nvPr/>
        </p:nvSpPr>
        <p:spPr>
          <a:xfrm>
            <a:off x="5522605" y="203654"/>
            <a:ext cx="5519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4"/>
              </a:rPr>
              <a:t>Simulated HL-LHC collision event in the ATLAS detector</a:t>
            </a:r>
            <a:r>
              <a:rPr lang="en-US" b="1" dirty="0"/>
              <a:t> </a:t>
            </a:r>
          </a:p>
        </p:txBody>
      </p:sp>
      <p:pic>
        <p:nvPicPr>
          <p:cNvPr id="16" name="Picture 2" descr="Home | CERN">
            <a:extLst>
              <a:ext uri="{FF2B5EF4-FFF2-40B4-BE49-F238E27FC236}">
                <a16:creationId xmlns:a16="http://schemas.microsoft.com/office/drawing/2014/main" id="{B2785039-52A5-2B8B-73FD-01A53CE4E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662" y="214743"/>
            <a:ext cx="922705" cy="92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EF0BA3-9B14-97E3-1DE7-151898F3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B6C1D-D80F-E0E3-E759-5C83F2654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Timing for DAQ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1CDE9-C288-E2A1-B16C-84038A1BE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53CD-AAE4-4D2C-8CF0-44FA447E5E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72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4622808-E602-E2D7-C5EB-FA4E8556590A}"/>
              </a:ext>
            </a:extLst>
          </p:cNvPr>
          <p:cNvSpPr/>
          <p:nvPr/>
        </p:nvSpPr>
        <p:spPr>
          <a:xfrm>
            <a:off x="1629268" y="3516086"/>
            <a:ext cx="5230552" cy="25044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4" name="Straight Arrow Connector 363">
            <a:extLst>
              <a:ext uri="{FF2B5EF4-FFF2-40B4-BE49-F238E27FC236}">
                <a16:creationId xmlns:a16="http://schemas.microsoft.com/office/drawing/2014/main" id="{D5525BCE-A211-DCEB-3167-5E62FDC1EAF8}"/>
              </a:ext>
            </a:extLst>
          </p:cNvPr>
          <p:cNvCxnSpPr>
            <a:cxnSpLocks/>
          </p:cNvCxnSpPr>
          <p:nvPr/>
        </p:nvCxnSpPr>
        <p:spPr>
          <a:xfrm flipH="1">
            <a:off x="2293093" y="5424601"/>
            <a:ext cx="3047392" cy="0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A982B93-64DA-433A-4B39-AF57A4BA1295}"/>
              </a:ext>
            </a:extLst>
          </p:cNvPr>
          <p:cNvCxnSpPr>
            <a:cxnSpLocks/>
          </p:cNvCxnSpPr>
          <p:nvPr/>
        </p:nvCxnSpPr>
        <p:spPr>
          <a:xfrm>
            <a:off x="6284101" y="4092712"/>
            <a:ext cx="2168853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5E624B4E-AA9E-5A34-2ED3-011AECE8781D}"/>
              </a:ext>
            </a:extLst>
          </p:cNvPr>
          <p:cNvSpPr/>
          <p:nvPr/>
        </p:nvSpPr>
        <p:spPr>
          <a:xfrm>
            <a:off x="7274664" y="3814626"/>
            <a:ext cx="268515" cy="268515"/>
          </a:xfrm>
          <a:prstGeom prst="ellipse">
            <a:avLst/>
          </a:pr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D5A092D-7B3F-0C93-1052-9354879DEC22}"/>
              </a:ext>
            </a:extLst>
          </p:cNvPr>
          <p:cNvSpPr/>
          <p:nvPr/>
        </p:nvSpPr>
        <p:spPr>
          <a:xfrm>
            <a:off x="7360504" y="3814626"/>
            <a:ext cx="268515" cy="268515"/>
          </a:xfrm>
          <a:prstGeom prst="ellipse">
            <a:avLst/>
          </a:pr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1BF086D0-31C1-3D19-E7F0-B1F3B8455813}"/>
              </a:ext>
            </a:extLst>
          </p:cNvPr>
          <p:cNvCxnSpPr>
            <a:cxnSpLocks/>
          </p:cNvCxnSpPr>
          <p:nvPr/>
        </p:nvCxnSpPr>
        <p:spPr>
          <a:xfrm>
            <a:off x="6344077" y="5450458"/>
            <a:ext cx="2168853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Oval 127">
            <a:extLst>
              <a:ext uri="{FF2B5EF4-FFF2-40B4-BE49-F238E27FC236}">
                <a16:creationId xmlns:a16="http://schemas.microsoft.com/office/drawing/2014/main" id="{4B31DCFE-AAF5-917A-5D9D-F2F1EE88F649}"/>
              </a:ext>
            </a:extLst>
          </p:cNvPr>
          <p:cNvSpPr/>
          <p:nvPr/>
        </p:nvSpPr>
        <p:spPr>
          <a:xfrm>
            <a:off x="7334640" y="5172372"/>
            <a:ext cx="268515" cy="268515"/>
          </a:xfrm>
          <a:prstGeom prst="ellipse">
            <a:avLst/>
          </a:pr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AC38C1BF-971A-6A38-6D8C-48DC11AF91EC}"/>
              </a:ext>
            </a:extLst>
          </p:cNvPr>
          <p:cNvSpPr/>
          <p:nvPr/>
        </p:nvSpPr>
        <p:spPr>
          <a:xfrm>
            <a:off x="7420480" y="5172372"/>
            <a:ext cx="268515" cy="268515"/>
          </a:xfrm>
          <a:prstGeom prst="ellipse">
            <a:avLst/>
          </a:pr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2BE6EC-1C28-31E7-F456-F94904371A03}"/>
              </a:ext>
            </a:extLst>
          </p:cNvPr>
          <p:cNvSpPr/>
          <p:nvPr/>
        </p:nvSpPr>
        <p:spPr>
          <a:xfrm>
            <a:off x="5347514" y="3574141"/>
            <a:ext cx="1452330" cy="9891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Tx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922653D5-8728-09F0-3741-7EEA0C1B7BB0}"/>
              </a:ext>
            </a:extLst>
          </p:cNvPr>
          <p:cNvSpPr/>
          <p:nvPr/>
        </p:nvSpPr>
        <p:spPr>
          <a:xfrm>
            <a:off x="8103839" y="3574141"/>
            <a:ext cx="1452330" cy="9891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Rx</a:t>
            </a:r>
          </a:p>
        </p:txBody>
      </p:sp>
      <p:sp>
        <p:nvSpPr>
          <p:cNvPr id="341" name="Rectangle 340">
            <a:extLst>
              <a:ext uri="{FF2B5EF4-FFF2-40B4-BE49-F238E27FC236}">
                <a16:creationId xmlns:a16="http://schemas.microsoft.com/office/drawing/2014/main" id="{602BB3E6-3D91-503C-DCF5-FC1155FB4753}"/>
              </a:ext>
            </a:extLst>
          </p:cNvPr>
          <p:cNvSpPr/>
          <p:nvPr/>
        </p:nvSpPr>
        <p:spPr>
          <a:xfrm flipH="1">
            <a:off x="8103839" y="4955883"/>
            <a:ext cx="1452330" cy="9891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Tx</a:t>
            </a:r>
          </a:p>
        </p:txBody>
      </p:sp>
      <p:sp>
        <p:nvSpPr>
          <p:cNvPr id="344" name="Rectangle 343">
            <a:extLst>
              <a:ext uri="{FF2B5EF4-FFF2-40B4-BE49-F238E27FC236}">
                <a16:creationId xmlns:a16="http://schemas.microsoft.com/office/drawing/2014/main" id="{00ECB640-4AD6-7F0E-89C9-7245AB3393FB}"/>
              </a:ext>
            </a:extLst>
          </p:cNvPr>
          <p:cNvSpPr/>
          <p:nvPr/>
        </p:nvSpPr>
        <p:spPr>
          <a:xfrm flipH="1">
            <a:off x="5347514" y="4956549"/>
            <a:ext cx="1452330" cy="9891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Rx</a:t>
            </a:r>
          </a:p>
        </p:txBody>
      </p:sp>
      <p:grpSp>
        <p:nvGrpSpPr>
          <p:cNvPr id="346" name="Group 345">
            <a:extLst>
              <a:ext uri="{FF2B5EF4-FFF2-40B4-BE49-F238E27FC236}">
                <a16:creationId xmlns:a16="http://schemas.microsoft.com/office/drawing/2014/main" id="{BAE478E4-DD08-670C-D2AE-D6794F13494E}"/>
              </a:ext>
            </a:extLst>
          </p:cNvPr>
          <p:cNvGrpSpPr/>
          <p:nvPr/>
        </p:nvGrpSpPr>
        <p:grpSpPr>
          <a:xfrm>
            <a:off x="649398" y="3059161"/>
            <a:ext cx="2002737" cy="354635"/>
            <a:chOff x="4071726" y="711756"/>
            <a:chExt cx="2726309" cy="354635"/>
          </a:xfrm>
        </p:grpSpPr>
        <p:grpSp>
          <p:nvGrpSpPr>
            <p:cNvPr id="347" name="Group 346">
              <a:extLst>
                <a:ext uri="{FF2B5EF4-FFF2-40B4-BE49-F238E27FC236}">
                  <a16:creationId xmlns:a16="http://schemas.microsoft.com/office/drawing/2014/main" id="{D3222FC0-A8FD-077F-FD3A-2DD783A12179}"/>
                </a:ext>
              </a:extLst>
            </p:cNvPr>
            <p:cNvGrpSpPr/>
            <p:nvPr/>
          </p:nvGrpSpPr>
          <p:grpSpPr>
            <a:xfrm>
              <a:off x="4071726" y="717685"/>
              <a:ext cx="1363154" cy="348706"/>
              <a:chOff x="7623694" y="1100278"/>
              <a:chExt cx="1363154" cy="771282"/>
            </a:xfrm>
          </p:grpSpPr>
          <p:sp>
            <p:nvSpPr>
              <p:cNvPr id="351" name="Left Bracket 350">
                <a:extLst>
                  <a:ext uri="{FF2B5EF4-FFF2-40B4-BE49-F238E27FC236}">
                    <a16:creationId xmlns:a16="http://schemas.microsoft.com/office/drawing/2014/main" id="{EC5C19F2-4B0D-5EAF-75D5-1EFBAFF8DBEE}"/>
                  </a:ext>
                </a:extLst>
              </p:cNvPr>
              <p:cNvSpPr/>
              <p:nvPr/>
            </p:nvSpPr>
            <p:spPr>
              <a:xfrm rot="5400000">
                <a:off x="7765105" y="958867"/>
                <a:ext cx="398755" cy="681577"/>
              </a:xfrm>
              <a:prstGeom prst="leftBracket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" name="Left Bracket 351">
                <a:extLst>
                  <a:ext uri="{FF2B5EF4-FFF2-40B4-BE49-F238E27FC236}">
                    <a16:creationId xmlns:a16="http://schemas.microsoft.com/office/drawing/2014/main" id="{8B6120A0-C809-3AD7-EB76-654FECFD5788}"/>
                  </a:ext>
                </a:extLst>
              </p:cNvPr>
              <p:cNvSpPr/>
              <p:nvPr/>
            </p:nvSpPr>
            <p:spPr>
              <a:xfrm rot="16200000">
                <a:off x="8446682" y="1331394"/>
                <a:ext cx="398755" cy="681577"/>
              </a:xfrm>
              <a:prstGeom prst="leftBracket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48" name="Group 347">
              <a:extLst>
                <a:ext uri="{FF2B5EF4-FFF2-40B4-BE49-F238E27FC236}">
                  <a16:creationId xmlns:a16="http://schemas.microsoft.com/office/drawing/2014/main" id="{26D3AC09-C52D-F142-EA89-94607FB65CD2}"/>
                </a:ext>
              </a:extLst>
            </p:cNvPr>
            <p:cNvGrpSpPr/>
            <p:nvPr/>
          </p:nvGrpSpPr>
          <p:grpSpPr>
            <a:xfrm>
              <a:off x="5434881" y="711756"/>
              <a:ext cx="1363154" cy="348706"/>
              <a:chOff x="7623694" y="1100278"/>
              <a:chExt cx="1363154" cy="771282"/>
            </a:xfrm>
          </p:grpSpPr>
          <p:sp>
            <p:nvSpPr>
              <p:cNvPr id="349" name="Left Bracket 348">
                <a:extLst>
                  <a:ext uri="{FF2B5EF4-FFF2-40B4-BE49-F238E27FC236}">
                    <a16:creationId xmlns:a16="http://schemas.microsoft.com/office/drawing/2014/main" id="{0CB0472B-C5D7-8968-3148-08A2424112B0}"/>
                  </a:ext>
                </a:extLst>
              </p:cNvPr>
              <p:cNvSpPr/>
              <p:nvPr/>
            </p:nvSpPr>
            <p:spPr>
              <a:xfrm rot="5400000">
                <a:off x="7765105" y="958867"/>
                <a:ext cx="398755" cy="681577"/>
              </a:xfrm>
              <a:prstGeom prst="leftBracket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Left Bracket 349">
                <a:extLst>
                  <a:ext uri="{FF2B5EF4-FFF2-40B4-BE49-F238E27FC236}">
                    <a16:creationId xmlns:a16="http://schemas.microsoft.com/office/drawing/2014/main" id="{00A311B2-F1D1-A1F8-8452-0C365AF3D35F}"/>
                  </a:ext>
                </a:extLst>
              </p:cNvPr>
              <p:cNvSpPr/>
              <p:nvPr/>
            </p:nvSpPr>
            <p:spPr>
              <a:xfrm rot="16200000">
                <a:off x="8446682" y="1331394"/>
                <a:ext cx="398755" cy="681577"/>
              </a:xfrm>
              <a:prstGeom prst="leftBracket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53" name="TextBox 352">
            <a:extLst>
              <a:ext uri="{FF2B5EF4-FFF2-40B4-BE49-F238E27FC236}">
                <a16:creationId xmlns:a16="http://schemas.microsoft.com/office/drawing/2014/main" id="{26987C63-3FCA-B6BF-76ED-46CA986E0365}"/>
              </a:ext>
            </a:extLst>
          </p:cNvPr>
          <p:cNvSpPr txBox="1"/>
          <p:nvPr/>
        </p:nvSpPr>
        <p:spPr>
          <a:xfrm>
            <a:off x="455399" y="2429170"/>
            <a:ext cx="1265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reference</a:t>
            </a:r>
          </a:p>
          <a:p>
            <a:pPr algn="ctr"/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clock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354" name="Group 353">
            <a:extLst>
              <a:ext uri="{FF2B5EF4-FFF2-40B4-BE49-F238E27FC236}">
                <a16:creationId xmlns:a16="http://schemas.microsoft.com/office/drawing/2014/main" id="{10A81E25-7F66-AE8D-F82A-EF653A59701D}"/>
              </a:ext>
            </a:extLst>
          </p:cNvPr>
          <p:cNvGrpSpPr/>
          <p:nvPr/>
        </p:nvGrpSpPr>
        <p:grpSpPr>
          <a:xfrm>
            <a:off x="9883597" y="3074365"/>
            <a:ext cx="2002737" cy="354635"/>
            <a:chOff x="4071726" y="711756"/>
            <a:chExt cx="2726309" cy="354635"/>
          </a:xfrm>
        </p:grpSpPr>
        <p:grpSp>
          <p:nvGrpSpPr>
            <p:cNvPr id="355" name="Group 354">
              <a:extLst>
                <a:ext uri="{FF2B5EF4-FFF2-40B4-BE49-F238E27FC236}">
                  <a16:creationId xmlns:a16="http://schemas.microsoft.com/office/drawing/2014/main" id="{94C31102-D72E-FDB8-9095-7BE529B7FAB4}"/>
                </a:ext>
              </a:extLst>
            </p:cNvPr>
            <p:cNvGrpSpPr/>
            <p:nvPr/>
          </p:nvGrpSpPr>
          <p:grpSpPr>
            <a:xfrm>
              <a:off x="4071726" y="717685"/>
              <a:ext cx="1363154" cy="348706"/>
              <a:chOff x="7623694" y="1100278"/>
              <a:chExt cx="1363154" cy="771282"/>
            </a:xfrm>
          </p:grpSpPr>
          <p:sp>
            <p:nvSpPr>
              <p:cNvPr id="359" name="Left Bracket 358">
                <a:extLst>
                  <a:ext uri="{FF2B5EF4-FFF2-40B4-BE49-F238E27FC236}">
                    <a16:creationId xmlns:a16="http://schemas.microsoft.com/office/drawing/2014/main" id="{F699DA29-AB87-DAE4-7AE2-97FF7A0815F0}"/>
                  </a:ext>
                </a:extLst>
              </p:cNvPr>
              <p:cNvSpPr/>
              <p:nvPr/>
            </p:nvSpPr>
            <p:spPr>
              <a:xfrm rot="5400000">
                <a:off x="7765105" y="958867"/>
                <a:ext cx="398755" cy="681577"/>
              </a:xfrm>
              <a:prstGeom prst="leftBracket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Left Bracket 359">
                <a:extLst>
                  <a:ext uri="{FF2B5EF4-FFF2-40B4-BE49-F238E27FC236}">
                    <a16:creationId xmlns:a16="http://schemas.microsoft.com/office/drawing/2014/main" id="{2FDCEDB7-9415-16EE-140A-71DF1A6BD119}"/>
                  </a:ext>
                </a:extLst>
              </p:cNvPr>
              <p:cNvSpPr/>
              <p:nvPr/>
            </p:nvSpPr>
            <p:spPr>
              <a:xfrm rot="16200000">
                <a:off x="8446682" y="1331394"/>
                <a:ext cx="398755" cy="681577"/>
              </a:xfrm>
              <a:prstGeom prst="leftBracket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6" name="Group 355">
              <a:extLst>
                <a:ext uri="{FF2B5EF4-FFF2-40B4-BE49-F238E27FC236}">
                  <a16:creationId xmlns:a16="http://schemas.microsoft.com/office/drawing/2014/main" id="{648DAFE3-45D2-5D24-BBCD-D48C7E21EE39}"/>
                </a:ext>
              </a:extLst>
            </p:cNvPr>
            <p:cNvGrpSpPr/>
            <p:nvPr/>
          </p:nvGrpSpPr>
          <p:grpSpPr>
            <a:xfrm>
              <a:off x="5434881" y="711756"/>
              <a:ext cx="1363154" cy="348706"/>
              <a:chOff x="7623694" y="1100278"/>
              <a:chExt cx="1363154" cy="771282"/>
            </a:xfrm>
          </p:grpSpPr>
          <p:sp>
            <p:nvSpPr>
              <p:cNvPr id="357" name="Left Bracket 356">
                <a:extLst>
                  <a:ext uri="{FF2B5EF4-FFF2-40B4-BE49-F238E27FC236}">
                    <a16:creationId xmlns:a16="http://schemas.microsoft.com/office/drawing/2014/main" id="{BA150DCD-39B8-3A2B-4CF3-D643B89484BE}"/>
                  </a:ext>
                </a:extLst>
              </p:cNvPr>
              <p:cNvSpPr/>
              <p:nvPr/>
            </p:nvSpPr>
            <p:spPr>
              <a:xfrm rot="5400000">
                <a:off x="7765105" y="958867"/>
                <a:ext cx="398755" cy="681577"/>
              </a:xfrm>
              <a:prstGeom prst="leftBracket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8" name="Left Bracket 357">
                <a:extLst>
                  <a:ext uri="{FF2B5EF4-FFF2-40B4-BE49-F238E27FC236}">
                    <a16:creationId xmlns:a16="http://schemas.microsoft.com/office/drawing/2014/main" id="{1D49DBDD-1E59-DBC9-A453-A3982D66DE19}"/>
                  </a:ext>
                </a:extLst>
              </p:cNvPr>
              <p:cNvSpPr/>
              <p:nvPr/>
            </p:nvSpPr>
            <p:spPr>
              <a:xfrm rot="16200000">
                <a:off x="8446682" y="1331394"/>
                <a:ext cx="398755" cy="681577"/>
              </a:xfrm>
              <a:prstGeom prst="leftBracket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61" name="TextBox 360">
            <a:extLst>
              <a:ext uri="{FF2B5EF4-FFF2-40B4-BE49-F238E27FC236}">
                <a16:creationId xmlns:a16="http://schemas.microsoft.com/office/drawing/2014/main" id="{88ABBAAB-D5E3-AC16-8341-0DD7B8C88BDE}"/>
              </a:ext>
            </a:extLst>
          </p:cNvPr>
          <p:cNvSpPr txBox="1"/>
          <p:nvPr/>
        </p:nvSpPr>
        <p:spPr>
          <a:xfrm>
            <a:off x="9341546" y="2388102"/>
            <a:ext cx="2044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Downlink</a:t>
            </a:r>
          </a:p>
          <a:p>
            <a:pPr algn="ctr"/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recovered clock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363" name="Straight Arrow Connector 362">
            <a:extLst>
              <a:ext uri="{FF2B5EF4-FFF2-40B4-BE49-F238E27FC236}">
                <a16:creationId xmlns:a16="http://schemas.microsoft.com/office/drawing/2014/main" id="{10C67C64-DC28-C9A2-CF9B-7CA824430B43}"/>
              </a:ext>
            </a:extLst>
          </p:cNvPr>
          <p:cNvCxnSpPr>
            <a:cxnSpLocks/>
          </p:cNvCxnSpPr>
          <p:nvPr/>
        </p:nvCxnSpPr>
        <p:spPr>
          <a:xfrm>
            <a:off x="739896" y="4047907"/>
            <a:ext cx="4607618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7" name="Rectangle 366">
            <a:extLst>
              <a:ext uri="{FF2B5EF4-FFF2-40B4-BE49-F238E27FC236}">
                <a16:creationId xmlns:a16="http://schemas.microsoft.com/office/drawing/2014/main" id="{59F784CC-0BD1-13F4-BCD1-F7C7092B0012}"/>
              </a:ext>
            </a:extLst>
          </p:cNvPr>
          <p:cNvSpPr/>
          <p:nvPr/>
        </p:nvSpPr>
        <p:spPr>
          <a:xfrm>
            <a:off x="1829607" y="3633812"/>
            <a:ext cx="964042" cy="827117"/>
          </a:xfrm>
          <a:prstGeom prst="rect">
            <a:avLst/>
          </a:prstGeom>
          <a:solidFill>
            <a:srgbClr val="FFB9B9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phase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detector</a:t>
            </a:r>
          </a:p>
        </p:txBody>
      </p:sp>
      <p:sp>
        <p:nvSpPr>
          <p:cNvPr id="368" name="Rectangle 367">
            <a:extLst>
              <a:ext uri="{FF2B5EF4-FFF2-40B4-BE49-F238E27FC236}">
                <a16:creationId xmlns:a16="http://schemas.microsoft.com/office/drawing/2014/main" id="{D3C03D1A-E030-0389-1BA4-7AED4CD3863B}"/>
              </a:ext>
            </a:extLst>
          </p:cNvPr>
          <p:cNvSpPr/>
          <p:nvPr/>
        </p:nvSpPr>
        <p:spPr>
          <a:xfrm>
            <a:off x="4120921" y="3633812"/>
            <a:ext cx="898933" cy="827117"/>
          </a:xfrm>
          <a:prstGeom prst="rect">
            <a:avLst/>
          </a:prstGeom>
          <a:solidFill>
            <a:srgbClr val="FFB9B9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Phase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Shifter</a:t>
            </a:r>
          </a:p>
        </p:txBody>
      </p:sp>
      <p:cxnSp>
        <p:nvCxnSpPr>
          <p:cNvPr id="369" name="Straight Arrow Connector 368">
            <a:extLst>
              <a:ext uri="{FF2B5EF4-FFF2-40B4-BE49-F238E27FC236}">
                <a16:creationId xmlns:a16="http://schemas.microsoft.com/office/drawing/2014/main" id="{270C06C6-FFDB-960C-75F1-0EF47545092F}"/>
              </a:ext>
            </a:extLst>
          </p:cNvPr>
          <p:cNvCxnSpPr>
            <a:cxnSpLocks/>
          </p:cNvCxnSpPr>
          <p:nvPr/>
        </p:nvCxnSpPr>
        <p:spPr>
          <a:xfrm>
            <a:off x="2793650" y="4047371"/>
            <a:ext cx="340822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0" name="Rectangle 369">
            <a:extLst>
              <a:ext uri="{FF2B5EF4-FFF2-40B4-BE49-F238E27FC236}">
                <a16:creationId xmlns:a16="http://schemas.microsoft.com/office/drawing/2014/main" id="{3BD15C82-DC19-D583-BC51-C45E3B6696EE}"/>
              </a:ext>
            </a:extLst>
          </p:cNvPr>
          <p:cNvSpPr/>
          <p:nvPr/>
        </p:nvSpPr>
        <p:spPr>
          <a:xfrm>
            <a:off x="3090938" y="3633812"/>
            <a:ext cx="689161" cy="827117"/>
          </a:xfrm>
          <a:prstGeom prst="rect">
            <a:avLst/>
          </a:prstGeom>
          <a:solidFill>
            <a:srgbClr val="FFB9B9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Loop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Filter</a:t>
            </a:r>
          </a:p>
        </p:txBody>
      </p:sp>
      <p:cxnSp>
        <p:nvCxnSpPr>
          <p:cNvPr id="371" name="Straight Arrow Connector 370">
            <a:extLst>
              <a:ext uri="{FF2B5EF4-FFF2-40B4-BE49-F238E27FC236}">
                <a16:creationId xmlns:a16="http://schemas.microsoft.com/office/drawing/2014/main" id="{4B4385A0-4AE3-0733-C2E0-26A89136F94F}"/>
              </a:ext>
            </a:extLst>
          </p:cNvPr>
          <p:cNvCxnSpPr>
            <a:cxnSpLocks/>
          </p:cNvCxnSpPr>
          <p:nvPr/>
        </p:nvCxnSpPr>
        <p:spPr>
          <a:xfrm>
            <a:off x="3780099" y="4047371"/>
            <a:ext cx="340822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Straight Arrow Connector 371">
            <a:extLst>
              <a:ext uri="{FF2B5EF4-FFF2-40B4-BE49-F238E27FC236}">
                <a16:creationId xmlns:a16="http://schemas.microsoft.com/office/drawing/2014/main" id="{CFBA42C1-10D8-A7A5-DEAC-F12B7A3BC4B7}"/>
              </a:ext>
            </a:extLst>
          </p:cNvPr>
          <p:cNvCxnSpPr>
            <a:cxnSpLocks/>
          </p:cNvCxnSpPr>
          <p:nvPr/>
        </p:nvCxnSpPr>
        <p:spPr>
          <a:xfrm flipV="1">
            <a:off x="2293093" y="4464210"/>
            <a:ext cx="0" cy="96039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Straight Arrow Connector 372">
            <a:extLst>
              <a:ext uri="{FF2B5EF4-FFF2-40B4-BE49-F238E27FC236}">
                <a16:creationId xmlns:a16="http://schemas.microsoft.com/office/drawing/2014/main" id="{663C43D1-0120-B220-E55C-458771115FDD}"/>
              </a:ext>
            </a:extLst>
          </p:cNvPr>
          <p:cNvCxnSpPr>
            <a:cxnSpLocks/>
          </p:cNvCxnSpPr>
          <p:nvPr/>
        </p:nvCxnSpPr>
        <p:spPr>
          <a:xfrm>
            <a:off x="820539" y="4047907"/>
            <a:ext cx="1009068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ontent Placeholder 46">
            <a:extLst>
              <a:ext uri="{FF2B5EF4-FFF2-40B4-BE49-F238E27FC236}">
                <a16:creationId xmlns:a16="http://schemas.microsoft.com/office/drawing/2014/main" id="{58ABF7EE-9713-D9CF-E5AD-445B2CC99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73461"/>
          </a:xfrm>
        </p:spPr>
        <p:txBody>
          <a:bodyPr/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TCLink implementation: fully integrated in FPGA</a:t>
            </a:r>
          </a:p>
        </p:txBody>
      </p:sp>
      <p:grpSp>
        <p:nvGrpSpPr>
          <p:cNvPr id="374" name="Group 373">
            <a:extLst>
              <a:ext uri="{FF2B5EF4-FFF2-40B4-BE49-F238E27FC236}">
                <a16:creationId xmlns:a16="http://schemas.microsoft.com/office/drawing/2014/main" id="{5E3F5264-36E9-0D2B-D285-6E137724B3E8}"/>
              </a:ext>
            </a:extLst>
          </p:cNvPr>
          <p:cNvGrpSpPr/>
          <p:nvPr/>
        </p:nvGrpSpPr>
        <p:grpSpPr>
          <a:xfrm>
            <a:off x="2271194" y="5554982"/>
            <a:ext cx="2002737" cy="354635"/>
            <a:chOff x="4071726" y="711756"/>
            <a:chExt cx="2726309" cy="354635"/>
          </a:xfrm>
        </p:grpSpPr>
        <p:grpSp>
          <p:nvGrpSpPr>
            <p:cNvPr id="375" name="Group 374">
              <a:extLst>
                <a:ext uri="{FF2B5EF4-FFF2-40B4-BE49-F238E27FC236}">
                  <a16:creationId xmlns:a16="http://schemas.microsoft.com/office/drawing/2014/main" id="{293C3D40-B2FD-8EE5-A425-B2AACABF247B}"/>
                </a:ext>
              </a:extLst>
            </p:cNvPr>
            <p:cNvGrpSpPr/>
            <p:nvPr/>
          </p:nvGrpSpPr>
          <p:grpSpPr>
            <a:xfrm>
              <a:off x="4071726" y="717685"/>
              <a:ext cx="1363154" cy="348706"/>
              <a:chOff x="7623694" y="1100278"/>
              <a:chExt cx="1363154" cy="771282"/>
            </a:xfrm>
          </p:grpSpPr>
          <p:sp>
            <p:nvSpPr>
              <p:cNvPr id="379" name="Left Bracket 378">
                <a:extLst>
                  <a:ext uri="{FF2B5EF4-FFF2-40B4-BE49-F238E27FC236}">
                    <a16:creationId xmlns:a16="http://schemas.microsoft.com/office/drawing/2014/main" id="{43C44632-CC72-81E1-CFA5-69034B5B1316}"/>
                  </a:ext>
                </a:extLst>
              </p:cNvPr>
              <p:cNvSpPr/>
              <p:nvPr/>
            </p:nvSpPr>
            <p:spPr>
              <a:xfrm rot="5400000">
                <a:off x="7765105" y="958867"/>
                <a:ext cx="398755" cy="681577"/>
              </a:xfrm>
              <a:prstGeom prst="leftBracket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0" name="Left Bracket 379">
                <a:extLst>
                  <a:ext uri="{FF2B5EF4-FFF2-40B4-BE49-F238E27FC236}">
                    <a16:creationId xmlns:a16="http://schemas.microsoft.com/office/drawing/2014/main" id="{C181F2DF-7ECB-8643-F6B2-24730774164A}"/>
                  </a:ext>
                </a:extLst>
              </p:cNvPr>
              <p:cNvSpPr/>
              <p:nvPr/>
            </p:nvSpPr>
            <p:spPr>
              <a:xfrm rot="16200000">
                <a:off x="8446682" y="1331394"/>
                <a:ext cx="398755" cy="681577"/>
              </a:xfrm>
              <a:prstGeom prst="leftBracket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6" name="Group 375">
              <a:extLst>
                <a:ext uri="{FF2B5EF4-FFF2-40B4-BE49-F238E27FC236}">
                  <a16:creationId xmlns:a16="http://schemas.microsoft.com/office/drawing/2014/main" id="{754AD719-8B88-C544-0245-B6E2D69FE59D}"/>
                </a:ext>
              </a:extLst>
            </p:cNvPr>
            <p:cNvGrpSpPr/>
            <p:nvPr/>
          </p:nvGrpSpPr>
          <p:grpSpPr>
            <a:xfrm>
              <a:off x="5434881" y="711756"/>
              <a:ext cx="1363154" cy="348706"/>
              <a:chOff x="7623694" y="1100278"/>
              <a:chExt cx="1363154" cy="771282"/>
            </a:xfrm>
          </p:grpSpPr>
          <p:sp>
            <p:nvSpPr>
              <p:cNvPr id="377" name="Left Bracket 376">
                <a:extLst>
                  <a:ext uri="{FF2B5EF4-FFF2-40B4-BE49-F238E27FC236}">
                    <a16:creationId xmlns:a16="http://schemas.microsoft.com/office/drawing/2014/main" id="{00D69A7F-10E0-AC4A-6447-C0E5A64E2414}"/>
                  </a:ext>
                </a:extLst>
              </p:cNvPr>
              <p:cNvSpPr/>
              <p:nvPr/>
            </p:nvSpPr>
            <p:spPr>
              <a:xfrm rot="5400000">
                <a:off x="7765105" y="958867"/>
                <a:ext cx="398755" cy="681577"/>
              </a:xfrm>
              <a:prstGeom prst="leftBracket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8" name="Left Bracket 377">
                <a:extLst>
                  <a:ext uri="{FF2B5EF4-FFF2-40B4-BE49-F238E27FC236}">
                    <a16:creationId xmlns:a16="http://schemas.microsoft.com/office/drawing/2014/main" id="{3D63A028-666B-830F-56C6-E002FDA0A078}"/>
                  </a:ext>
                </a:extLst>
              </p:cNvPr>
              <p:cNvSpPr/>
              <p:nvPr/>
            </p:nvSpPr>
            <p:spPr>
              <a:xfrm rot="16200000">
                <a:off x="8446682" y="1331394"/>
                <a:ext cx="398755" cy="681577"/>
              </a:xfrm>
              <a:prstGeom prst="leftBracket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81" name="TextBox 380">
            <a:extLst>
              <a:ext uri="{FF2B5EF4-FFF2-40B4-BE49-F238E27FC236}">
                <a16:creationId xmlns:a16="http://schemas.microsoft.com/office/drawing/2014/main" id="{35D63960-0542-3745-636F-18D072F233B4}"/>
              </a:ext>
            </a:extLst>
          </p:cNvPr>
          <p:cNvSpPr txBox="1"/>
          <p:nvPr/>
        </p:nvSpPr>
        <p:spPr>
          <a:xfrm>
            <a:off x="-1291" y="5179269"/>
            <a:ext cx="1678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Uplink</a:t>
            </a:r>
          </a:p>
          <a:p>
            <a:pPr algn="ctr"/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recovered </a:t>
            </a:r>
          </a:p>
          <a:p>
            <a:pPr algn="ctr"/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clock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EA8E8F2-43C6-D7A3-E6BF-C95831F00D01}"/>
              </a:ext>
            </a:extLst>
          </p:cNvPr>
          <p:cNvSpPr/>
          <p:nvPr/>
        </p:nvSpPr>
        <p:spPr>
          <a:xfrm>
            <a:off x="0" y="0"/>
            <a:ext cx="12192000" cy="15069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B405EC40-A34D-B61C-04FC-80130D5E17C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Timing Compensated Link</a:t>
            </a:r>
          </a:p>
        </p:txBody>
      </p:sp>
      <p:pic>
        <p:nvPicPr>
          <p:cNvPr id="62" name="Picture 2" descr="Home | CERN">
            <a:extLst>
              <a:ext uri="{FF2B5EF4-FFF2-40B4-BE49-F238E27FC236}">
                <a16:creationId xmlns:a16="http://schemas.microsoft.com/office/drawing/2014/main" id="{514DA99A-0BEF-1DB4-D940-3D924C338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662" y="214743"/>
            <a:ext cx="922705" cy="92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B187DB-D1F4-D243-679B-8D66BCA0F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10/11/2022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215C1A-AA1E-5C24-8ED6-B09B73E82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Timing for DAQ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E54D2-2BF9-C1E2-8E31-0AEB12ECE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53CD-AAE4-4D2C-8CF0-44FA447E5E46}" type="slidenum">
              <a:rPr lang="en-US" smtClean="0"/>
              <a:t>20</a:t>
            </a:fld>
            <a:endParaRPr lang="en-US"/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0FFB12E7-EA15-22BC-52A2-2BE96D1C1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7948" y="3118486"/>
            <a:ext cx="1125945" cy="3597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030267-4ED2-15D4-E5DE-EEA57410DACD}"/>
              </a:ext>
            </a:extLst>
          </p:cNvPr>
          <p:cNvSpPr txBox="1"/>
          <p:nvPr/>
        </p:nvSpPr>
        <p:spPr>
          <a:xfrm>
            <a:off x="3352228" y="4597766"/>
            <a:ext cx="1196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UltrascaleFPGA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18B4C206-D6CB-EFCB-535C-A42160564767}"/>
              </a:ext>
            </a:extLst>
          </p:cNvPr>
          <p:cNvCxnSpPr>
            <a:cxnSpLocks/>
          </p:cNvCxnSpPr>
          <p:nvPr/>
        </p:nvCxnSpPr>
        <p:spPr>
          <a:xfrm>
            <a:off x="9553664" y="5424601"/>
            <a:ext cx="1118168" cy="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1963C219-E48B-1B32-C6A9-4E2860498358}"/>
              </a:ext>
            </a:extLst>
          </p:cNvPr>
          <p:cNvCxnSpPr>
            <a:cxnSpLocks/>
          </p:cNvCxnSpPr>
          <p:nvPr/>
        </p:nvCxnSpPr>
        <p:spPr>
          <a:xfrm>
            <a:off x="9553664" y="4047371"/>
            <a:ext cx="2082328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7FF0F896-267C-B810-DDB9-31BFF4AE5A95}"/>
              </a:ext>
            </a:extLst>
          </p:cNvPr>
          <p:cNvCxnSpPr>
            <a:cxnSpLocks/>
          </p:cNvCxnSpPr>
          <p:nvPr/>
        </p:nvCxnSpPr>
        <p:spPr>
          <a:xfrm flipV="1">
            <a:off x="10671832" y="4040391"/>
            <a:ext cx="0" cy="1400496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F34EA52C-3458-F035-639A-28B895518352}"/>
              </a:ext>
            </a:extLst>
          </p:cNvPr>
          <p:cNvSpPr/>
          <p:nvPr/>
        </p:nvSpPr>
        <p:spPr>
          <a:xfrm>
            <a:off x="9828067" y="3702947"/>
            <a:ext cx="635441" cy="662761"/>
          </a:xfrm>
          <a:prstGeom prst="rect">
            <a:avLst/>
          </a:prstGeom>
          <a:solidFill>
            <a:schemeClr val="bg2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PLL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1D0DAB5-9BD2-C1E3-A76C-BE4B7545ED48}"/>
              </a:ext>
            </a:extLst>
          </p:cNvPr>
          <p:cNvCxnSpPr>
            <a:cxnSpLocks/>
            <a:endCxn id="70" idx="1"/>
          </p:cNvCxnSpPr>
          <p:nvPr/>
        </p:nvCxnSpPr>
        <p:spPr>
          <a:xfrm flipV="1">
            <a:off x="9590873" y="4034328"/>
            <a:ext cx="237194" cy="1304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424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ontent Placeholder 46">
            <a:extLst>
              <a:ext uri="{FF2B5EF4-FFF2-40B4-BE49-F238E27FC236}">
                <a16:creationId xmlns:a16="http://schemas.microsoft.com/office/drawing/2014/main" id="{58ABF7EE-9713-D9CF-E5AD-445B2CC99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Let’s see its performance…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EA8E8F2-43C6-D7A3-E6BF-C95831F00D01}"/>
              </a:ext>
            </a:extLst>
          </p:cNvPr>
          <p:cNvSpPr/>
          <p:nvPr/>
        </p:nvSpPr>
        <p:spPr>
          <a:xfrm>
            <a:off x="0" y="0"/>
            <a:ext cx="12192000" cy="15069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B405EC40-A34D-B61C-04FC-80130D5E17C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Timing Compensated Link</a:t>
            </a:r>
          </a:p>
        </p:txBody>
      </p:sp>
      <p:pic>
        <p:nvPicPr>
          <p:cNvPr id="62" name="Picture 2" descr="Home | CERN">
            <a:extLst>
              <a:ext uri="{FF2B5EF4-FFF2-40B4-BE49-F238E27FC236}">
                <a16:creationId xmlns:a16="http://schemas.microsoft.com/office/drawing/2014/main" id="{514DA99A-0BEF-1DB4-D940-3D924C338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662" y="214743"/>
            <a:ext cx="922705" cy="92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B187DB-D1F4-D243-679B-8D66BCA0F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10/11/2022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215C1A-AA1E-5C24-8ED6-B09B73E82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Timing for DAQ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E54D2-2BF9-C1E2-8E31-0AEB12ECE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53CD-AAE4-4D2C-8CF0-44FA447E5E46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336B1F-C9A9-8301-A096-18637C7B4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933" y="2435628"/>
            <a:ext cx="10096133" cy="353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7885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ontent Placeholder 46">
            <a:extLst>
              <a:ext uri="{FF2B5EF4-FFF2-40B4-BE49-F238E27FC236}">
                <a16:creationId xmlns:a16="http://schemas.microsoft.com/office/drawing/2014/main" id="{58ABF7EE-9713-D9CF-E5AD-445B2CC99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687290" cy="4351338"/>
          </a:xfrm>
        </p:spPr>
        <p:txBody>
          <a:bodyPr/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A more realistic example</a:t>
            </a:r>
          </a:p>
          <a:p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EA8E8F2-43C6-D7A3-E6BF-C95831F00D01}"/>
              </a:ext>
            </a:extLst>
          </p:cNvPr>
          <p:cNvSpPr/>
          <p:nvPr/>
        </p:nvSpPr>
        <p:spPr>
          <a:xfrm>
            <a:off x="0" y="0"/>
            <a:ext cx="12192000" cy="15069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B405EC40-A34D-B61C-04FC-80130D5E17C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Timing Compensated Link</a:t>
            </a:r>
          </a:p>
        </p:txBody>
      </p:sp>
      <p:pic>
        <p:nvPicPr>
          <p:cNvPr id="62" name="Picture 2" descr="Home | CERN">
            <a:extLst>
              <a:ext uri="{FF2B5EF4-FFF2-40B4-BE49-F238E27FC236}">
                <a16:creationId xmlns:a16="http://schemas.microsoft.com/office/drawing/2014/main" id="{514DA99A-0BEF-1DB4-D940-3D924C338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662" y="214743"/>
            <a:ext cx="922705" cy="92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B187DB-D1F4-D243-679B-8D66BCA0F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10/11/2022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215C1A-AA1E-5C24-8ED6-B09B73E82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Timing for DAQ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E54D2-2BF9-C1E2-8E31-0AEB12ECE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53CD-AAE4-4D2C-8CF0-44FA447E5E46}" type="slidenum">
              <a:rPr lang="en-US" smtClean="0"/>
              <a:t>22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9656AE-E34E-FFDC-A655-DA74D8449C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" y="3150153"/>
            <a:ext cx="5333999" cy="15932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77147C-0172-49F5-3253-469572C070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269" y="2127756"/>
            <a:ext cx="5687290" cy="379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369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ontent Placeholder 46">
            <a:extLst>
              <a:ext uri="{FF2B5EF4-FFF2-40B4-BE49-F238E27FC236}">
                <a16:creationId xmlns:a16="http://schemas.microsoft.com/office/drawing/2014/main" id="{58ABF7EE-9713-D9CF-E5AD-445B2CC99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687290" cy="4351338"/>
          </a:xfrm>
        </p:spPr>
        <p:txBody>
          <a:bodyPr/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A more realistic example</a:t>
            </a:r>
          </a:p>
          <a:p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EA8E8F2-43C6-D7A3-E6BF-C95831F00D01}"/>
              </a:ext>
            </a:extLst>
          </p:cNvPr>
          <p:cNvSpPr/>
          <p:nvPr/>
        </p:nvSpPr>
        <p:spPr>
          <a:xfrm>
            <a:off x="0" y="0"/>
            <a:ext cx="12192000" cy="15069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B405EC40-A34D-B61C-04FC-80130D5E17C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Timing Compensated Link</a:t>
            </a:r>
          </a:p>
        </p:txBody>
      </p:sp>
      <p:pic>
        <p:nvPicPr>
          <p:cNvPr id="62" name="Picture 2" descr="Home | CERN">
            <a:extLst>
              <a:ext uri="{FF2B5EF4-FFF2-40B4-BE49-F238E27FC236}">
                <a16:creationId xmlns:a16="http://schemas.microsoft.com/office/drawing/2014/main" id="{514DA99A-0BEF-1DB4-D940-3D924C338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662" y="214743"/>
            <a:ext cx="922705" cy="92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B187DB-D1F4-D243-679B-8D66BCA0F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10/11/2022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215C1A-AA1E-5C24-8ED6-B09B73E82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Timing for DAQ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E54D2-2BF9-C1E2-8E31-0AEB12ECE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53CD-AAE4-4D2C-8CF0-44FA447E5E46}" type="slidenum">
              <a:rPr lang="en-US" smtClean="0"/>
              <a:t>23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9656AE-E34E-FFDC-A655-DA74D8449C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" y="3150153"/>
            <a:ext cx="5333999" cy="1593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2B92D1-2C56-93C2-EDBD-7BD8501662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600" y="2127600"/>
            <a:ext cx="5686201" cy="37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392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28BEF-A4D4-592E-0280-C877DCF7D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Looking forward in the future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2AB91D-C5A6-38F5-AEEF-B3CE40A5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10/11/2022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293DEC-0E22-8A67-53D3-E83E3BD31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Timing for DAQ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E7DDF7-E5E3-C765-9F21-80A7E3499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53CD-AAE4-4D2C-8CF0-44FA447E5E46}" type="slidenum">
              <a:rPr lang="en-US" smtClean="0"/>
              <a:t>24</a:t>
            </a:fld>
            <a:endParaRPr lang="en-US"/>
          </a:p>
        </p:txBody>
      </p:sp>
      <p:pic>
        <p:nvPicPr>
          <p:cNvPr id="26" name="Picture 2" descr="Home | CERN">
            <a:extLst>
              <a:ext uri="{FF2B5EF4-FFF2-40B4-BE49-F238E27FC236}">
                <a16:creationId xmlns:a16="http://schemas.microsoft.com/office/drawing/2014/main" id="{95B08749-4CB7-8504-E8B7-4CCB0F7B5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662" y="214743"/>
            <a:ext cx="922705" cy="92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631E3C5-7AD4-4589-F261-8A777AA94092}"/>
              </a:ext>
            </a:extLst>
          </p:cNvPr>
          <p:cNvGrpSpPr/>
          <p:nvPr/>
        </p:nvGrpSpPr>
        <p:grpSpPr>
          <a:xfrm>
            <a:off x="0" y="4017270"/>
            <a:ext cx="12192000" cy="365125"/>
            <a:chOff x="1250844" y="3012659"/>
            <a:chExt cx="10001709" cy="40802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AD93337-53BD-35FD-8BDF-421DE6B65DB1}"/>
                </a:ext>
              </a:extLst>
            </p:cNvPr>
            <p:cNvGrpSpPr/>
            <p:nvPr/>
          </p:nvGrpSpPr>
          <p:grpSpPr>
            <a:xfrm>
              <a:off x="1250844" y="3042320"/>
              <a:ext cx="4005474" cy="378367"/>
              <a:chOff x="4071726" y="688024"/>
              <a:chExt cx="5452619" cy="378367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6AE10478-3A62-76F2-E059-A7CA9D5C6C8F}"/>
                  </a:ext>
                </a:extLst>
              </p:cNvPr>
              <p:cNvGrpSpPr/>
              <p:nvPr/>
            </p:nvGrpSpPr>
            <p:grpSpPr>
              <a:xfrm>
                <a:off x="4071726" y="711756"/>
                <a:ext cx="2726309" cy="354635"/>
                <a:chOff x="4071726" y="711756"/>
                <a:chExt cx="2726309" cy="354635"/>
              </a:xfrm>
            </p:grpSpPr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92F668EB-AB2C-BB3C-2403-28DC6C128F4C}"/>
                    </a:ext>
                  </a:extLst>
                </p:cNvPr>
                <p:cNvGrpSpPr/>
                <p:nvPr/>
              </p:nvGrpSpPr>
              <p:grpSpPr>
                <a:xfrm>
                  <a:off x="4071726" y="717685"/>
                  <a:ext cx="1363154" cy="348706"/>
                  <a:chOff x="7623694" y="1100278"/>
                  <a:chExt cx="1363154" cy="771282"/>
                </a:xfrm>
              </p:grpSpPr>
              <p:sp>
                <p:nvSpPr>
                  <p:cNvPr id="55" name="Left Bracket 54">
                    <a:extLst>
                      <a:ext uri="{FF2B5EF4-FFF2-40B4-BE49-F238E27FC236}">
                        <a16:creationId xmlns:a16="http://schemas.microsoft.com/office/drawing/2014/main" id="{583D08BC-9ED0-9A6E-9151-ADBD5CF3C57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65105" y="958867"/>
                    <a:ext cx="398755" cy="681577"/>
                  </a:xfrm>
                  <a:prstGeom prst="leftBracket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Left Bracket 55">
                    <a:extLst>
                      <a:ext uri="{FF2B5EF4-FFF2-40B4-BE49-F238E27FC236}">
                        <a16:creationId xmlns:a16="http://schemas.microsoft.com/office/drawing/2014/main" id="{227A02A2-BCE2-718A-FE4D-0435F44EC23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8446682" y="1331394"/>
                    <a:ext cx="398755" cy="681577"/>
                  </a:xfrm>
                  <a:prstGeom prst="leftBracket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44223C3E-217E-DCD1-EF87-A2B6CAC27DDB}"/>
                    </a:ext>
                  </a:extLst>
                </p:cNvPr>
                <p:cNvGrpSpPr/>
                <p:nvPr/>
              </p:nvGrpSpPr>
              <p:grpSpPr>
                <a:xfrm>
                  <a:off x="5434881" y="711756"/>
                  <a:ext cx="1363154" cy="348706"/>
                  <a:chOff x="7623694" y="1100278"/>
                  <a:chExt cx="1363154" cy="771282"/>
                </a:xfrm>
              </p:grpSpPr>
              <p:sp>
                <p:nvSpPr>
                  <p:cNvPr id="53" name="Left Bracket 52">
                    <a:extLst>
                      <a:ext uri="{FF2B5EF4-FFF2-40B4-BE49-F238E27FC236}">
                        <a16:creationId xmlns:a16="http://schemas.microsoft.com/office/drawing/2014/main" id="{65C28C8E-E433-08D6-4D66-65E4ECE1AEA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65105" y="958867"/>
                    <a:ext cx="398755" cy="681577"/>
                  </a:xfrm>
                  <a:prstGeom prst="leftBracket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Left Bracket 53">
                    <a:extLst>
                      <a:ext uri="{FF2B5EF4-FFF2-40B4-BE49-F238E27FC236}">
                        <a16:creationId xmlns:a16="http://schemas.microsoft.com/office/drawing/2014/main" id="{CC0B5F21-C239-D487-F734-DAA466986F3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8446682" y="1331394"/>
                    <a:ext cx="398755" cy="681577"/>
                  </a:xfrm>
                  <a:prstGeom prst="leftBracket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EF76D3C2-E9C8-AF39-D055-93C5F703D124}"/>
                  </a:ext>
                </a:extLst>
              </p:cNvPr>
              <p:cNvGrpSpPr/>
              <p:nvPr/>
            </p:nvGrpSpPr>
            <p:grpSpPr>
              <a:xfrm>
                <a:off x="6798036" y="688024"/>
                <a:ext cx="2726309" cy="354635"/>
                <a:chOff x="4071726" y="711756"/>
                <a:chExt cx="2726309" cy="354635"/>
              </a:xfrm>
            </p:grpSpPr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1CCF4B08-F692-CB54-B7F9-29D752511713}"/>
                    </a:ext>
                  </a:extLst>
                </p:cNvPr>
                <p:cNvGrpSpPr/>
                <p:nvPr/>
              </p:nvGrpSpPr>
              <p:grpSpPr>
                <a:xfrm>
                  <a:off x="4071726" y="717685"/>
                  <a:ext cx="1363154" cy="348706"/>
                  <a:chOff x="7623694" y="1100278"/>
                  <a:chExt cx="1363154" cy="771282"/>
                </a:xfrm>
              </p:grpSpPr>
              <p:sp>
                <p:nvSpPr>
                  <p:cNvPr id="49" name="Left Bracket 48">
                    <a:extLst>
                      <a:ext uri="{FF2B5EF4-FFF2-40B4-BE49-F238E27FC236}">
                        <a16:creationId xmlns:a16="http://schemas.microsoft.com/office/drawing/2014/main" id="{E1ED843A-D2DD-DC5C-78EA-A25ADFA132A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65105" y="958867"/>
                    <a:ext cx="398755" cy="681577"/>
                  </a:xfrm>
                  <a:prstGeom prst="leftBracket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Left Bracket 49">
                    <a:extLst>
                      <a:ext uri="{FF2B5EF4-FFF2-40B4-BE49-F238E27FC236}">
                        <a16:creationId xmlns:a16="http://schemas.microsoft.com/office/drawing/2014/main" id="{696E0375-AC4C-7C5D-551C-7378C7400E6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8446682" y="1331394"/>
                    <a:ext cx="398755" cy="681577"/>
                  </a:xfrm>
                  <a:prstGeom prst="leftBracket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92862026-F6E2-7527-C896-B5DEE6EAF1DC}"/>
                    </a:ext>
                  </a:extLst>
                </p:cNvPr>
                <p:cNvGrpSpPr/>
                <p:nvPr/>
              </p:nvGrpSpPr>
              <p:grpSpPr>
                <a:xfrm>
                  <a:off x="5434881" y="711756"/>
                  <a:ext cx="1363154" cy="348706"/>
                  <a:chOff x="7623694" y="1100278"/>
                  <a:chExt cx="1363154" cy="771282"/>
                </a:xfrm>
              </p:grpSpPr>
              <p:sp>
                <p:nvSpPr>
                  <p:cNvPr id="47" name="Left Bracket 46">
                    <a:extLst>
                      <a:ext uri="{FF2B5EF4-FFF2-40B4-BE49-F238E27FC236}">
                        <a16:creationId xmlns:a16="http://schemas.microsoft.com/office/drawing/2014/main" id="{E604CB8A-5E1E-9206-4698-782B3388946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65105" y="958867"/>
                    <a:ext cx="398755" cy="681577"/>
                  </a:xfrm>
                  <a:prstGeom prst="leftBracket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Left Bracket 47">
                    <a:extLst>
                      <a:ext uri="{FF2B5EF4-FFF2-40B4-BE49-F238E27FC236}">
                        <a16:creationId xmlns:a16="http://schemas.microsoft.com/office/drawing/2014/main" id="{FF883A0A-143E-5C14-2E7B-A9E732FD410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8446682" y="1331394"/>
                    <a:ext cx="398755" cy="681577"/>
                  </a:xfrm>
                  <a:prstGeom prst="leftBracket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10DA502-2F65-E7D2-1EB6-532F32C41790}"/>
                </a:ext>
              </a:extLst>
            </p:cNvPr>
            <p:cNvGrpSpPr/>
            <p:nvPr/>
          </p:nvGrpSpPr>
          <p:grpSpPr>
            <a:xfrm>
              <a:off x="5250331" y="3012659"/>
              <a:ext cx="4005474" cy="378367"/>
              <a:chOff x="4071726" y="688024"/>
              <a:chExt cx="5452619" cy="378367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A3A8EE93-EBE2-8EB1-08F0-BF1B1776A1F2}"/>
                  </a:ext>
                </a:extLst>
              </p:cNvPr>
              <p:cNvGrpSpPr/>
              <p:nvPr/>
            </p:nvGrpSpPr>
            <p:grpSpPr>
              <a:xfrm>
                <a:off x="4071726" y="711756"/>
                <a:ext cx="2726309" cy="354635"/>
                <a:chOff x="4071726" y="711756"/>
                <a:chExt cx="2726309" cy="354635"/>
              </a:xfrm>
            </p:grpSpPr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6D96FC61-DF37-BBC4-C502-B4279D05CE16}"/>
                    </a:ext>
                  </a:extLst>
                </p:cNvPr>
                <p:cNvGrpSpPr/>
                <p:nvPr/>
              </p:nvGrpSpPr>
              <p:grpSpPr>
                <a:xfrm>
                  <a:off x="4071726" y="717685"/>
                  <a:ext cx="1363154" cy="348706"/>
                  <a:chOff x="7623694" y="1100278"/>
                  <a:chExt cx="1363154" cy="771282"/>
                </a:xfrm>
              </p:grpSpPr>
              <p:sp>
                <p:nvSpPr>
                  <p:cNvPr id="41" name="Left Bracket 40">
                    <a:extLst>
                      <a:ext uri="{FF2B5EF4-FFF2-40B4-BE49-F238E27FC236}">
                        <a16:creationId xmlns:a16="http://schemas.microsoft.com/office/drawing/2014/main" id="{1EFB98D9-32C3-1A14-7F90-278AC770C71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65105" y="958867"/>
                    <a:ext cx="398755" cy="681577"/>
                  </a:xfrm>
                  <a:prstGeom prst="leftBracket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Left Bracket 41">
                    <a:extLst>
                      <a:ext uri="{FF2B5EF4-FFF2-40B4-BE49-F238E27FC236}">
                        <a16:creationId xmlns:a16="http://schemas.microsoft.com/office/drawing/2014/main" id="{73A22BF4-4664-BE98-3DCF-F2E6A733C7C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8446682" y="1331394"/>
                    <a:ext cx="398755" cy="681577"/>
                  </a:xfrm>
                  <a:prstGeom prst="leftBracket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1974946B-E613-487E-7620-4D35EFE81E2D}"/>
                    </a:ext>
                  </a:extLst>
                </p:cNvPr>
                <p:cNvGrpSpPr/>
                <p:nvPr/>
              </p:nvGrpSpPr>
              <p:grpSpPr>
                <a:xfrm>
                  <a:off x="5434881" y="711756"/>
                  <a:ext cx="1363154" cy="348706"/>
                  <a:chOff x="7623694" y="1100278"/>
                  <a:chExt cx="1363154" cy="771282"/>
                </a:xfrm>
              </p:grpSpPr>
              <p:sp>
                <p:nvSpPr>
                  <p:cNvPr id="39" name="Left Bracket 38">
                    <a:extLst>
                      <a:ext uri="{FF2B5EF4-FFF2-40B4-BE49-F238E27FC236}">
                        <a16:creationId xmlns:a16="http://schemas.microsoft.com/office/drawing/2014/main" id="{163152C2-0C57-958D-922D-F0496226484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65105" y="958867"/>
                    <a:ext cx="398755" cy="681577"/>
                  </a:xfrm>
                  <a:prstGeom prst="leftBracket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" name="Left Bracket 39">
                    <a:extLst>
                      <a:ext uri="{FF2B5EF4-FFF2-40B4-BE49-F238E27FC236}">
                        <a16:creationId xmlns:a16="http://schemas.microsoft.com/office/drawing/2014/main" id="{4A9ABBCD-DAB7-4E31-CB01-2964EDC7020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8446682" y="1331394"/>
                    <a:ext cx="398755" cy="681577"/>
                  </a:xfrm>
                  <a:prstGeom prst="leftBracket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024D8451-4D4E-C950-E022-20FF4E7D66AA}"/>
                  </a:ext>
                </a:extLst>
              </p:cNvPr>
              <p:cNvGrpSpPr/>
              <p:nvPr/>
            </p:nvGrpSpPr>
            <p:grpSpPr>
              <a:xfrm>
                <a:off x="6798036" y="688024"/>
                <a:ext cx="2726309" cy="354635"/>
                <a:chOff x="4071726" y="711756"/>
                <a:chExt cx="2726309" cy="354635"/>
              </a:xfrm>
            </p:grpSpPr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73A56089-1947-9E7F-3E2D-6ECD0B7A3E9B}"/>
                    </a:ext>
                  </a:extLst>
                </p:cNvPr>
                <p:cNvGrpSpPr/>
                <p:nvPr/>
              </p:nvGrpSpPr>
              <p:grpSpPr>
                <a:xfrm>
                  <a:off x="4071726" y="717685"/>
                  <a:ext cx="1363154" cy="348706"/>
                  <a:chOff x="7623694" y="1100278"/>
                  <a:chExt cx="1363154" cy="771282"/>
                </a:xfrm>
              </p:grpSpPr>
              <p:sp>
                <p:nvSpPr>
                  <p:cNvPr id="31" name="Left Bracket 30">
                    <a:extLst>
                      <a:ext uri="{FF2B5EF4-FFF2-40B4-BE49-F238E27FC236}">
                        <a16:creationId xmlns:a16="http://schemas.microsoft.com/office/drawing/2014/main" id="{31FB7141-3130-7181-CD48-B6FEE5BAAC4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65105" y="958867"/>
                    <a:ext cx="398755" cy="681577"/>
                  </a:xfrm>
                  <a:prstGeom prst="leftBracket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" name="Left Bracket 35">
                    <a:extLst>
                      <a:ext uri="{FF2B5EF4-FFF2-40B4-BE49-F238E27FC236}">
                        <a16:creationId xmlns:a16="http://schemas.microsoft.com/office/drawing/2014/main" id="{51A150A3-6258-DC81-9398-BD106220C06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8446682" y="1331394"/>
                    <a:ext cx="398755" cy="681577"/>
                  </a:xfrm>
                  <a:prstGeom prst="leftBracket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B3F397AD-4745-B0A8-417B-D52C64FDAA9F}"/>
                    </a:ext>
                  </a:extLst>
                </p:cNvPr>
                <p:cNvGrpSpPr/>
                <p:nvPr/>
              </p:nvGrpSpPr>
              <p:grpSpPr>
                <a:xfrm>
                  <a:off x="5434881" y="711756"/>
                  <a:ext cx="1363154" cy="348706"/>
                  <a:chOff x="7623694" y="1100278"/>
                  <a:chExt cx="1363154" cy="771282"/>
                </a:xfrm>
              </p:grpSpPr>
              <p:sp>
                <p:nvSpPr>
                  <p:cNvPr id="24" name="Left Bracket 23">
                    <a:extLst>
                      <a:ext uri="{FF2B5EF4-FFF2-40B4-BE49-F238E27FC236}">
                        <a16:creationId xmlns:a16="http://schemas.microsoft.com/office/drawing/2014/main" id="{68447257-6EB7-551B-B4B6-22895E7D983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65105" y="958867"/>
                    <a:ext cx="398755" cy="681577"/>
                  </a:xfrm>
                  <a:prstGeom prst="leftBracket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Left Bracket 24">
                    <a:extLst>
                      <a:ext uri="{FF2B5EF4-FFF2-40B4-BE49-F238E27FC236}">
                        <a16:creationId xmlns:a16="http://schemas.microsoft.com/office/drawing/2014/main" id="{80C8FEC1-C04D-0677-F5CD-38CC71D7E1C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8446682" y="1331394"/>
                    <a:ext cx="398755" cy="681577"/>
                  </a:xfrm>
                  <a:prstGeom prst="leftBracket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9544156-438A-719C-6FC9-34B75BA2F9EA}"/>
                </a:ext>
              </a:extLst>
            </p:cNvPr>
            <p:cNvGrpSpPr/>
            <p:nvPr/>
          </p:nvGrpSpPr>
          <p:grpSpPr>
            <a:xfrm>
              <a:off x="9249817" y="3015631"/>
              <a:ext cx="2002736" cy="354635"/>
              <a:chOff x="4071726" y="711756"/>
              <a:chExt cx="2726309" cy="354635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7BCE3145-19EF-11C1-4089-1F1E6875EF34}"/>
                  </a:ext>
                </a:extLst>
              </p:cNvPr>
              <p:cNvGrpSpPr/>
              <p:nvPr/>
            </p:nvGrpSpPr>
            <p:grpSpPr>
              <a:xfrm>
                <a:off x="4071726" y="717685"/>
                <a:ext cx="1363154" cy="348706"/>
                <a:chOff x="7623694" y="1100278"/>
                <a:chExt cx="1363154" cy="771282"/>
              </a:xfrm>
            </p:grpSpPr>
            <p:sp>
              <p:nvSpPr>
                <p:cNvPr id="18" name="Left Bracket 17">
                  <a:extLst>
                    <a:ext uri="{FF2B5EF4-FFF2-40B4-BE49-F238E27FC236}">
                      <a16:creationId xmlns:a16="http://schemas.microsoft.com/office/drawing/2014/main" id="{16338296-069E-3B2C-9FAE-E41CEED5DAB3}"/>
                    </a:ext>
                  </a:extLst>
                </p:cNvPr>
                <p:cNvSpPr/>
                <p:nvPr/>
              </p:nvSpPr>
              <p:spPr>
                <a:xfrm rot="5400000">
                  <a:off x="7765105" y="958867"/>
                  <a:ext cx="398755" cy="681577"/>
                </a:xfrm>
                <a:prstGeom prst="leftBracket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Left Bracket 18">
                  <a:extLst>
                    <a:ext uri="{FF2B5EF4-FFF2-40B4-BE49-F238E27FC236}">
                      <a16:creationId xmlns:a16="http://schemas.microsoft.com/office/drawing/2014/main" id="{D67835E5-CFFC-F048-444C-9F640EA537A7}"/>
                    </a:ext>
                  </a:extLst>
                </p:cNvPr>
                <p:cNvSpPr/>
                <p:nvPr/>
              </p:nvSpPr>
              <p:spPr>
                <a:xfrm rot="16200000">
                  <a:off x="8446682" y="1331394"/>
                  <a:ext cx="398755" cy="681577"/>
                </a:xfrm>
                <a:prstGeom prst="leftBracket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839AFA92-0D85-AFC4-5299-99E164143C42}"/>
                  </a:ext>
                </a:extLst>
              </p:cNvPr>
              <p:cNvGrpSpPr/>
              <p:nvPr/>
            </p:nvGrpSpPr>
            <p:grpSpPr>
              <a:xfrm>
                <a:off x="5434881" y="711756"/>
                <a:ext cx="1363154" cy="348706"/>
                <a:chOff x="7623694" y="1100278"/>
                <a:chExt cx="1363154" cy="771282"/>
              </a:xfrm>
            </p:grpSpPr>
            <p:sp>
              <p:nvSpPr>
                <p:cNvPr id="16" name="Left Bracket 15">
                  <a:extLst>
                    <a:ext uri="{FF2B5EF4-FFF2-40B4-BE49-F238E27FC236}">
                      <a16:creationId xmlns:a16="http://schemas.microsoft.com/office/drawing/2014/main" id="{64C29B50-BBAF-9E5C-97C0-E6E1D309FAF9}"/>
                    </a:ext>
                  </a:extLst>
                </p:cNvPr>
                <p:cNvSpPr/>
                <p:nvPr/>
              </p:nvSpPr>
              <p:spPr>
                <a:xfrm rot="5400000">
                  <a:off x="7765105" y="958867"/>
                  <a:ext cx="398755" cy="681577"/>
                </a:xfrm>
                <a:prstGeom prst="leftBracket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Left Bracket 16">
                  <a:extLst>
                    <a:ext uri="{FF2B5EF4-FFF2-40B4-BE49-F238E27FC236}">
                      <a16:creationId xmlns:a16="http://schemas.microsoft.com/office/drawing/2014/main" id="{9DE1E811-E3FB-5588-ED3F-0E114661BFA3}"/>
                    </a:ext>
                  </a:extLst>
                </p:cNvPr>
                <p:cNvSpPr/>
                <p:nvPr/>
              </p:nvSpPr>
              <p:spPr>
                <a:xfrm rot="16200000">
                  <a:off x="8446682" y="1331394"/>
                  <a:ext cx="398755" cy="681577"/>
                </a:xfrm>
                <a:prstGeom prst="leftBracket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941531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107">
            <a:extLst>
              <a:ext uri="{FF2B5EF4-FFF2-40B4-BE49-F238E27FC236}">
                <a16:creationId xmlns:a16="http://schemas.microsoft.com/office/drawing/2014/main" id="{6D9E5C21-B5B3-145E-DB9B-7213FBBD4CC7}"/>
              </a:ext>
            </a:extLst>
          </p:cNvPr>
          <p:cNvSpPr/>
          <p:nvPr/>
        </p:nvSpPr>
        <p:spPr>
          <a:xfrm>
            <a:off x="0" y="0"/>
            <a:ext cx="12192000" cy="15069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itle 1">
            <a:extLst>
              <a:ext uri="{FF2B5EF4-FFF2-40B4-BE49-F238E27FC236}">
                <a16:creationId xmlns:a16="http://schemas.microsoft.com/office/drawing/2014/main" id="{E8335950-FB41-3F5A-A93B-A0CA1CB6D7D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Applicability to Versal family</a:t>
            </a:r>
          </a:p>
        </p:txBody>
      </p:sp>
      <p:pic>
        <p:nvPicPr>
          <p:cNvPr id="113" name="Picture 2" descr="Home | CERN">
            <a:extLst>
              <a:ext uri="{FF2B5EF4-FFF2-40B4-BE49-F238E27FC236}">
                <a16:creationId xmlns:a16="http://schemas.microsoft.com/office/drawing/2014/main" id="{B673DA47-F9DD-0301-4638-A4FE498CB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662" y="214743"/>
            <a:ext cx="922705" cy="92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95F4C1-8941-88BA-8BA5-0017854A6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10/11/2022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E4226C-9E03-29CF-5EF5-5F3DAC577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Timing for DAQ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6E3877-92C1-93E4-959D-543BE055F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53CD-AAE4-4D2C-8CF0-44FA447E5E46}" type="slidenum">
              <a:rPr lang="en-US" smtClean="0"/>
              <a:t>25</a:t>
            </a:fld>
            <a:endParaRPr lang="en-US"/>
          </a:p>
        </p:txBody>
      </p:sp>
      <p:sp>
        <p:nvSpPr>
          <p:cNvPr id="75" name="Content Placeholder 46">
            <a:extLst>
              <a:ext uri="{FF2B5EF4-FFF2-40B4-BE49-F238E27FC236}">
                <a16:creationId xmlns:a16="http://schemas.microsoft.com/office/drawing/2014/main" id="{7048939C-C1CE-0924-D029-82C0BA8E6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8534400" cy="4530724"/>
          </a:xfrm>
        </p:spPr>
        <p:txBody>
          <a:bodyPr>
            <a:norm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Research developed is very dependent on specific feature of GTY/GTH transceivers of the Ultrascale(+) family: the 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Tx phase interpolator (PI)</a:t>
            </a:r>
          </a:p>
          <a:p>
            <a:endParaRPr lang="en-US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Versal GTY/GTYP also have the Tx PI</a:t>
            </a:r>
          </a:p>
          <a:p>
            <a:pPr lvl="1"/>
            <a:r>
              <a:rPr lang="en-US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However, tests have to be performed to check performances are the same</a:t>
            </a:r>
          </a:p>
          <a:p>
            <a:pPr lvl="1"/>
            <a:endParaRPr lang="en-US" b="1" u="sng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GTM transceiver does not have the Tx PI accessible</a:t>
            </a:r>
          </a:p>
          <a:p>
            <a:pPr lvl="1"/>
            <a:endParaRPr lang="en-US" b="1" u="sng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9BA78C-1D31-0616-0685-275ECC3DE8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5867" y="1779143"/>
            <a:ext cx="1457932" cy="439343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D973CD7-685F-7050-1CBD-B182B2FE9096}"/>
              </a:ext>
            </a:extLst>
          </p:cNvPr>
          <p:cNvSpPr/>
          <p:nvPr/>
        </p:nvSpPr>
        <p:spPr>
          <a:xfrm>
            <a:off x="9814560" y="4434840"/>
            <a:ext cx="1005840" cy="100584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EB568E-EA51-FCD2-7DC2-7440436ADB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8068" y="230187"/>
            <a:ext cx="1109663" cy="11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4534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107">
            <a:extLst>
              <a:ext uri="{FF2B5EF4-FFF2-40B4-BE49-F238E27FC236}">
                <a16:creationId xmlns:a16="http://schemas.microsoft.com/office/drawing/2014/main" id="{6D9E5C21-B5B3-145E-DB9B-7213FBBD4CC7}"/>
              </a:ext>
            </a:extLst>
          </p:cNvPr>
          <p:cNvSpPr/>
          <p:nvPr/>
        </p:nvSpPr>
        <p:spPr>
          <a:xfrm>
            <a:off x="0" y="0"/>
            <a:ext cx="12192000" cy="15069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itle 1">
            <a:extLst>
              <a:ext uri="{FF2B5EF4-FFF2-40B4-BE49-F238E27FC236}">
                <a16:creationId xmlns:a16="http://schemas.microsoft.com/office/drawing/2014/main" id="{E8335950-FB41-3F5A-A93B-A0CA1CB6D7D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CERN R&amp;D in precision timing distribution</a:t>
            </a:r>
          </a:p>
        </p:txBody>
      </p:sp>
      <p:pic>
        <p:nvPicPr>
          <p:cNvPr id="113" name="Picture 2" descr="Home | CERN">
            <a:extLst>
              <a:ext uri="{FF2B5EF4-FFF2-40B4-BE49-F238E27FC236}">
                <a16:creationId xmlns:a16="http://schemas.microsoft.com/office/drawing/2014/main" id="{B673DA47-F9DD-0301-4638-A4FE498CB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662" y="214743"/>
            <a:ext cx="922705" cy="92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95F4C1-8941-88BA-8BA5-0017854A6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10/11/2022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E4226C-9E03-29CF-5EF5-5F3DAC577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Timing for DAQ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6E3877-92C1-93E4-959D-543BE055F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53CD-AAE4-4D2C-8CF0-44FA447E5E46}" type="slidenum">
              <a:rPr lang="en-US" smtClean="0"/>
              <a:t>26</a:t>
            </a:fld>
            <a:endParaRPr lang="en-US"/>
          </a:p>
        </p:txBody>
      </p:sp>
      <p:sp>
        <p:nvSpPr>
          <p:cNvPr id="75" name="Content Placeholder 46">
            <a:extLst>
              <a:ext uri="{FF2B5EF4-FFF2-40B4-BE49-F238E27FC236}">
                <a16:creationId xmlns:a16="http://schemas.microsoft.com/office/drawing/2014/main" id="{7048939C-C1CE-0924-D029-82C0BA8E6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1353799" cy="4530724"/>
          </a:xfrm>
        </p:spPr>
        <p:txBody>
          <a:bodyPr>
            <a:norm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CERN HPTD interest group founded in 2018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+100 members – 12 meetings</a:t>
            </a:r>
          </a:p>
          <a:p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Interdisciplinary collaboration: ASIC, FPGA, board design, physics, etc…</a:t>
            </a:r>
          </a:p>
          <a:p>
            <a:pPr lvl="1"/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795AE1-35A1-97A3-24E1-AC91EB62C7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7605" y="1825626"/>
            <a:ext cx="1369190" cy="132856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F5E35EC-F3CD-8F6A-6FB7-8CC705A29A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61018"/>
            <a:ext cx="12192000" cy="1712773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CB288AEB-DC7E-4000-8CBE-4702D9001FE4}"/>
              </a:ext>
            </a:extLst>
          </p:cNvPr>
          <p:cNvGrpSpPr/>
          <p:nvPr/>
        </p:nvGrpSpPr>
        <p:grpSpPr>
          <a:xfrm rot="900000">
            <a:off x="10233625" y="4041096"/>
            <a:ext cx="1566693" cy="2149123"/>
            <a:chOff x="4000500" y="3234088"/>
            <a:chExt cx="2458375" cy="3372294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A56D0B5-F16B-55B5-D0CE-E7AC1A6A9B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00500" y="3234088"/>
              <a:ext cx="2233825" cy="314766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35E2355-74EB-700D-0052-C2D6B5AF8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12775" y="3343626"/>
              <a:ext cx="2233825" cy="314766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19DE5F9-D9E5-F50F-37E4-FEDDED504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25050" y="3458720"/>
              <a:ext cx="2233825" cy="314766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2190817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107">
            <a:extLst>
              <a:ext uri="{FF2B5EF4-FFF2-40B4-BE49-F238E27FC236}">
                <a16:creationId xmlns:a16="http://schemas.microsoft.com/office/drawing/2014/main" id="{6D9E5C21-B5B3-145E-DB9B-7213FBBD4CC7}"/>
              </a:ext>
            </a:extLst>
          </p:cNvPr>
          <p:cNvSpPr/>
          <p:nvPr/>
        </p:nvSpPr>
        <p:spPr>
          <a:xfrm>
            <a:off x="0" y="0"/>
            <a:ext cx="12192000" cy="15069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itle 1">
            <a:extLst>
              <a:ext uri="{FF2B5EF4-FFF2-40B4-BE49-F238E27FC236}">
                <a16:creationId xmlns:a16="http://schemas.microsoft.com/office/drawing/2014/main" id="{E8335950-FB41-3F5A-A93B-A0CA1CB6D7D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Looking further in the future…</a:t>
            </a:r>
          </a:p>
        </p:txBody>
      </p:sp>
      <p:pic>
        <p:nvPicPr>
          <p:cNvPr id="113" name="Picture 2" descr="Home | CERN">
            <a:extLst>
              <a:ext uri="{FF2B5EF4-FFF2-40B4-BE49-F238E27FC236}">
                <a16:creationId xmlns:a16="http://schemas.microsoft.com/office/drawing/2014/main" id="{B673DA47-F9DD-0301-4638-A4FE498CB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662" y="214743"/>
            <a:ext cx="922705" cy="92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95F4C1-8941-88BA-8BA5-0017854A6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10/11/2022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E4226C-9E03-29CF-5EF5-5F3DAC577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Timing for DAQ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6E3877-92C1-93E4-959D-543BE055F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53CD-AAE4-4D2C-8CF0-44FA447E5E46}" type="slidenum">
              <a:rPr lang="en-US" smtClean="0"/>
              <a:t>27</a:t>
            </a:fld>
            <a:endParaRPr lang="en-US"/>
          </a:p>
        </p:txBody>
      </p:sp>
      <p:sp>
        <p:nvSpPr>
          <p:cNvPr id="75" name="Content Placeholder 46">
            <a:extLst>
              <a:ext uri="{FF2B5EF4-FFF2-40B4-BE49-F238E27FC236}">
                <a16:creationId xmlns:a16="http://schemas.microsoft.com/office/drawing/2014/main" id="{7048939C-C1CE-0924-D029-82C0BA8E6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817631"/>
          </a:xfrm>
        </p:spPr>
        <p:txBody>
          <a:bodyPr>
            <a:norm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ECFA 2021 detector R&amp;D Roadmap (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hlinkClick r:id="rId4"/>
              </a:rPr>
              <a:t>link here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High-precision timing will remain a hot topic in the next decades for HEP</a:t>
            </a:r>
          </a:p>
          <a:p>
            <a:pPr lvl="1"/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lvl="1" indent="0">
              <a:buNone/>
            </a:pP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lvl="1" indent="0">
              <a:buNone/>
            </a:pP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853C08B-9DD9-9F13-EBB6-3F171A5A4415}"/>
              </a:ext>
            </a:extLst>
          </p:cNvPr>
          <p:cNvGrpSpPr/>
          <p:nvPr/>
        </p:nvGrpSpPr>
        <p:grpSpPr>
          <a:xfrm>
            <a:off x="468429" y="2862484"/>
            <a:ext cx="11255142" cy="2876924"/>
            <a:chOff x="468429" y="2676276"/>
            <a:chExt cx="11255142" cy="287692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36A25C6-AAB5-BFAC-1CC5-39958DD0E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8429" y="2676276"/>
              <a:ext cx="11255142" cy="287692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F4BE2E9-E681-7ED8-8879-5118BEAE3C9C}"/>
                </a:ext>
              </a:extLst>
            </p:cNvPr>
            <p:cNvSpPr/>
            <p:nvPr/>
          </p:nvSpPr>
          <p:spPr>
            <a:xfrm>
              <a:off x="1911927" y="4405745"/>
              <a:ext cx="9129735" cy="237506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670769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107">
            <a:extLst>
              <a:ext uri="{FF2B5EF4-FFF2-40B4-BE49-F238E27FC236}">
                <a16:creationId xmlns:a16="http://schemas.microsoft.com/office/drawing/2014/main" id="{6D9E5C21-B5B3-145E-DB9B-7213FBBD4CC7}"/>
              </a:ext>
            </a:extLst>
          </p:cNvPr>
          <p:cNvSpPr/>
          <p:nvPr/>
        </p:nvSpPr>
        <p:spPr>
          <a:xfrm>
            <a:off x="0" y="0"/>
            <a:ext cx="12192000" cy="15069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itle 1">
            <a:extLst>
              <a:ext uri="{FF2B5EF4-FFF2-40B4-BE49-F238E27FC236}">
                <a16:creationId xmlns:a16="http://schemas.microsoft.com/office/drawing/2014/main" id="{E8335950-FB41-3F5A-A93B-A0CA1CB6D7D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Looking further in the future…</a:t>
            </a:r>
          </a:p>
        </p:txBody>
      </p:sp>
      <p:pic>
        <p:nvPicPr>
          <p:cNvPr id="113" name="Picture 2" descr="Home | CERN">
            <a:extLst>
              <a:ext uri="{FF2B5EF4-FFF2-40B4-BE49-F238E27FC236}">
                <a16:creationId xmlns:a16="http://schemas.microsoft.com/office/drawing/2014/main" id="{B673DA47-F9DD-0301-4638-A4FE498CB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662" y="214743"/>
            <a:ext cx="922705" cy="92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95F4C1-8941-88BA-8BA5-0017854A6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10/11/2022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E4226C-9E03-29CF-5EF5-5F3DAC577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Timing for DAQ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6E3877-92C1-93E4-959D-543BE055F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53CD-AAE4-4D2C-8CF0-44FA447E5E46}" type="slidenum">
              <a:rPr lang="en-US" smtClean="0"/>
              <a:t>28</a:t>
            </a:fld>
            <a:endParaRPr lang="en-US"/>
          </a:p>
        </p:txBody>
      </p:sp>
      <p:sp>
        <p:nvSpPr>
          <p:cNvPr id="75" name="Content Placeholder 46">
            <a:extLst>
              <a:ext uri="{FF2B5EF4-FFF2-40B4-BE49-F238E27FC236}">
                <a16:creationId xmlns:a16="http://schemas.microsoft.com/office/drawing/2014/main" id="{7048939C-C1CE-0924-D029-82C0BA8E6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46950"/>
          </a:xfrm>
        </p:spPr>
        <p:txBody>
          <a:bodyPr>
            <a:norm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Current performances depend on specific hardware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Not guaranteed in the future…</a:t>
            </a:r>
          </a:p>
          <a:p>
            <a:pPr lvl="1"/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Precision of timing distribution will not improve as a mere consequence of moving to higher technology nodes…</a:t>
            </a:r>
          </a:p>
          <a:p>
            <a:pPr lvl="1"/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Very important for 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CERN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to keep active in high-precision timing and maintain this knowledge in the long-term</a:t>
            </a:r>
          </a:p>
          <a:p>
            <a:pPr lvl="1"/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4108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28BEF-A4D4-592E-0280-C877DCF7D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700000">
            <a:off x="577303" y="2604632"/>
            <a:ext cx="6371199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Thanks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2AB91D-C5A6-38F5-AEEF-B3CE40A5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10/11/2022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293DEC-0E22-8A67-53D3-E83E3BD31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Timing for DAQ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E7DDF7-E5E3-C765-9F21-80A7E3499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53CD-AAE4-4D2C-8CF0-44FA447E5E46}" type="slidenum">
              <a:rPr lang="en-US" smtClean="0"/>
              <a:t>29</a:t>
            </a:fld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E9885CF-0321-D620-8B9E-BBB31C8DA34B}"/>
              </a:ext>
            </a:extLst>
          </p:cNvPr>
          <p:cNvGrpSpPr/>
          <p:nvPr/>
        </p:nvGrpSpPr>
        <p:grpSpPr>
          <a:xfrm>
            <a:off x="0" y="4713528"/>
            <a:ext cx="12192000" cy="365125"/>
            <a:chOff x="1250844" y="3012659"/>
            <a:chExt cx="10001709" cy="40802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87FB4AB-AC42-9D37-5312-13F0EB64FCA3}"/>
                </a:ext>
              </a:extLst>
            </p:cNvPr>
            <p:cNvGrpSpPr/>
            <p:nvPr/>
          </p:nvGrpSpPr>
          <p:grpSpPr>
            <a:xfrm>
              <a:off x="1250844" y="3042320"/>
              <a:ext cx="4005474" cy="378367"/>
              <a:chOff x="4071726" y="688024"/>
              <a:chExt cx="5452619" cy="378367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710D597A-C5EC-54F5-1165-4D20892C9889}"/>
                  </a:ext>
                </a:extLst>
              </p:cNvPr>
              <p:cNvGrpSpPr/>
              <p:nvPr/>
            </p:nvGrpSpPr>
            <p:grpSpPr>
              <a:xfrm>
                <a:off x="4071726" y="711756"/>
                <a:ext cx="2726309" cy="354635"/>
                <a:chOff x="4071726" y="711756"/>
                <a:chExt cx="2726309" cy="354635"/>
              </a:xfrm>
            </p:grpSpPr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E388E332-CA9C-84CB-B6DE-85376A6B871D}"/>
                    </a:ext>
                  </a:extLst>
                </p:cNvPr>
                <p:cNvGrpSpPr/>
                <p:nvPr/>
              </p:nvGrpSpPr>
              <p:grpSpPr>
                <a:xfrm>
                  <a:off x="4071726" y="717685"/>
                  <a:ext cx="1363154" cy="348706"/>
                  <a:chOff x="7623694" y="1100278"/>
                  <a:chExt cx="1363154" cy="771282"/>
                </a:xfrm>
              </p:grpSpPr>
              <p:sp>
                <p:nvSpPr>
                  <p:cNvPr id="62" name="Left Bracket 61">
                    <a:extLst>
                      <a:ext uri="{FF2B5EF4-FFF2-40B4-BE49-F238E27FC236}">
                        <a16:creationId xmlns:a16="http://schemas.microsoft.com/office/drawing/2014/main" id="{21D0936D-E193-5368-07D8-B48AF8B328F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65105" y="958867"/>
                    <a:ext cx="398755" cy="681577"/>
                  </a:xfrm>
                  <a:prstGeom prst="leftBracket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Left Bracket 62">
                    <a:extLst>
                      <a:ext uri="{FF2B5EF4-FFF2-40B4-BE49-F238E27FC236}">
                        <a16:creationId xmlns:a16="http://schemas.microsoft.com/office/drawing/2014/main" id="{103D84F6-8EDD-22C5-C7A1-0BCB0E54DD9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8446682" y="1331394"/>
                    <a:ext cx="398755" cy="681577"/>
                  </a:xfrm>
                  <a:prstGeom prst="leftBracket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3D09C7EC-657F-0E75-9EF0-230AA9C4AD59}"/>
                    </a:ext>
                  </a:extLst>
                </p:cNvPr>
                <p:cNvGrpSpPr/>
                <p:nvPr/>
              </p:nvGrpSpPr>
              <p:grpSpPr>
                <a:xfrm>
                  <a:off x="5434881" y="711756"/>
                  <a:ext cx="1363154" cy="348706"/>
                  <a:chOff x="7623694" y="1100278"/>
                  <a:chExt cx="1363154" cy="771282"/>
                </a:xfrm>
              </p:grpSpPr>
              <p:sp>
                <p:nvSpPr>
                  <p:cNvPr id="60" name="Left Bracket 59">
                    <a:extLst>
                      <a:ext uri="{FF2B5EF4-FFF2-40B4-BE49-F238E27FC236}">
                        <a16:creationId xmlns:a16="http://schemas.microsoft.com/office/drawing/2014/main" id="{F4F02D79-A779-05F1-FE98-D9024CC84A3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65105" y="958867"/>
                    <a:ext cx="398755" cy="681577"/>
                  </a:xfrm>
                  <a:prstGeom prst="leftBracket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Left Bracket 60">
                    <a:extLst>
                      <a:ext uri="{FF2B5EF4-FFF2-40B4-BE49-F238E27FC236}">
                        <a16:creationId xmlns:a16="http://schemas.microsoft.com/office/drawing/2014/main" id="{A360A20C-1A84-942C-5845-832ED0EC8F9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8446682" y="1331394"/>
                    <a:ext cx="398755" cy="681577"/>
                  </a:xfrm>
                  <a:prstGeom prst="leftBracket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7E0AE6BA-DA93-6D16-D6F3-98E726B447CB}"/>
                  </a:ext>
                </a:extLst>
              </p:cNvPr>
              <p:cNvGrpSpPr/>
              <p:nvPr/>
            </p:nvGrpSpPr>
            <p:grpSpPr>
              <a:xfrm>
                <a:off x="6798036" y="688024"/>
                <a:ext cx="2726309" cy="354635"/>
                <a:chOff x="4071726" y="711756"/>
                <a:chExt cx="2726309" cy="354635"/>
              </a:xfrm>
            </p:grpSpPr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13277143-9DC7-E834-7822-D63495A8BA4F}"/>
                    </a:ext>
                  </a:extLst>
                </p:cNvPr>
                <p:cNvGrpSpPr/>
                <p:nvPr/>
              </p:nvGrpSpPr>
              <p:grpSpPr>
                <a:xfrm>
                  <a:off x="4071726" y="717685"/>
                  <a:ext cx="1363154" cy="348706"/>
                  <a:chOff x="7623694" y="1100278"/>
                  <a:chExt cx="1363154" cy="771282"/>
                </a:xfrm>
              </p:grpSpPr>
              <p:sp>
                <p:nvSpPr>
                  <p:cNvPr id="56" name="Left Bracket 55">
                    <a:extLst>
                      <a:ext uri="{FF2B5EF4-FFF2-40B4-BE49-F238E27FC236}">
                        <a16:creationId xmlns:a16="http://schemas.microsoft.com/office/drawing/2014/main" id="{42239745-1599-F893-D45E-646E704130C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65105" y="958867"/>
                    <a:ext cx="398755" cy="681577"/>
                  </a:xfrm>
                  <a:prstGeom prst="leftBracket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Left Bracket 56">
                    <a:extLst>
                      <a:ext uri="{FF2B5EF4-FFF2-40B4-BE49-F238E27FC236}">
                        <a16:creationId xmlns:a16="http://schemas.microsoft.com/office/drawing/2014/main" id="{2AE21FD4-A5DD-9440-C8C5-A3A2C7F10C8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8446682" y="1331394"/>
                    <a:ext cx="398755" cy="681577"/>
                  </a:xfrm>
                  <a:prstGeom prst="leftBracket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D16FECE9-D558-B4A4-19B7-DDA7663E61B8}"/>
                    </a:ext>
                  </a:extLst>
                </p:cNvPr>
                <p:cNvGrpSpPr/>
                <p:nvPr/>
              </p:nvGrpSpPr>
              <p:grpSpPr>
                <a:xfrm>
                  <a:off x="5434881" y="711756"/>
                  <a:ext cx="1363154" cy="348706"/>
                  <a:chOff x="7623694" y="1100278"/>
                  <a:chExt cx="1363154" cy="771282"/>
                </a:xfrm>
              </p:grpSpPr>
              <p:sp>
                <p:nvSpPr>
                  <p:cNvPr id="54" name="Left Bracket 53">
                    <a:extLst>
                      <a:ext uri="{FF2B5EF4-FFF2-40B4-BE49-F238E27FC236}">
                        <a16:creationId xmlns:a16="http://schemas.microsoft.com/office/drawing/2014/main" id="{05122B51-8DDF-3310-C18A-66BCF645FC2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65105" y="958867"/>
                    <a:ext cx="398755" cy="681577"/>
                  </a:xfrm>
                  <a:prstGeom prst="leftBracket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Left Bracket 54">
                    <a:extLst>
                      <a:ext uri="{FF2B5EF4-FFF2-40B4-BE49-F238E27FC236}">
                        <a16:creationId xmlns:a16="http://schemas.microsoft.com/office/drawing/2014/main" id="{8DB2C1EB-D5F2-CBBF-3770-DB55965D5EA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8446682" y="1331394"/>
                    <a:ext cx="398755" cy="681577"/>
                  </a:xfrm>
                  <a:prstGeom prst="leftBracket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3359F11-6D1F-625B-379C-DF84AC0826D0}"/>
                </a:ext>
              </a:extLst>
            </p:cNvPr>
            <p:cNvGrpSpPr/>
            <p:nvPr/>
          </p:nvGrpSpPr>
          <p:grpSpPr>
            <a:xfrm>
              <a:off x="5250331" y="3012659"/>
              <a:ext cx="4005474" cy="378367"/>
              <a:chOff x="4071726" y="688024"/>
              <a:chExt cx="5452619" cy="378367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477AFC3C-AEF4-E0C7-345C-C18E67094049}"/>
                  </a:ext>
                </a:extLst>
              </p:cNvPr>
              <p:cNvGrpSpPr/>
              <p:nvPr/>
            </p:nvGrpSpPr>
            <p:grpSpPr>
              <a:xfrm>
                <a:off x="4071726" y="711756"/>
                <a:ext cx="2726309" cy="354635"/>
                <a:chOff x="4071726" y="711756"/>
                <a:chExt cx="2726309" cy="354635"/>
              </a:xfrm>
            </p:grpSpPr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DB6B70C6-DA22-54EA-C34D-87357823B290}"/>
                    </a:ext>
                  </a:extLst>
                </p:cNvPr>
                <p:cNvGrpSpPr/>
                <p:nvPr/>
              </p:nvGrpSpPr>
              <p:grpSpPr>
                <a:xfrm>
                  <a:off x="4071726" y="717685"/>
                  <a:ext cx="1363154" cy="348706"/>
                  <a:chOff x="7623694" y="1100278"/>
                  <a:chExt cx="1363154" cy="771282"/>
                </a:xfrm>
              </p:grpSpPr>
              <p:sp>
                <p:nvSpPr>
                  <p:cNvPr id="48" name="Left Bracket 47">
                    <a:extLst>
                      <a:ext uri="{FF2B5EF4-FFF2-40B4-BE49-F238E27FC236}">
                        <a16:creationId xmlns:a16="http://schemas.microsoft.com/office/drawing/2014/main" id="{D61D930F-1DFF-1EED-4671-C80DD73262A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65105" y="958867"/>
                    <a:ext cx="398755" cy="681577"/>
                  </a:xfrm>
                  <a:prstGeom prst="leftBracket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" name="Left Bracket 48">
                    <a:extLst>
                      <a:ext uri="{FF2B5EF4-FFF2-40B4-BE49-F238E27FC236}">
                        <a16:creationId xmlns:a16="http://schemas.microsoft.com/office/drawing/2014/main" id="{D29BBFCE-0F7F-6D9E-715C-4680E7990EB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8446682" y="1331394"/>
                    <a:ext cx="398755" cy="681577"/>
                  </a:xfrm>
                  <a:prstGeom prst="leftBracket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7A3A0A03-2325-FB0E-E190-C9A0BE63E030}"/>
                    </a:ext>
                  </a:extLst>
                </p:cNvPr>
                <p:cNvGrpSpPr/>
                <p:nvPr/>
              </p:nvGrpSpPr>
              <p:grpSpPr>
                <a:xfrm>
                  <a:off x="5434881" y="711756"/>
                  <a:ext cx="1363154" cy="348706"/>
                  <a:chOff x="7623694" y="1100278"/>
                  <a:chExt cx="1363154" cy="771282"/>
                </a:xfrm>
              </p:grpSpPr>
              <p:sp>
                <p:nvSpPr>
                  <p:cNvPr id="46" name="Left Bracket 45">
                    <a:extLst>
                      <a:ext uri="{FF2B5EF4-FFF2-40B4-BE49-F238E27FC236}">
                        <a16:creationId xmlns:a16="http://schemas.microsoft.com/office/drawing/2014/main" id="{6AEED7BC-5DB0-1508-455D-2FFF8B2A1BE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65105" y="958867"/>
                    <a:ext cx="398755" cy="681577"/>
                  </a:xfrm>
                  <a:prstGeom prst="leftBracket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" name="Left Bracket 46">
                    <a:extLst>
                      <a:ext uri="{FF2B5EF4-FFF2-40B4-BE49-F238E27FC236}">
                        <a16:creationId xmlns:a16="http://schemas.microsoft.com/office/drawing/2014/main" id="{A6DEB633-D356-F87D-56CE-F13A192AA99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8446682" y="1331394"/>
                    <a:ext cx="398755" cy="681577"/>
                  </a:xfrm>
                  <a:prstGeom prst="leftBracket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C677F5BA-D04B-24AD-CF4E-64A6D3B2ED98}"/>
                  </a:ext>
                </a:extLst>
              </p:cNvPr>
              <p:cNvGrpSpPr/>
              <p:nvPr/>
            </p:nvGrpSpPr>
            <p:grpSpPr>
              <a:xfrm>
                <a:off x="6798036" y="688024"/>
                <a:ext cx="2726309" cy="354635"/>
                <a:chOff x="4071726" y="711756"/>
                <a:chExt cx="2726309" cy="354635"/>
              </a:xfrm>
            </p:grpSpPr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E75B45EC-48A5-5A5F-A46C-C247B9CCCB2A}"/>
                    </a:ext>
                  </a:extLst>
                </p:cNvPr>
                <p:cNvGrpSpPr/>
                <p:nvPr/>
              </p:nvGrpSpPr>
              <p:grpSpPr>
                <a:xfrm>
                  <a:off x="4071726" y="717685"/>
                  <a:ext cx="1363154" cy="348706"/>
                  <a:chOff x="7623694" y="1100278"/>
                  <a:chExt cx="1363154" cy="771282"/>
                </a:xfrm>
              </p:grpSpPr>
              <p:sp>
                <p:nvSpPr>
                  <p:cNvPr id="42" name="Left Bracket 41">
                    <a:extLst>
                      <a:ext uri="{FF2B5EF4-FFF2-40B4-BE49-F238E27FC236}">
                        <a16:creationId xmlns:a16="http://schemas.microsoft.com/office/drawing/2014/main" id="{7D73A3E1-A829-FC63-2C72-395A8FB4527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65105" y="958867"/>
                    <a:ext cx="398755" cy="681577"/>
                  </a:xfrm>
                  <a:prstGeom prst="leftBracket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Left Bracket 42">
                    <a:extLst>
                      <a:ext uri="{FF2B5EF4-FFF2-40B4-BE49-F238E27FC236}">
                        <a16:creationId xmlns:a16="http://schemas.microsoft.com/office/drawing/2014/main" id="{4B85C610-B20F-EDB9-B868-D5A26C797C4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8446682" y="1331394"/>
                    <a:ext cx="398755" cy="681577"/>
                  </a:xfrm>
                  <a:prstGeom prst="leftBracket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3CE6F037-60AA-CD42-0ED0-98E933F935AF}"/>
                    </a:ext>
                  </a:extLst>
                </p:cNvPr>
                <p:cNvGrpSpPr/>
                <p:nvPr/>
              </p:nvGrpSpPr>
              <p:grpSpPr>
                <a:xfrm>
                  <a:off x="5434881" y="711756"/>
                  <a:ext cx="1363154" cy="348706"/>
                  <a:chOff x="7623694" y="1100278"/>
                  <a:chExt cx="1363154" cy="771282"/>
                </a:xfrm>
              </p:grpSpPr>
              <p:sp>
                <p:nvSpPr>
                  <p:cNvPr id="40" name="Left Bracket 39">
                    <a:extLst>
                      <a:ext uri="{FF2B5EF4-FFF2-40B4-BE49-F238E27FC236}">
                        <a16:creationId xmlns:a16="http://schemas.microsoft.com/office/drawing/2014/main" id="{1C6B5D7F-F175-B88F-5F54-C28FAC7A527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65105" y="958867"/>
                    <a:ext cx="398755" cy="681577"/>
                  </a:xfrm>
                  <a:prstGeom prst="leftBracket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" name="Left Bracket 40">
                    <a:extLst>
                      <a:ext uri="{FF2B5EF4-FFF2-40B4-BE49-F238E27FC236}">
                        <a16:creationId xmlns:a16="http://schemas.microsoft.com/office/drawing/2014/main" id="{85633AEF-4D20-FB8C-870D-EE8A5137B9E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8446682" y="1331394"/>
                    <a:ext cx="398755" cy="681577"/>
                  </a:xfrm>
                  <a:prstGeom prst="leftBracket">
                    <a:avLst/>
                  </a:prstGeom>
                  <a:ln w="254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90E0462-710B-D7A8-A3FE-A2E326CBE3A6}"/>
                </a:ext>
              </a:extLst>
            </p:cNvPr>
            <p:cNvGrpSpPr/>
            <p:nvPr/>
          </p:nvGrpSpPr>
          <p:grpSpPr>
            <a:xfrm>
              <a:off x="9249817" y="3015631"/>
              <a:ext cx="2002736" cy="354635"/>
              <a:chOff x="4071726" y="711756"/>
              <a:chExt cx="2726309" cy="354635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77005816-51B0-CD28-F11F-0C9B9971C860}"/>
                  </a:ext>
                </a:extLst>
              </p:cNvPr>
              <p:cNvGrpSpPr/>
              <p:nvPr/>
            </p:nvGrpSpPr>
            <p:grpSpPr>
              <a:xfrm>
                <a:off x="4071726" y="717685"/>
                <a:ext cx="1363154" cy="348706"/>
                <a:chOff x="7623694" y="1100278"/>
                <a:chExt cx="1363154" cy="771282"/>
              </a:xfrm>
            </p:grpSpPr>
            <p:sp>
              <p:nvSpPr>
                <p:cNvPr id="34" name="Left Bracket 33">
                  <a:extLst>
                    <a:ext uri="{FF2B5EF4-FFF2-40B4-BE49-F238E27FC236}">
                      <a16:creationId xmlns:a16="http://schemas.microsoft.com/office/drawing/2014/main" id="{F943305E-CD3C-DA36-5CAA-712B94817F6E}"/>
                    </a:ext>
                  </a:extLst>
                </p:cNvPr>
                <p:cNvSpPr/>
                <p:nvPr/>
              </p:nvSpPr>
              <p:spPr>
                <a:xfrm rot="5400000">
                  <a:off x="7765105" y="958867"/>
                  <a:ext cx="398755" cy="681577"/>
                </a:xfrm>
                <a:prstGeom prst="leftBracket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Left Bracket 34">
                  <a:extLst>
                    <a:ext uri="{FF2B5EF4-FFF2-40B4-BE49-F238E27FC236}">
                      <a16:creationId xmlns:a16="http://schemas.microsoft.com/office/drawing/2014/main" id="{A2CD4441-1458-4739-C5E0-A17F01E4C541}"/>
                    </a:ext>
                  </a:extLst>
                </p:cNvPr>
                <p:cNvSpPr/>
                <p:nvPr/>
              </p:nvSpPr>
              <p:spPr>
                <a:xfrm rot="16200000">
                  <a:off x="8446682" y="1331394"/>
                  <a:ext cx="398755" cy="681577"/>
                </a:xfrm>
                <a:prstGeom prst="leftBracket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41067C62-6F24-46F9-65C7-DC80040AC388}"/>
                  </a:ext>
                </a:extLst>
              </p:cNvPr>
              <p:cNvGrpSpPr/>
              <p:nvPr/>
            </p:nvGrpSpPr>
            <p:grpSpPr>
              <a:xfrm>
                <a:off x="5434881" y="711756"/>
                <a:ext cx="1363154" cy="348706"/>
                <a:chOff x="7623694" y="1100278"/>
                <a:chExt cx="1363154" cy="771282"/>
              </a:xfrm>
            </p:grpSpPr>
            <p:sp>
              <p:nvSpPr>
                <p:cNvPr id="32" name="Left Bracket 31">
                  <a:extLst>
                    <a:ext uri="{FF2B5EF4-FFF2-40B4-BE49-F238E27FC236}">
                      <a16:creationId xmlns:a16="http://schemas.microsoft.com/office/drawing/2014/main" id="{671FA531-3C6D-4341-7A56-44FEE6BAB764}"/>
                    </a:ext>
                  </a:extLst>
                </p:cNvPr>
                <p:cNvSpPr/>
                <p:nvPr/>
              </p:nvSpPr>
              <p:spPr>
                <a:xfrm rot="5400000">
                  <a:off x="7765105" y="958867"/>
                  <a:ext cx="398755" cy="681577"/>
                </a:xfrm>
                <a:prstGeom prst="leftBracket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Left Bracket 32">
                  <a:extLst>
                    <a:ext uri="{FF2B5EF4-FFF2-40B4-BE49-F238E27FC236}">
                      <a16:creationId xmlns:a16="http://schemas.microsoft.com/office/drawing/2014/main" id="{3B60C060-7706-2C10-6D5B-4B15E71F8522}"/>
                    </a:ext>
                  </a:extLst>
                </p:cNvPr>
                <p:cNvSpPr/>
                <p:nvPr/>
              </p:nvSpPr>
              <p:spPr>
                <a:xfrm rot="16200000">
                  <a:off x="8446682" y="1331394"/>
                  <a:ext cx="398755" cy="681577"/>
                </a:xfrm>
                <a:prstGeom prst="leftBracket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pic>
        <p:nvPicPr>
          <p:cNvPr id="64" name="Picture 2" descr="Home | CERN">
            <a:extLst>
              <a:ext uri="{FF2B5EF4-FFF2-40B4-BE49-F238E27FC236}">
                <a16:creationId xmlns:a16="http://schemas.microsoft.com/office/drawing/2014/main" id="{EB661856-DB15-2D26-CDED-075315844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662" y="214743"/>
            <a:ext cx="922705" cy="92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0A5A9C-02DD-E793-052C-691B759597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415" y="2800804"/>
            <a:ext cx="2675499" cy="26754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33BE2B-1014-0B35-013C-23DDC0C12CEF}"/>
              </a:ext>
            </a:extLst>
          </p:cNvPr>
          <p:cNvSpPr txBox="1"/>
          <p:nvPr/>
        </p:nvSpPr>
        <p:spPr>
          <a:xfrm>
            <a:off x="6823557" y="2013387"/>
            <a:ext cx="5368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Subscribe to the High Precision Timing Distribution group for more information (</a:t>
            </a:r>
            <a:r>
              <a:rPr lang="en-US" u="sng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search</a:t>
            </a:r>
            <a:r>
              <a:rPr lang="en-US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and </a:t>
            </a:r>
            <a:r>
              <a:rPr lang="en-US" u="sng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subscribe</a:t>
            </a:r>
            <a:r>
              <a:rPr lang="en-US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49796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41911F8-8F62-1705-6239-596514F34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5796" y="2414587"/>
            <a:ext cx="6667500" cy="412432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A134A-ED13-EB5B-6BB8-4BDCA6167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315692" cy="4351338"/>
          </a:xfrm>
        </p:spPr>
        <p:txBody>
          <a:bodyPr/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CMS and ATLAS 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Building timing detectors for phase-2 upgrades</a:t>
            </a:r>
          </a:p>
          <a:p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Stringent constraints regarding clock quality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6422D1-1349-9E33-5296-F7D881C96788}"/>
              </a:ext>
            </a:extLst>
          </p:cNvPr>
          <p:cNvSpPr txBox="1"/>
          <p:nvPr/>
        </p:nvSpPr>
        <p:spPr>
          <a:xfrm>
            <a:off x="8878266" y="2109758"/>
            <a:ext cx="30861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Josh Bendavid (CERN/LPC), Oct 2017</a:t>
            </a:r>
          </a:p>
          <a:p>
            <a:r>
              <a:rPr lang="en-US" sz="1400" b="1" dirty="0">
                <a:hlinkClick r:id="rId4"/>
              </a:rPr>
              <a:t>CMS detector performance for HL-LHC</a:t>
            </a:r>
            <a:endParaRPr lang="en-US" sz="14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E31CE6-9A8C-1444-8E7D-B8978DB00132}"/>
              </a:ext>
            </a:extLst>
          </p:cNvPr>
          <p:cNvSpPr/>
          <p:nvPr/>
        </p:nvSpPr>
        <p:spPr>
          <a:xfrm>
            <a:off x="0" y="0"/>
            <a:ext cx="12192000" cy="15069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Home | CERN">
            <a:extLst>
              <a:ext uri="{FF2B5EF4-FFF2-40B4-BE49-F238E27FC236}">
                <a16:creationId xmlns:a16="http://schemas.microsoft.com/office/drawing/2014/main" id="{5A8F9DF1-5218-E322-089B-D7C0ADA74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662" y="214743"/>
            <a:ext cx="922705" cy="92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5AD5331-3303-B33B-6228-355ABBE0709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Timing helps removing pile-up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5719E4-7915-E571-5160-BD596E628B00}"/>
              </a:ext>
            </a:extLst>
          </p:cNvPr>
          <p:cNvSpPr txBox="1"/>
          <p:nvPr/>
        </p:nvSpPr>
        <p:spPr>
          <a:xfrm>
            <a:off x="7435909" y="6176963"/>
            <a:ext cx="2884714" cy="373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Experiment Axis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0E51F-14A3-B7CE-4C0B-B45B7FA07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10/11/2022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BB1391-A447-BCE9-0F8B-0C284A92F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Timing for DAQ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2747B5-957F-4F9A-F385-36F2989DF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53CD-AAE4-4D2C-8CF0-44FA447E5E46}" type="slidenum">
              <a:rPr lang="en-US" smtClean="0"/>
              <a:t>3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2567F64-1C71-01A8-8ABB-6A01EA658AA2}"/>
              </a:ext>
            </a:extLst>
          </p:cNvPr>
          <p:cNvCxnSpPr/>
          <p:nvPr/>
        </p:nvCxnSpPr>
        <p:spPr>
          <a:xfrm flipV="1">
            <a:off x="6896100" y="3505200"/>
            <a:ext cx="0" cy="2413000"/>
          </a:xfrm>
          <a:prstGeom prst="line">
            <a:avLst/>
          </a:prstGeom>
          <a:ln w="50800">
            <a:solidFill>
              <a:srgbClr val="D6A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FC3500AF-6DEB-09A7-99FD-E057D7C21AE3}"/>
              </a:ext>
            </a:extLst>
          </p:cNvPr>
          <p:cNvSpPr/>
          <p:nvPr/>
        </p:nvSpPr>
        <p:spPr>
          <a:xfrm>
            <a:off x="6731000" y="5219700"/>
            <a:ext cx="307103" cy="609600"/>
          </a:xfrm>
          <a:prstGeom prst="ellipse">
            <a:avLst/>
          </a:prstGeom>
          <a:noFill/>
          <a:ln w="31750">
            <a:solidFill>
              <a:srgbClr val="FF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BFDAA23-4B82-9FF9-2B61-9742684394EB}"/>
              </a:ext>
            </a:extLst>
          </p:cNvPr>
          <p:cNvSpPr/>
          <p:nvPr/>
        </p:nvSpPr>
        <p:spPr>
          <a:xfrm>
            <a:off x="6731000" y="4343400"/>
            <a:ext cx="307103" cy="609600"/>
          </a:xfrm>
          <a:prstGeom prst="ellipse">
            <a:avLst/>
          </a:prstGeom>
          <a:noFill/>
          <a:ln w="31750">
            <a:solidFill>
              <a:srgbClr val="FF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0331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0633BE5D-3466-4539-A711-72DEADD168E6}"/>
              </a:ext>
            </a:extLst>
          </p:cNvPr>
          <p:cNvSpPr/>
          <p:nvPr/>
        </p:nvSpPr>
        <p:spPr>
          <a:xfrm>
            <a:off x="0" y="0"/>
            <a:ext cx="12192000" cy="15069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F7F42C05-F930-98F4-040E-6FE6724D0BA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References &amp; Useful links</a:t>
            </a:r>
          </a:p>
        </p:txBody>
      </p:sp>
      <p:pic>
        <p:nvPicPr>
          <p:cNvPr id="39" name="Picture 2" descr="Home | CERN">
            <a:extLst>
              <a:ext uri="{FF2B5EF4-FFF2-40B4-BE49-F238E27FC236}">
                <a16:creationId xmlns:a16="http://schemas.microsoft.com/office/drawing/2014/main" id="{80BF19C6-94CB-2E4E-9F8F-B669BAED2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662" y="214743"/>
            <a:ext cx="922705" cy="92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5CD379-806D-7BB0-73A8-911C7642A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10/11/2022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82AB48-F203-BB47-DB69-846B5CA7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Timing for DAQ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EDEE33-DCB9-741E-9817-FECDC3577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53CD-AAE4-4D2C-8CF0-44FA447E5E46}" type="slidenum">
              <a:rPr lang="en-US" smtClean="0"/>
              <a:t>30</a:t>
            </a:fld>
            <a:endParaRPr lang="en-US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8732A3F7-B5FE-BFEF-C738-C595E6621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07486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TCLink</a:t>
            </a:r>
            <a:endParaRPr lang="en-US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Paper: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hlinkClick r:id="rId3"/>
              </a:rPr>
              <a:t>https://pos.sissa.it/370/057/pdf</a:t>
            </a:r>
            <a:endParaRPr lang="en-US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Gitlab: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hlinkClick r:id="rId4"/>
              </a:rPr>
              <a:t>https://gitlab.cern.ch/HPTD/tclink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  <a:p>
            <a:endParaRPr lang="en-US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Papers on phase-determinism</a:t>
            </a:r>
          </a:p>
          <a:p>
            <a:pPr lvl="1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UI-level phase fixed: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hlinkClick r:id="rId5"/>
              </a:rPr>
              <a:t>https://ieeexplore.ieee.org/document/5703158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  <a:p>
            <a:pPr lvl="1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Sub-UI level phase fixed: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hlinkClick r:id="rId6"/>
              </a:rPr>
              <a:t>https://ieeexplore.ieee.org/stamp/stamp.jsp?tp=&amp;arnumber=896</a:t>
            </a:r>
            <a:endParaRPr lang="en-US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HPTD Interest Group</a:t>
            </a:r>
          </a:p>
          <a:p>
            <a:pPr lvl="1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Workspace: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hlinkClick r:id="rId7"/>
              </a:rPr>
              <a:t>https://espace.cern.ch/HighPrecisionTiming</a:t>
            </a:r>
            <a:endParaRPr lang="en-US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ECFA 2021 detector R&amp;D roadmap</a:t>
            </a:r>
          </a:p>
          <a:p>
            <a:pPr lvl="1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Document: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hlinkClick r:id="rId8"/>
              </a:rPr>
              <a:t>https://cds.cern.ch/record/2784893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  <a:p>
            <a:pPr lvl="1"/>
            <a:endParaRPr lang="en-US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249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385F9E5-FC0E-6481-2372-A647E007E942}"/>
              </a:ext>
            </a:extLst>
          </p:cNvPr>
          <p:cNvCxnSpPr>
            <a:cxnSpLocks/>
          </p:cNvCxnSpPr>
          <p:nvPr/>
        </p:nvCxnSpPr>
        <p:spPr>
          <a:xfrm>
            <a:off x="6402002" y="5659261"/>
            <a:ext cx="2168853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908EA20-A336-6D7C-1ED9-8FFCB8671ACA}"/>
              </a:ext>
            </a:extLst>
          </p:cNvPr>
          <p:cNvCxnSpPr>
            <a:cxnSpLocks/>
          </p:cNvCxnSpPr>
          <p:nvPr/>
        </p:nvCxnSpPr>
        <p:spPr>
          <a:xfrm>
            <a:off x="6432664" y="5864328"/>
            <a:ext cx="2168853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tangle 107">
            <a:extLst>
              <a:ext uri="{FF2B5EF4-FFF2-40B4-BE49-F238E27FC236}">
                <a16:creationId xmlns:a16="http://schemas.microsoft.com/office/drawing/2014/main" id="{6D9E5C21-B5B3-145E-DB9B-7213FBBD4CC7}"/>
              </a:ext>
            </a:extLst>
          </p:cNvPr>
          <p:cNvSpPr/>
          <p:nvPr/>
        </p:nvSpPr>
        <p:spPr>
          <a:xfrm>
            <a:off x="0" y="0"/>
            <a:ext cx="12192000" cy="15069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itle 1">
            <a:extLst>
              <a:ext uri="{FF2B5EF4-FFF2-40B4-BE49-F238E27FC236}">
                <a16:creationId xmlns:a16="http://schemas.microsoft.com/office/drawing/2014/main" id="{E8335950-FB41-3F5A-A93B-A0CA1CB6D7D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Overview of an experiment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D3F79CA-51AB-E3FA-4D9A-1295B0641390}"/>
              </a:ext>
            </a:extLst>
          </p:cNvPr>
          <p:cNvGrpSpPr/>
          <p:nvPr/>
        </p:nvGrpSpPr>
        <p:grpSpPr>
          <a:xfrm>
            <a:off x="6214227" y="1933284"/>
            <a:ext cx="2471057" cy="1004199"/>
            <a:chOff x="1839686" y="2812068"/>
            <a:chExt cx="2471057" cy="1004199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0EF0CA03-3E9A-60E4-3F6F-F406DD466D65}"/>
                </a:ext>
              </a:extLst>
            </p:cNvPr>
            <p:cNvSpPr/>
            <p:nvPr/>
          </p:nvSpPr>
          <p:spPr>
            <a:xfrm>
              <a:off x="1839686" y="2812068"/>
              <a:ext cx="2394857" cy="830552"/>
            </a:xfrm>
            <a:custGeom>
              <a:avLst/>
              <a:gdLst>
                <a:gd name="connsiteX0" fmla="*/ 0 w 2394857"/>
                <a:gd name="connsiteY0" fmla="*/ 816428 h 830552"/>
                <a:gd name="connsiteX1" fmla="*/ 849085 w 2394857"/>
                <a:gd name="connsiteY1" fmla="*/ 751114 h 830552"/>
                <a:gd name="connsiteX2" fmla="*/ 1349828 w 2394857"/>
                <a:gd name="connsiteY2" fmla="*/ 206828 h 830552"/>
                <a:gd name="connsiteX3" fmla="*/ 2394857 w 2394857"/>
                <a:gd name="connsiteY3" fmla="*/ 0 h 83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4857" h="830552">
                  <a:moveTo>
                    <a:pt x="0" y="816428"/>
                  </a:moveTo>
                  <a:cubicBezTo>
                    <a:pt x="312057" y="834571"/>
                    <a:pt x="624114" y="852714"/>
                    <a:pt x="849085" y="751114"/>
                  </a:cubicBezTo>
                  <a:cubicBezTo>
                    <a:pt x="1074056" y="649514"/>
                    <a:pt x="1092199" y="332014"/>
                    <a:pt x="1349828" y="206828"/>
                  </a:cubicBezTo>
                  <a:cubicBezTo>
                    <a:pt x="1607457" y="81642"/>
                    <a:pt x="2001157" y="40821"/>
                    <a:pt x="2394857" y="0"/>
                  </a:cubicBezTo>
                </a:path>
              </a:pathLst>
            </a:custGeom>
            <a:noFill/>
            <a:ln w="444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6DCF87B-A026-1107-7F9C-95CABA58A68E}"/>
                </a:ext>
              </a:extLst>
            </p:cNvPr>
            <p:cNvSpPr/>
            <p:nvPr/>
          </p:nvSpPr>
          <p:spPr>
            <a:xfrm>
              <a:off x="1915886" y="2985715"/>
              <a:ext cx="2394857" cy="830552"/>
            </a:xfrm>
            <a:custGeom>
              <a:avLst/>
              <a:gdLst>
                <a:gd name="connsiteX0" fmla="*/ 0 w 2394857"/>
                <a:gd name="connsiteY0" fmla="*/ 816428 h 830552"/>
                <a:gd name="connsiteX1" fmla="*/ 849085 w 2394857"/>
                <a:gd name="connsiteY1" fmla="*/ 751114 h 830552"/>
                <a:gd name="connsiteX2" fmla="*/ 1349828 w 2394857"/>
                <a:gd name="connsiteY2" fmla="*/ 206828 h 830552"/>
                <a:gd name="connsiteX3" fmla="*/ 2394857 w 2394857"/>
                <a:gd name="connsiteY3" fmla="*/ 0 h 83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4857" h="830552">
                  <a:moveTo>
                    <a:pt x="0" y="816428"/>
                  </a:moveTo>
                  <a:cubicBezTo>
                    <a:pt x="312057" y="834571"/>
                    <a:pt x="624114" y="852714"/>
                    <a:pt x="849085" y="751114"/>
                  </a:cubicBezTo>
                  <a:cubicBezTo>
                    <a:pt x="1074056" y="649514"/>
                    <a:pt x="1092199" y="332014"/>
                    <a:pt x="1349828" y="206828"/>
                  </a:cubicBezTo>
                  <a:cubicBezTo>
                    <a:pt x="1607457" y="81642"/>
                    <a:pt x="2001157" y="40821"/>
                    <a:pt x="2394857" y="0"/>
                  </a:cubicBezTo>
                </a:path>
              </a:pathLst>
            </a:custGeom>
            <a:noFill/>
            <a:ln w="444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3F3521A-E42E-9D35-9A78-4B290F2F21DB}"/>
              </a:ext>
            </a:extLst>
          </p:cNvPr>
          <p:cNvGrpSpPr/>
          <p:nvPr/>
        </p:nvGrpSpPr>
        <p:grpSpPr>
          <a:xfrm>
            <a:off x="6214227" y="3391559"/>
            <a:ext cx="2471057" cy="1140682"/>
            <a:chOff x="1839686" y="2812068"/>
            <a:chExt cx="2471057" cy="1004199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DE9E4DCE-50B6-CC46-AC98-0E5125F44B96}"/>
                </a:ext>
              </a:extLst>
            </p:cNvPr>
            <p:cNvSpPr/>
            <p:nvPr/>
          </p:nvSpPr>
          <p:spPr>
            <a:xfrm>
              <a:off x="1839686" y="2812068"/>
              <a:ext cx="2394857" cy="830552"/>
            </a:xfrm>
            <a:custGeom>
              <a:avLst/>
              <a:gdLst>
                <a:gd name="connsiteX0" fmla="*/ 0 w 2394857"/>
                <a:gd name="connsiteY0" fmla="*/ 816428 h 830552"/>
                <a:gd name="connsiteX1" fmla="*/ 849085 w 2394857"/>
                <a:gd name="connsiteY1" fmla="*/ 751114 h 830552"/>
                <a:gd name="connsiteX2" fmla="*/ 1349828 w 2394857"/>
                <a:gd name="connsiteY2" fmla="*/ 206828 h 830552"/>
                <a:gd name="connsiteX3" fmla="*/ 2394857 w 2394857"/>
                <a:gd name="connsiteY3" fmla="*/ 0 h 83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4857" h="830552">
                  <a:moveTo>
                    <a:pt x="0" y="816428"/>
                  </a:moveTo>
                  <a:cubicBezTo>
                    <a:pt x="312057" y="834571"/>
                    <a:pt x="624114" y="852714"/>
                    <a:pt x="849085" y="751114"/>
                  </a:cubicBezTo>
                  <a:cubicBezTo>
                    <a:pt x="1074056" y="649514"/>
                    <a:pt x="1092199" y="332014"/>
                    <a:pt x="1349828" y="206828"/>
                  </a:cubicBezTo>
                  <a:cubicBezTo>
                    <a:pt x="1607457" y="81642"/>
                    <a:pt x="2001157" y="40821"/>
                    <a:pt x="2394857" y="0"/>
                  </a:cubicBezTo>
                </a:path>
              </a:pathLst>
            </a:custGeom>
            <a:noFill/>
            <a:ln w="444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A8C2ED6F-54F5-606F-F2C2-FEEB55BB5884}"/>
                </a:ext>
              </a:extLst>
            </p:cNvPr>
            <p:cNvSpPr/>
            <p:nvPr/>
          </p:nvSpPr>
          <p:spPr>
            <a:xfrm>
              <a:off x="1915886" y="2985715"/>
              <a:ext cx="2394857" cy="830552"/>
            </a:xfrm>
            <a:custGeom>
              <a:avLst/>
              <a:gdLst>
                <a:gd name="connsiteX0" fmla="*/ 0 w 2394857"/>
                <a:gd name="connsiteY0" fmla="*/ 816428 h 830552"/>
                <a:gd name="connsiteX1" fmla="*/ 849085 w 2394857"/>
                <a:gd name="connsiteY1" fmla="*/ 751114 h 830552"/>
                <a:gd name="connsiteX2" fmla="*/ 1349828 w 2394857"/>
                <a:gd name="connsiteY2" fmla="*/ 206828 h 830552"/>
                <a:gd name="connsiteX3" fmla="*/ 2394857 w 2394857"/>
                <a:gd name="connsiteY3" fmla="*/ 0 h 83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4857" h="830552">
                  <a:moveTo>
                    <a:pt x="0" y="816428"/>
                  </a:moveTo>
                  <a:cubicBezTo>
                    <a:pt x="312057" y="834571"/>
                    <a:pt x="624114" y="852714"/>
                    <a:pt x="849085" y="751114"/>
                  </a:cubicBezTo>
                  <a:cubicBezTo>
                    <a:pt x="1074056" y="649514"/>
                    <a:pt x="1092199" y="332014"/>
                    <a:pt x="1349828" y="206828"/>
                  </a:cubicBezTo>
                  <a:cubicBezTo>
                    <a:pt x="1607457" y="81642"/>
                    <a:pt x="2001157" y="40821"/>
                    <a:pt x="2394857" y="0"/>
                  </a:cubicBezTo>
                </a:path>
              </a:pathLst>
            </a:custGeom>
            <a:noFill/>
            <a:ln w="444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58A8B9D-4A72-17BC-45C2-1EB6E62B292E}"/>
              </a:ext>
            </a:extLst>
          </p:cNvPr>
          <p:cNvCxnSpPr>
            <a:cxnSpLocks/>
          </p:cNvCxnSpPr>
          <p:nvPr/>
        </p:nvCxnSpPr>
        <p:spPr>
          <a:xfrm>
            <a:off x="4208851" y="2750900"/>
            <a:ext cx="2168853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99B545A-C864-42AF-8FD5-3709888B8F57}"/>
              </a:ext>
            </a:extLst>
          </p:cNvPr>
          <p:cNvCxnSpPr>
            <a:cxnSpLocks/>
          </p:cNvCxnSpPr>
          <p:nvPr/>
        </p:nvCxnSpPr>
        <p:spPr>
          <a:xfrm>
            <a:off x="4239513" y="2955967"/>
            <a:ext cx="2168853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30F7D93-C316-647E-F856-00FD2F8FF6D3}"/>
              </a:ext>
            </a:extLst>
          </p:cNvPr>
          <p:cNvGrpSpPr/>
          <p:nvPr/>
        </p:nvGrpSpPr>
        <p:grpSpPr>
          <a:xfrm flipV="1">
            <a:off x="4361247" y="5033776"/>
            <a:ext cx="2082782" cy="1004199"/>
            <a:chOff x="1839686" y="2812068"/>
            <a:chExt cx="2471057" cy="1004199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EE9DA0B-9561-41FE-17F1-CA949C3682C5}"/>
                </a:ext>
              </a:extLst>
            </p:cNvPr>
            <p:cNvSpPr/>
            <p:nvPr/>
          </p:nvSpPr>
          <p:spPr>
            <a:xfrm>
              <a:off x="1839686" y="2812068"/>
              <a:ext cx="2394857" cy="830552"/>
            </a:xfrm>
            <a:custGeom>
              <a:avLst/>
              <a:gdLst>
                <a:gd name="connsiteX0" fmla="*/ 0 w 2394857"/>
                <a:gd name="connsiteY0" fmla="*/ 816428 h 830552"/>
                <a:gd name="connsiteX1" fmla="*/ 849085 w 2394857"/>
                <a:gd name="connsiteY1" fmla="*/ 751114 h 830552"/>
                <a:gd name="connsiteX2" fmla="*/ 1349828 w 2394857"/>
                <a:gd name="connsiteY2" fmla="*/ 206828 h 830552"/>
                <a:gd name="connsiteX3" fmla="*/ 2394857 w 2394857"/>
                <a:gd name="connsiteY3" fmla="*/ 0 h 83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4857" h="830552">
                  <a:moveTo>
                    <a:pt x="0" y="816428"/>
                  </a:moveTo>
                  <a:cubicBezTo>
                    <a:pt x="312057" y="834571"/>
                    <a:pt x="624114" y="852714"/>
                    <a:pt x="849085" y="751114"/>
                  </a:cubicBezTo>
                  <a:cubicBezTo>
                    <a:pt x="1074056" y="649514"/>
                    <a:pt x="1092199" y="332014"/>
                    <a:pt x="1349828" y="206828"/>
                  </a:cubicBezTo>
                  <a:cubicBezTo>
                    <a:pt x="1607457" y="81642"/>
                    <a:pt x="2001157" y="40821"/>
                    <a:pt x="2394857" y="0"/>
                  </a:cubicBezTo>
                </a:path>
              </a:pathLst>
            </a:custGeom>
            <a:noFill/>
            <a:ln w="444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7F2E6AC5-5D82-9119-7624-88F194AF2411}"/>
                </a:ext>
              </a:extLst>
            </p:cNvPr>
            <p:cNvSpPr/>
            <p:nvPr/>
          </p:nvSpPr>
          <p:spPr>
            <a:xfrm>
              <a:off x="1915886" y="2985715"/>
              <a:ext cx="2394857" cy="830552"/>
            </a:xfrm>
            <a:custGeom>
              <a:avLst/>
              <a:gdLst>
                <a:gd name="connsiteX0" fmla="*/ 0 w 2394857"/>
                <a:gd name="connsiteY0" fmla="*/ 816428 h 830552"/>
                <a:gd name="connsiteX1" fmla="*/ 849085 w 2394857"/>
                <a:gd name="connsiteY1" fmla="*/ 751114 h 830552"/>
                <a:gd name="connsiteX2" fmla="*/ 1349828 w 2394857"/>
                <a:gd name="connsiteY2" fmla="*/ 206828 h 830552"/>
                <a:gd name="connsiteX3" fmla="*/ 2394857 w 2394857"/>
                <a:gd name="connsiteY3" fmla="*/ 0 h 83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4857" h="830552">
                  <a:moveTo>
                    <a:pt x="0" y="816428"/>
                  </a:moveTo>
                  <a:cubicBezTo>
                    <a:pt x="312057" y="834571"/>
                    <a:pt x="624114" y="852714"/>
                    <a:pt x="849085" y="751114"/>
                  </a:cubicBezTo>
                  <a:cubicBezTo>
                    <a:pt x="1074056" y="649514"/>
                    <a:pt x="1092199" y="332014"/>
                    <a:pt x="1349828" y="206828"/>
                  </a:cubicBezTo>
                  <a:cubicBezTo>
                    <a:pt x="1607457" y="81642"/>
                    <a:pt x="2001157" y="40821"/>
                    <a:pt x="2394857" y="0"/>
                  </a:cubicBezTo>
                </a:path>
              </a:pathLst>
            </a:custGeom>
            <a:noFill/>
            <a:ln w="444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6250EC0-59FC-522A-8673-8A1B81AB6D69}"/>
              </a:ext>
            </a:extLst>
          </p:cNvPr>
          <p:cNvGrpSpPr/>
          <p:nvPr/>
        </p:nvGrpSpPr>
        <p:grpSpPr>
          <a:xfrm>
            <a:off x="1839686" y="2713805"/>
            <a:ext cx="2471057" cy="1004199"/>
            <a:chOff x="1839686" y="2812068"/>
            <a:chExt cx="2471057" cy="1004199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72CCD2A-973B-A36C-9492-4B2C568CD8E5}"/>
                </a:ext>
              </a:extLst>
            </p:cNvPr>
            <p:cNvSpPr/>
            <p:nvPr/>
          </p:nvSpPr>
          <p:spPr>
            <a:xfrm>
              <a:off x="1839686" y="2812068"/>
              <a:ext cx="2394857" cy="830552"/>
            </a:xfrm>
            <a:custGeom>
              <a:avLst/>
              <a:gdLst>
                <a:gd name="connsiteX0" fmla="*/ 0 w 2394857"/>
                <a:gd name="connsiteY0" fmla="*/ 816428 h 830552"/>
                <a:gd name="connsiteX1" fmla="*/ 849085 w 2394857"/>
                <a:gd name="connsiteY1" fmla="*/ 751114 h 830552"/>
                <a:gd name="connsiteX2" fmla="*/ 1349828 w 2394857"/>
                <a:gd name="connsiteY2" fmla="*/ 206828 h 830552"/>
                <a:gd name="connsiteX3" fmla="*/ 2394857 w 2394857"/>
                <a:gd name="connsiteY3" fmla="*/ 0 h 83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4857" h="830552">
                  <a:moveTo>
                    <a:pt x="0" y="816428"/>
                  </a:moveTo>
                  <a:cubicBezTo>
                    <a:pt x="312057" y="834571"/>
                    <a:pt x="624114" y="852714"/>
                    <a:pt x="849085" y="751114"/>
                  </a:cubicBezTo>
                  <a:cubicBezTo>
                    <a:pt x="1074056" y="649514"/>
                    <a:pt x="1092199" y="332014"/>
                    <a:pt x="1349828" y="206828"/>
                  </a:cubicBezTo>
                  <a:cubicBezTo>
                    <a:pt x="1607457" y="81642"/>
                    <a:pt x="2001157" y="40821"/>
                    <a:pt x="2394857" y="0"/>
                  </a:cubicBezTo>
                </a:path>
              </a:pathLst>
            </a:custGeom>
            <a:noFill/>
            <a:ln w="444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9A4692E-561C-F77C-D311-88FCDB524E22}"/>
                </a:ext>
              </a:extLst>
            </p:cNvPr>
            <p:cNvSpPr/>
            <p:nvPr/>
          </p:nvSpPr>
          <p:spPr>
            <a:xfrm>
              <a:off x="1915886" y="2985715"/>
              <a:ext cx="2394857" cy="830552"/>
            </a:xfrm>
            <a:custGeom>
              <a:avLst/>
              <a:gdLst>
                <a:gd name="connsiteX0" fmla="*/ 0 w 2394857"/>
                <a:gd name="connsiteY0" fmla="*/ 816428 h 830552"/>
                <a:gd name="connsiteX1" fmla="*/ 849085 w 2394857"/>
                <a:gd name="connsiteY1" fmla="*/ 751114 h 830552"/>
                <a:gd name="connsiteX2" fmla="*/ 1349828 w 2394857"/>
                <a:gd name="connsiteY2" fmla="*/ 206828 h 830552"/>
                <a:gd name="connsiteX3" fmla="*/ 2394857 w 2394857"/>
                <a:gd name="connsiteY3" fmla="*/ 0 h 83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4857" h="830552">
                  <a:moveTo>
                    <a:pt x="0" y="816428"/>
                  </a:moveTo>
                  <a:cubicBezTo>
                    <a:pt x="312057" y="834571"/>
                    <a:pt x="624114" y="852714"/>
                    <a:pt x="849085" y="751114"/>
                  </a:cubicBezTo>
                  <a:cubicBezTo>
                    <a:pt x="1074056" y="649514"/>
                    <a:pt x="1092199" y="332014"/>
                    <a:pt x="1349828" y="206828"/>
                  </a:cubicBezTo>
                  <a:cubicBezTo>
                    <a:pt x="1607457" y="81642"/>
                    <a:pt x="2001157" y="40821"/>
                    <a:pt x="2394857" y="0"/>
                  </a:cubicBezTo>
                </a:path>
              </a:pathLst>
            </a:custGeom>
            <a:noFill/>
            <a:ln w="444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5A01055-C3AD-A4F3-DD7A-B3A51E7E8D61}"/>
              </a:ext>
            </a:extLst>
          </p:cNvPr>
          <p:cNvCxnSpPr>
            <a:cxnSpLocks/>
          </p:cNvCxnSpPr>
          <p:nvPr/>
        </p:nvCxnSpPr>
        <p:spPr>
          <a:xfrm>
            <a:off x="4005229" y="4614903"/>
            <a:ext cx="2168853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11425E9-2A07-213D-B145-5077898B901F}"/>
              </a:ext>
            </a:extLst>
          </p:cNvPr>
          <p:cNvCxnSpPr>
            <a:cxnSpLocks/>
          </p:cNvCxnSpPr>
          <p:nvPr/>
        </p:nvCxnSpPr>
        <p:spPr>
          <a:xfrm>
            <a:off x="4035891" y="4819970"/>
            <a:ext cx="2168853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7926B43-CC80-1714-044F-27784F7A3411}"/>
              </a:ext>
            </a:extLst>
          </p:cNvPr>
          <p:cNvCxnSpPr>
            <a:cxnSpLocks/>
          </p:cNvCxnSpPr>
          <p:nvPr/>
        </p:nvCxnSpPr>
        <p:spPr>
          <a:xfrm>
            <a:off x="6387413" y="4622927"/>
            <a:ext cx="2168853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C460822-3903-8E27-9CBD-EA7DB5E6C09A}"/>
              </a:ext>
            </a:extLst>
          </p:cNvPr>
          <p:cNvCxnSpPr>
            <a:cxnSpLocks/>
          </p:cNvCxnSpPr>
          <p:nvPr/>
        </p:nvCxnSpPr>
        <p:spPr>
          <a:xfrm>
            <a:off x="6392959" y="4797936"/>
            <a:ext cx="2168853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45EF72C-7E98-F557-5CC8-6C8A9D41EDB5}"/>
              </a:ext>
            </a:extLst>
          </p:cNvPr>
          <p:cNvGrpSpPr/>
          <p:nvPr/>
        </p:nvGrpSpPr>
        <p:grpSpPr>
          <a:xfrm flipV="1">
            <a:off x="2439505" y="3849613"/>
            <a:ext cx="2115538" cy="1345398"/>
            <a:chOff x="1839686" y="2812068"/>
            <a:chExt cx="2471057" cy="1004199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FA95A11-EDB8-7BAB-9AA4-5FB3AF038E84}"/>
                </a:ext>
              </a:extLst>
            </p:cNvPr>
            <p:cNvSpPr/>
            <p:nvPr/>
          </p:nvSpPr>
          <p:spPr>
            <a:xfrm>
              <a:off x="1839686" y="2812068"/>
              <a:ext cx="2394857" cy="830552"/>
            </a:xfrm>
            <a:custGeom>
              <a:avLst/>
              <a:gdLst>
                <a:gd name="connsiteX0" fmla="*/ 0 w 2394857"/>
                <a:gd name="connsiteY0" fmla="*/ 816428 h 830552"/>
                <a:gd name="connsiteX1" fmla="*/ 849085 w 2394857"/>
                <a:gd name="connsiteY1" fmla="*/ 751114 h 830552"/>
                <a:gd name="connsiteX2" fmla="*/ 1349828 w 2394857"/>
                <a:gd name="connsiteY2" fmla="*/ 206828 h 830552"/>
                <a:gd name="connsiteX3" fmla="*/ 2394857 w 2394857"/>
                <a:gd name="connsiteY3" fmla="*/ 0 h 83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4857" h="830552">
                  <a:moveTo>
                    <a:pt x="0" y="816428"/>
                  </a:moveTo>
                  <a:cubicBezTo>
                    <a:pt x="312057" y="834571"/>
                    <a:pt x="624114" y="852714"/>
                    <a:pt x="849085" y="751114"/>
                  </a:cubicBezTo>
                  <a:cubicBezTo>
                    <a:pt x="1074056" y="649514"/>
                    <a:pt x="1092199" y="332014"/>
                    <a:pt x="1349828" y="206828"/>
                  </a:cubicBezTo>
                  <a:cubicBezTo>
                    <a:pt x="1607457" y="81642"/>
                    <a:pt x="2001157" y="40821"/>
                    <a:pt x="2394857" y="0"/>
                  </a:cubicBezTo>
                </a:path>
              </a:pathLst>
            </a:custGeom>
            <a:noFill/>
            <a:ln w="444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A4FCE0A-CCA6-87CE-E628-D6DADAD7AA11}"/>
                </a:ext>
              </a:extLst>
            </p:cNvPr>
            <p:cNvSpPr/>
            <p:nvPr/>
          </p:nvSpPr>
          <p:spPr>
            <a:xfrm>
              <a:off x="1915886" y="2985715"/>
              <a:ext cx="2394857" cy="830552"/>
            </a:xfrm>
            <a:custGeom>
              <a:avLst/>
              <a:gdLst>
                <a:gd name="connsiteX0" fmla="*/ 0 w 2394857"/>
                <a:gd name="connsiteY0" fmla="*/ 816428 h 830552"/>
                <a:gd name="connsiteX1" fmla="*/ 849085 w 2394857"/>
                <a:gd name="connsiteY1" fmla="*/ 751114 h 830552"/>
                <a:gd name="connsiteX2" fmla="*/ 1349828 w 2394857"/>
                <a:gd name="connsiteY2" fmla="*/ 206828 h 830552"/>
                <a:gd name="connsiteX3" fmla="*/ 2394857 w 2394857"/>
                <a:gd name="connsiteY3" fmla="*/ 0 h 83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4857" h="830552">
                  <a:moveTo>
                    <a:pt x="0" y="816428"/>
                  </a:moveTo>
                  <a:cubicBezTo>
                    <a:pt x="312057" y="834571"/>
                    <a:pt x="624114" y="852714"/>
                    <a:pt x="849085" y="751114"/>
                  </a:cubicBezTo>
                  <a:cubicBezTo>
                    <a:pt x="1074056" y="649514"/>
                    <a:pt x="1092199" y="332014"/>
                    <a:pt x="1349828" y="206828"/>
                  </a:cubicBezTo>
                  <a:cubicBezTo>
                    <a:pt x="1607457" y="81642"/>
                    <a:pt x="2001157" y="40821"/>
                    <a:pt x="2394857" y="0"/>
                  </a:cubicBezTo>
                </a:path>
              </a:pathLst>
            </a:custGeom>
            <a:noFill/>
            <a:ln w="444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24D6B575-29A9-C452-730A-65D88F8C7D12}"/>
              </a:ext>
            </a:extLst>
          </p:cNvPr>
          <p:cNvSpPr/>
          <p:nvPr/>
        </p:nvSpPr>
        <p:spPr>
          <a:xfrm>
            <a:off x="1781287" y="3404610"/>
            <a:ext cx="756637" cy="7474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FPGA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4A4C980-4AD5-2337-6B49-300259191FFB}"/>
              </a:ext>
            </a:extLst>
          </p:cNvPr>
          <p:cNvSpPr/>
          <p:nvPr/>
        </p:nvSpPr>
        <p:spPr>
          <a:xfrm>
            <a:off x="8555398" y="1642367"/>
            <a:ext cx="812004" cy="81671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ASIC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0E88B79-4667-EB89-0F63-0093964F271E}"/>
              </a:ext>
            </a:extLst>
          </p:cNvPr>
          <p:cNvSpPr txBox="1"/>
          <p:nvPr/>
        </p:nvSpPr>
        <p:spPr>
          <a:xfrm>
            <a:off x="4805410" y="4039422"/>
            <a:ext cx="1883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…</a:t>
            </a:r>
            <a:endParaRPr lang="en-US" b="1" dirty="0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23C52912-5D20-6B81-3E91-74235F1EE317}"/>
              </a:ext>
            </a:extLst>
          </p:cNvPr>
          <p:cNvCxnSpPr>
            <a:cxnSpLocks/>
          </p:cNvCxnSpPr>
          <p:nvPr/>
        </p:nvCxnSpPr>
        <p:spPr>
          <a:xfrm>
            <a:off x="8234117" y="1142446"/>
            <a:ext cx="0" cy="563031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Is ionizing radiation always harmful? | Science Questions with Surprising  Answers">
            <a:extLst>
              <a:ext uri="{FF2B5EF4-FFF2-40B4-BE49-F238E27FC236}">
                <a16:creationId xmlns:a16="http://schemas.microsoft.com/office/drawing/2014/main" id="{39DB7F15-95BC-2026-91C6-D5AE695C0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512" y="6269420"/>
            <a:ext cx="467693" cy="46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" name="Rectangle 109">
            <a:extLst>
              <a:ext uri="{FF2B5EF4-FFF2-40B4-BE49-F238E27FC236}">
                <a16:creationId xmlns:a16="http://schemas.microsoft.com/office/drawing/2014/main" id="{BCCBED9F-FB8D-628F-06F3-693C03E35A8B}"/>
              </a:ext>
            </a:extLst>
          </p:cNvPr>
          <p:cNvSpPr/>
          <p:nvPr/>
        </p:nvSpPr>
        <p:spPr>
          <a:xfrm>
            <a:off x="8568359" y="2970796"/>
            <a:ext cx="812004" cy="81671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ASIC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A304943C-986F-E1AB-2A5A-04DEA3C2D823}"/>
              </a:ext>
            </a:extLst>
          </p:cNvPr>
          <p:cNvSpPr/>
          <p:nvPr/>
        </p:nvSpPr>
        <p:spPr>
          <a:xfrm>
            <a:off x="8556257" y="4297438"/>
            <a:ext cx="812004" cy="81671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ASIC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6F5A4D59-60F4-6DBD-9B07-28E31BFB5CE1}"/>
              </a:ext>
            </a:extLst>
          </p:cNvPr>
          <p:cNvSpPr/>
          <p:nvPr/>
        </p:nvSpPr>
        <p:spPr>
          <a:xfrm>
            <a:off x="8555398" y="5364396"/>
            <a:ext cx="812004" cy="81671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ASIC</a:t>
            </a:r>
          </a:p>
        </p:txBody>
      </p:sp>
      <p:pic>
        <p:nvPicPr>
          <p:cNvPr id="113" name="Picture 2" descr="Home | CERN">
            <a:extLst>
              <a:ext uri="{FF2B5EF4-FFF2-40B4-BE49-F238E27FC236}">
                <a16:creationId xmlns:a16="http://schemas.microsoft.com/office/drawing/2014/main" id="{B673DA47-F9DD-0301-4638-A4FE498CB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662" y="214743"/>
            <a:ext cx="922705" cy="92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95F4C1-8941-88BA-8BA5-0017854A6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10/11/2022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E4226C-9E03-29CF-5EF5-5F3DAC577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Timing for DAQ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6E3877-92C1-93E4-959D-543BE055F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53CD-AAE4-4D2C-8CF0-44FA447E5E46}" type="slidenum">
              <a:rPr lang="en-US" smtClean="0"/>
              <a:t>4</a:t>
            </a:fld>
            <a:endParaRPr lang="en-US"/>
          </a:p>
        </p:txBody>
      </p:sp>
      <p:sp>
        <p:nvSpPr>
          <p:cNvPr id="75" name="Content Placeholder 46">
            <a:extLst>
              <a:ext uri="{FF2B5EF4-FFF2-40B4-BE49-F238E27FC236}">
                <a16:creationId xmlns:a16="http://schemas.microsoft.com/office/drawing/2014/main" id="{7048939C-C1CE-0924-D029-82C0BA8E6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5687290" cy="647208"/>
          </a:xfrm>
        </p:spPr>
        <p:txBody>
          <a:bodyPr/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Point-to-point links</a:t>
            </a:r>
          </a:p>
          <a:p>
            <a:pPr lvl="1"/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DD1207-FD4C-79AE-F696-45F6F09A6601}"/>
              </a:ext>
            </a:extLst>
          </p:cNvPr>
          <p:cNvSpPr/>
          <p:nvPr/>
        </p:nvSpPr>
        <p:spPr>
          <a:xfrm>
            <a:off x="3917090" y="2445644"/>
            <a:ext cx="756637" cy="7474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FPGA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F8916D-4C7F-A93C-E0CA-5A8B6DFBEC41}"/>
              </a:ext>
            </a:extLst>
          </p:cNvPr>
          <p:cNvSpPr/>
          <p:nvPr/>
        </p:nvSpPr>
        <p:spPr>
          <a:xfrm>
            <a:off x="3846233" y="4546463"/>
            <a:ext cx="756637" cy="7474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FPGA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FCD56F-08E5-3ED4-B75A-0486BE3FC218}"/>
              </a:ext>
            </a:extLst>
          </p:cNvPr>
          <p:cNvSpPr/>
          <p:nvPr/>
        </p:nvSpPr>
        <p:spPr>
          <a:xfrm>
            <a:off x="5721089" y="2443623"/>
            <a:ext cx="756637" cy="7474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FPGA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13B688-0A23-9841-2AE7-3E5954B68B91}"/>
              </a:ext>
            </a:extLst>
          </p:cNvPr>
          <p:cNvSpPr/>
          <p:nvPr/>
        </p:nvSpPr>
        <p:spPr>
          <a:xfrm>
            <a:off x="5720165" y="4280492"/>
            <a:ext cx="756637" cy="7474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FPGA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35E0CD-1360-6B32-6770-DF8C9151A122}"/>
              </a:ext>
            </a:extLst>
          </p:cNvPr>
          <p:cNvSpPr/>
          <p:nvPr/>
        </p:nvSpPr>
        <p:spPr>
          <a:xfrm>
            <a:off x="5718122" y="5402713"/>
            <a:ext cx="756637" cy="7474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FPGA</a:t>
            </a:r>
          </a:p>
        </p:txBody>
      </p:sp>
      <p:pic>
        <p:nvPicPr>
          <p:cNvPr id="11" name="Picture 4" descr="ATLAS Visual Identity Design Guidelines">
            <a:extLst>
              <a:ext uri="{FF2B5EF4-FFF2-40B4-BE49-F238E27FC236}">
                <a16:creationId xmlns:a16="http://schemas.microsoft.com/office/drawing/2014/main" id="{589DA04A-EBB6-5827-C1F4-176CE9964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37" y="5295048"/>
            <a:ext cx="1930109" cy="101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MS CREATE">
            <a:extLst>
              <a:ext uri="{FF2B5EF4-FFF2-40B4-BE49-F238E27FC236}">
                <a16:creationId xmlns:a16="http://schemas.microsoft.com/office/drawing/2014/main" id="{9BF39457-A813-BB4E-89C7-B11959691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317" y="5294086"/>
            <a:ext cx="1105699" cy="110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8DDA57-6259-1CB2-1D48-666AE22897B6}"/>
              </a:ext>
            </a:extLst>
          </p:cNvPr>
          <p:cNvSpPr txBox="1"/>
          <p:nvPr/>
        </p:nvSpPr>
        <p:spPr>
          <a:xfrm>
            <a:off x="423698" y="4790161"/>
            <a:ext cx="2602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Being evaluated for Phase-2 upgrades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A6C9A6C-F38D-E6A7-1B3A-A8B69892C1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00" y="1843200"/>
            <a:ext cx="2381250" cy="381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F82D322-2272-AEAD-7DFA-57FA82D675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00" y="3020400"/>
            <a:ext cx="2381250" cy="381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DDBA177-50F3-2C2D-E89D-495D5EDE17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00" y="4514400"/>
            <a:ext cx="2381250" cy="381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2360609-DEB2-694C-3750-232F723EFE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00" y="5544000"/>
            <a:ext cx="2381250" cy="381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B4C02BB-73E8-689C-91D7-56E8926957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" y="2680446"/>
            <a:ext cx="238125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944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3CF17-ED6D-B686-52A4-B02D009D3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24556" cy="4351338"/>
          </a:xfrm>
        </p:spPr>
        <p:txBody>
          <a:bodyPr/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Measure the phase difference between a REF clock and the CUT</a:t>
            </a:r>
          </a:p>
        </p:txBody>
      </p: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62A2E3C3-A023-F6D8-CDE7-05457859D42B}"/>
              </a:ext>
            </a:extLst>
          </p:cNvPr>
          <p:cNvGrpSpPr/>
          <p:nvPr/>
        </p:nvGrpSpPr>
        <p:grpSpPr>
          <a:xfrm>
            <a:off x="1518013" y="2971839"/>
            <a:ext cx="9470923" cy="2357789"/>
            <a:chOff x="1518013" y="2971839"/>
            <a:chExt cx="9470923" cy="2357789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D4AC25C-8A36-B941-BB7E-13EFB9DDA0C0}"/>
                </a:ext>
              </a:extLst>
            </p:cNvPr>
            <p:cNvGrpSpPr/>
            <p:nvPr/>
          </p:nvGrpSpPr>
          <p:grpSpPr>
            <a:xfrm>
              <a:off x="1835734" y="4348091"/>
              <a:ext cx="9057183" cy="402099"/>
              <a:chOff x="2030987" y="4848833"/>
              <a:chExt cx="9000340" cy="402099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67A8B403-C300-9296-E9DF-6D938C8AC630}"/>
                  </a:ext>
                </a:extLst>
              </p:cNvPr>
              <p:cNvGrpSpPr/>
              <p:nvPr/>
            </p:nvGrpSpPr>
            <p:grpSpPr>
              <a:xfrm>
                <a:off x="2030987" y="4878494"/>
                <a:ext cx="3004105" cy="372438"/>
                <a:chOff x="5434882" y="688024"/>
                <a:chExt cx="4089463" cy="372438"/>
              </a:xfrm>
            </p:grpSpPr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id="{BE9AF392-99A9-8EC6-5795-8136B9C0ACF0}"/>
                    </a:ext>
                  </a:extLst>
                </p:cNvPr>
                <p:cNvGrpSpPr/>
                <p:nvPr/>
              </p:nvGrpSpPr>
              <p:grpSpPr>
                <a:xfrm>
                  <a:off x="5434882" y="711756"/>
                  <a:ext cx="1363154" cy="348706"/>
                  <a:chOff x="7623694" y="1100278"/>
                  <a:chExt cx="1363154" cy="771282"/>
                </a:xfrm>
              </p:grpSpPr>
              <p:sp>
                <p:nvSpPr>
                  <p:cNvPr id="69" name="Left Bracket 68">
                    <a:extLst>
                      <a:ext uri="{FF2B5EF4-FFF2-40B4-BE49-F238E27FC236}">
                        <a16:creationId xmlns:a16="http://schemas.microsoft.com/office/drawing/2014/main" id="{CCCC451B-D0FC-F9B1-B786-9BB0D044FAE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65105" y="958867"/>
                    <a:ext cx="398755" cy="681577"/>
                  </a:xfrm>
                  <a:prstGeom prst="leftBracket">
                    <a:avLst/>
                  </a:prstGeom>
                  <a:ln w="254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" name="Left Bracket 69">
                    <a:extLst>
                      <a:ext uri="{FF2B5EF4-FFF2-40B4-BE49-F238E27FC236}">
                        <a16:creationId xmlns:a16="http://schemas.microsoft.com/office/drawing/2014/main" id="{600FFC5C-1B9C-AE57-E411-5E25AA1DEED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8446682" y="1331394"/>
                    <a:ext cx="398755" cy="681577"/>
                  </a:xfrm>
                  <a:prstGeom prst="leftBracket">
                    <a:avLst/>
                  </a:prstGeom>
                  <a:ln w="254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0" name="Group 59">
                  <a:extLst>
                    <a:ext uri="{FF2B5EF4-FFF2-40B4-BE49-F238E27FC236}">
                      <a16:creationId xmlns:a16="http://schemas.microsoft.com/office/drawing/2014/main" id="{AE3E0724-5403-3532-64F7-87A9D5497D80}"/>
                    </a:ext>
                  </a:extLst>
                </p:cNvPr>
                <p:cNvGrpSpPr/>
                <p:nvPr/>
              </p:nvGrpSpPr>
              <p:grpSpPr>
                <a:xfrm>
                  <a:off x="6798036" y="688024"/>
                  <a:ext cx="2726309" cy="354635"/>
                  <a:chOff x="4071726" y="711756"/>
                  <a:chExt cx="2726309" cy="354635"/>
                </a:xfrm>
              </p:grpSpPr>
              <p:grpSp>
                <p:nvGrpSpPr>
                  <p:cNvPr id="61" name="Group 60">
                    <a:extLst>
                      <a:ext uri="{FF2B5EF4-FFF2-40B4-BE49-F238E27FC236}">
                        <a16:creationId xmlns:a16="http://schemas.microsoft.com/office/drawing/2014/main" id="{8C84AEEA-D09F-AFE1-C125-E7D8D3202DC3}"/>
                      </a:ext>
                    </a:extLst>
                  </p:cNvPr>
                  <p:cNvGrpSpPr/>
                  <p:nvPr/>
                </p:nvGrpSpPr>
                <p:grpSpPr>
                  <a:xfrm>
                    <a:off x="4071726" y="717685"/>
                    <a:ext cx="1363154" cy="348706"/>
                    <a:chOff x="7623694" y="1100278"/>
                    <a:chExt cx="1363154" cy="771282"/>
                  </a:xfrm>
                </p:grpSpPr>
                <p:sp>
                  <p:nvSpPr>
                    <p:cNvPr id="65" name="Left Bracket 64">
                      <a:extLst>
                        <a:ext uri="{FF2B5EF4-FFF2-40B4-BE49-F238E27FC236}">
                          <a16:creationId xmlns:a16="http://schemas.microsoft.com/office/drawing/2014/main" id="{8E44279E-BD2E-2010-93F1-E78AD6B8E2E3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7765105" y="958867"/>
                      <a:ext cx="398755" cy="681577"/>
                    </a:xfrm>
                    <a:prstGeom prst="leftBracket">
                      <a:avLst/>
                    </a:prstGeom>
                    <a:ln w="254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" name="Left Bracket 65">
                      <a:extLst>
                        <a:ext uri="{FF2B5EF4-FFF2-40B4-BE49-F238E27FC236}">
                          <a16:creationId xmlns:a16="http://schemas.microsoft.com/office/drawing/2014/main" id="{B20CF7AE-E9D7-2146-A3DA-5B0AD48747D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8446682" y="1331394"/>
                      <a:ext cx="398755" cy="681577"/>
                    </a:xfrm>
                    <a:prstGeom prst="leftBracket">
                      <a:avLst/>
                    </a:prstGeom>
                    <a:ln w="254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2" name="Group 61">
                    <a:extLst>
                      <a:ext uri="{FF2B5EF4-FFF2-40B4-BE49-F238E27FC236}">
                        <a16:creationId xmlns:a16="http://schemas.microsoft.com/office/drawing/2014/main" id="{BE10E95E-8066-0799-FBBC-4EE31F002DB6}"/>
                      </a:ext>
                    </a:extLst>
                  </p:cNvPr>
                  <p:cNvGrpSpPr/>
                  <p:nvPr/>
                </p:nvGrpSpPr>
                <p:grpSpPr>
                  <a:xfrm>
                    <a:off x="5434881" y="711756"/>
                    <a:ext cx="1363154" cy="348706"/>
                    <a:chOff x="7623694" y="1100278"/>
                    <a:chExt cx="1363154" cy="771282"/>
                  </a:xfrm>
                </p:grpSpPr>
                <p:sp>
                  <p:nvSpPr>
                    <p:cNvPr id="63" name="Left Bracket 62">
                      <a:extLst>
                        <a:ext uri="{FF2B5EF4-FFF2-40B4-BE49-F238E27FC236}">
                          <a16:creationId xmlns:a16="http://schemas.microsoft.com/office/drawing/2014/main" id="{DC70591B-037E-0BA8-8271-1FF6760701D5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7765105" y="958867"/>
                      <a:ext cx="398755" cy="681577"/>
                    </a:xfrm>
                    <a:prstGeom prst="leftBracket">
                      <a:avLst/>
                    </a:prstGeom>
                    <a:ln w="254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" name="Left Bracket 63">
                      <a:extLst>
                        <a:ext uri="{FF2B5EF4-FFF2-40B4-BE49-F238E27FC236}">
                          <a16:creationId xmlns:a16="http://schemas.microsoft.com/office/drawing/2014/main" id="{8A80AF5F-722B-5B6E-DF17-0EFD37809F9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8446682" y="1331394"/>
                      <a:ext cx="398755" cy="681577"/>
                    </a:xfrm>
                    <a:prstGeom prst="leftBracket">
                      <a:avLst/>
                    </a:prstGeom>
                    <a:ln w="254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7467B4E0-D63C-6323-5518-7AFD21EF51D9}"/>
                  </a:ext>
                </a:extLst>
              </p:cNvPr>
              <p:cNvGrpSpPr/>
              <p:nvPr/>
            </p:nvGrpSpPr>
            <p:grpSpPr>
              <a:xfrm>
                <a:off x="5029105" y="4848833"/>
                <a:ext cx="4005474" cy="378367"/>
                <a:chOff x="4071726" y="688024"/>
                <a:chExt cx="5452619" cy="378367"/>
              </a:xfrm>
            </p:grpSpPr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5BE655BC-475D-2B61-6A48-5269D82AC997}"/>
                    </a:ext>
                  </a:extLst>
                </p:cNvPr>
                <p:cNvGrpSpPr/>
                <p:nvPr/>
              </p:nvGrpSpPr>
              <p:grpSpPr>
                <a:xfrm>
                  <a:off x="4071726" y="711756"/>
                  <a:ext cx="2726309" cy="354635"/>
                  <a:chOff x="4071726" y="711756"/>
                  <a:chExt cx="2726309" cy="354635"/>
                </a:xfrm>
              </p:grpSpPr>
              <p:grpSp>
                <p:nvGrpSpPr>
                  <p:cNvPr id="53" name="Group 52">
                    <a:extLst>
                      <a:ext uri="{FF2B5EF4-FFF2-40B4-BE49-F238E27FC236}">
                        <a16:creationId xmlns:a16="http://schemas.microsoft.com/office/drawing/2014/main" id="{C68B3754-A222-AE9F-F0DD-BB132113A099}"/>
                      </a:ext>
                    </a:extLst>
                  </p:cNvPr>
                  <p:cNvGrpSpPr/>
                  <p:nvPr/>
                </p:nvGrpSpPr>
                <p:grpSpPr>
                  <a:xfrm>
                    <a:off x="4071726" y="717685"/>
                    <a:ext cx="1363154" cy="348706"/>
                    <a:chOff x="7623694" y="1100278"/>
                    <a:chExt cx="1363154" cy="771282"/>
                  </a:xfrm>
                </p:grpSpPr>
                <p:sp>
                  <p:nvSpPr>
                    <p:cNvPr id="57" name="Left Bracket 56">
                      <a:extLst>
                        <a:ext uri="{FF2B5EF4-FFF2-40B4-BE49-F238E27FC236}">
                          <a16:creationId xmlns:a16="http://schemas.microsoft.com/office/drawing/2014/main" id="{3D99EDD6-A6E4-5B60-0EDE-3C8C934E5417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7765105" y="958867"/>
                      <a:ext cx="398755" cy="681577"/>
                    </a:xfrm>
                    <a:prstGeom prst="leftBracket">
                      <a:avLst/>
                    </a:prstGeom>
                    <a:ln w="254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" name="Left Bracket 57">
                      <a:extLst>
                        <a:ext uri="{FF2B5EF4-FFF2-40B4-BE49-F238E27FC236}">
                          <a16:creationId xmlns:a16="http://schemas.microsoft.com/office/drawing/2014/main" id="{C98DDB05-DA55-1D98-C4C3-256E6563861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8446682" y="1331394"/>
                      <a:ext cx="398755" cy="681577"/>
                    </a:xfrm>
                    <a:prstGeom prst="leftBracket">
                      <a:avLst/>
                    </a:prstGeom>
                    <a:ln w="254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4" name="Group 53">
                    <a:extLst>
                      <a:ext uri="{FF2B5EF4-FFF2-40B4-BE49-F238E27FC236}">
                        <a16:creationId xmlns:a16="http://schemas.microsoft.com/office/drawing/2014/main" id="{933D57D5-30FE-E495-FB40-820841BDA3DD}"/>
                      </a:ext>
                    </a:extLst>
                  </p:cNvPr>
                  <p:cNvGrpSpPr/>
                  <p:nvPr/>
                </p:nvGrpSpPr>
                <p:grpSpPr>
                  <a:xfrm>
                    <a:off x="5434881" y="711756"/>
                    <a:ext cx="1363154" cy="348706"/>
                    <a:chOff x="7623694" y="1100278"/>
                    <a:chExt cx="1363154" cy="771282"/>
                  </a:xfrm>
                </p:grpSpPr>
                <p:sp>
                  <p:nvSpPr>
                    <p:cNvPr id="55" name="Left Bracket 54">
                      <a:extLst>
                        <a:ext uri="{FF2B5EF4-FFF2-40B4-BE49-F238E27FC236}">
                          <a16:creationId xmlns:a16="http://schemas.microsoft.com/office/drawing/2014/main" id="{81BE3530-C61D-69CA-DA4B-F07021359A0C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7765105" y="958867"/>
                      <a:ext cx="398755" cy="681577"/>
                    </a:xfrm>
                    <a:prstGeom prst="leftBracket">
                      <a:avLst/>
                    </a:prstGeom>
                    <a:ln w="254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Left Bracket 55">
                      <a:extLst>
                        <a:ext uri="{FF2B5EF4-FFF2-40B4-BE49-F238E27FC236}">
                          <a16:creationId xmlns:a16="http://schemas.microsoft.com/office/drawing/2014/main" id="{970137AF-8CB1-A7C0-CAEF-B33DDCD85A5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8446682" y="1331394"/>
                      <a:ext cx="398755" cy="681577"/>
                    </a:xfrm>
                    <a:prstGeom prst="leftBracket">
                      <a:avLst/>
                    </a:prstGeom>
                    <a:ln w="254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DDB49B80-C960-4490-F57D-CAB14E32D68D}"/>
                    </a:ext>
                  </a:extLst>
                </p:cNvPr>
                <p:cNvGrpSpPr/>
                <p:nvPr/>
              </p:nvGrpSpPr>
              <p:grpSpPr>
                <a:xfrm>
                  <a:off x="6798036" y="688024"/>
                  <a:ext cx="2726309" cy="354635"/>
                  <a:chOff x="4071726" y="711756"/>
                  <a:chExt cx="2726309" cy="354635"/>
                </a:xfrm>
              </p:grpSpPr>
              <p:grpSp>
                <p:nvGrpSpPr>
                  <p:cNvPr id="47" name="Group 46">
                    <a:extLst>
                      <a:ext uri="{FF2B5EF4-FFF2-40B4-BE49-F238E27FC236}">
                        <a16:creationId xmlns:a16="http://schemas.microsoft.com/office/drawing/2014/main" id="{5E1F9D2F-DBF7-34AD-D5FE-420ED41A8CEB}"/>
                      </a:ext>
                    </a:extLst>
                  </p:cNvPr>
                  <p:cNvGrpSpPr/>
                  <p:nvPr/>
                </p:nvGrpSpPr>
                <p:grpSpPr>
                  <a:xfrm>
                    <a:off x="4071726" y="717685"/>
                    <a:ext cx="1363154" cy="348706"/>
                    <a:chOff x="7623694" y="1100278"/>
                    <a:chExt cx="1363154" cy="771282"/>
                  </a:xfrm>
                </p:grpSpPr>
                <p:sp>
                  <p:nvSpPr>
                    <p:cNvPr id="51" name="Left Bracket 50">
                      <a:extLst>
                        <a:ext uri="{FF2B5EF4-FFF2-40B4-BE49-F238E27FC236}">
                          <a16:creationId xmlns:a16="http://schemas.microsoft.com/office/drawing/2014/main" id="{6AD260A0-CF49-54AE-6C65-61F320E4DD61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7765105" y="958867"/>
                      <a:ext cx="398755" cy="681577"/>
                    </a:xfrm>
                    <a:prstGeom prst="leftBracket">
                      <a:avLst/>
                    </a:prstGeom>
                    <a:ln w="254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Left Bracket 51">
                      <a:extLst>
                        <a:ext uri="{FF2B5EF4-FFF2-40B4-BE49-F238E27FC236}">
                          <a16:creationId xmlns:a16="http://schemas.microsoft.com/office/drawing/2014/main" id="{5CDA3AE1-BCDB-A21D-0567-3A8AC151CCF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8446682" y="1331394"/>
                      <a:ext cx="398755" cy="681577"/>
                    </a:xfrm>
                    <a:prstGeom prst="leftBracket">
                      <a:avLst/>
                    </a:prstGeom>
                    <a:ln w="254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8" name="Group 47">
                    <a:extLst>
                      <a:ext uri="{FF2B5EF4-FFF2-40B4-BE49-F238E27FC236}">
                        <a16:creationId xmlns:a16="http://schemas.microsoft.com/office/drawing/2014/main" id="{440BC89C-C342-7B18-2B37-077BD39FEEE5}"/>
                      </a:ext>
                    </a:extLst>
                  </p:cNvPr>
                  <p:cNvGrpSpPr/>
                  <p:nvPr/>
                </p:nvGrpSpPr>
                <p:grpSpPr>
                  <a:xfrm>
                    <a:off x="5434881" y="711756"/>
                    <a:ext cx="1363154" cy="348706"/>
                    <a:chOff x="7623694" y="1100278"/>
                    <a:chExt cx="1363154" cy="771282"/>
                  </a:xfrm>
                </p:grpSpPr>
                <p:sp>
                  <p:nvSpPr>
                    <p:cNvPr id="49" name="Left Bracket 48">
                      <a:extLst>
                        <a:ext uri="{FF2B5EF4-FFF2-40B4-BE49-F238E27FC236}">
                          <a16:creationId xmlns:a16="http://schemas.microsoft.com/office/drawing/2014/main" id="{ED976AF2-7A4E-FAC4-1EFC-0C8768B6FD6F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7765105" y="958867"/>
                      <a:ext cx="398755" cy="681577"/>
                    </a:xfrm>
                    <a:prstGeom prst="leftBracket">
                      <a:avLst/>
                    </a:prstGeom>
                    <a:ln w="254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0" name="Left Bracket 49">
                      <a:extLst>
                        <a:ext uri="{FF2B5EF4-FFF2-40B4-BE49-F238E27FC236}">
                          <a16:creationId xmlns:a16="http://schemas.microsoft.com/office/drawing/2014/main" id="{ADF960B6-548C-C4A7-A3A5-630FEA0AB72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8446682" y="1331394"/>
                      <a:ext cx="398755" cy="681577"/>
                    </a:xfrm>
                    <a:prstGeom prst="leftBracket">
                      <a:avLst/>
                    </a:prstGeom>
                    <a:ln w="254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7B126EA3-A9F1-2F4D-E6FE-41517E408F58}"/>
                  </a:ext>
                </a:extLst>
              </p:cNvPr>
              <p:cNvGrpSpPr/>
              <p:nvPr/>
            </p:nvGrpSpPr>
            <p:grpSpPr>
              <a:xfrm>
                <a:off x="9028591" y="4851805"/>
                <a:ext cx="2002736" cy="354635"/>
                <a:chOff x="4071726" y="711756"/>
                <a:chExt cx="2726309" cy="354635"/>
              </a:xfrm>
            </p:grpSpPr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376A2325-684C-8FA0-18F4-B5390E29CFB2}"/>
                    </a:ext>
                  </a:extLst>
                </p:cNvPr>
                <p:cNvGrpSpPr/>
                <p:nvPr/>
              </p:nvGrpSpPr>
              <p:grpSpPr>
                <a:xfrm>
                  <a:off x="4071726" y="717685"/>
                  <a:ext cx="1363154" cy="348706"/>
                  <a:chOff x="7623694" y="1100278"/>
                  <a:chExt cx="1363154" cy="771282"/>
                </a:xfrm>
              </p:grpSpPr>
              <p:sp>
                <p:nvSpPr>
                  <p:cNvPr id="43" name="Left Bracket 42">
                    <a:extLst>
                      <a:ext uri="{FF2B5EF4-FFF2-40B4-BE49-F238E27FC236}">
                        <a16:creationId xmlns:a16="http://schemas.microsoft.com/office/drawing/2014/main" id="{F9D42091-93C6-FF11-62C5-2E10424911F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65105" y="958867"/>
                    <a:ext cx="398755" cy="681577"/>
                  </a:xfrm>
                  <a:prstGeom prst="leftBracket">
                    <a:avLst/>
                  </a:prstGeom>
                  <a:ln w="254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Left Bracket 43">
                    <a:extLst>
                      <a:ext uri="{FF2B5EF4-FFF2-40B4-BE49-F238E27FC236}">
                        <a16:creationId xmlns:a16="http://schemas.microsoft.com/office/drawing/2014/main" id="{4EAB030D-C2F9-55A9-F369-CF02A8E461F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8446682" y="1331394"/>
                    <a:ext cx="398755" cy="681577"/>
                  </a:xfrm>
                  <a:prstGeom prst="leftBracket">
                    <a:avLst/>
                  </a:prstGeom>
                  <a:ln w="254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12847E4E-18AB-E533-8C7D-573EC7CC0E1D}"/>
                    </a:ext>
                  </a:extLst>
                </p:cNvPr>
                <p:cNvGrpSpPr/>
                <p:nvPr/>
              </p:nvGrpSpPr>
              <p:grpSpPr>
                <a:xfrm>
                  <a:off x="5434881" y="711756"/>
                  <a:ext cx="1363154" cy="348706"/>
                  <a:chOff x="7623694" y="1100278"/>
                  <a:chExt cx="1363154" cy="771282"/>
                </a:xfrm>
              </p:grpSpPr>
              <p:sp>
                <p:nvSpPr>
                  <p:cNvPr id="41" name="Left Bracket 40">
                    <a:extLst>
                      <a:ext uri="{FF2B5EF4-FFF2-40B4-BE49-F238E27FC236}">
                        <a16:creationId xmlns:a16="http://schemas.microsoft.com/office/drawing/2014/main" id="{ACFAD773-DC03-8B0C-0103-7DDCDCBAFC5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65105" y="958867"/>
                    <a:ext cx="398755" cy="681577"/>
                  </a:xfrm>
                  <a:prstGeom prst="leftBracket">
                    <a:avLst/>
                  </a:prstGeom>
                  <a:ln w="254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Left Bracket 41">
                    <a:extLst>
                      <a:ext uri="{FF2B5EF4-FFF2-40B4-BE49-F238E27FC236}">
                        <a16:creationId xmlns:a16="http://schemas.microsoft.com/office/drawing/2014/main" id="{FEA8F667-4A09-312C-3330-8964599AD3C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8446682" y="1331394"/>
                    <a:ext cx="398755" cy="681577"/>
                  </a:xfrm>
                  <a:prstGeom prst="leftBracket">
                    <a:avLst/>
                  </a:prstGeom>
                  <a:ln w="254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E02EEC1D-8E1D-DB6E-5632-69D842E2B377}"/>
                </a:ext>
              </a:extLst>
            </p:cNvPr>
            <p:cNvGrpSpPr/>
            <p:nvPr/>
          </p:nvGrpSpPr>
          <p:grpSpPr>
            <a:xfrm>
              <a:off x="1835733" y="2971839"/>
              <a:ext cx="9057184" cy="2162885"/>
              <a:chOff x="1438597" y="3429000"/>
              <a:chExt cx="9057184" cy="2196497"/>
            </a:xfrm>
          </p:grpSpPr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4BC7847E-FCBB-13C3-E111-9670A7CD379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33641" y="3429000"/>
                <a:ext cx="0" cy="2196497"/>
              </a:xfrm>
              <a:prstGeom prst="line">
                <a:avLst/>
              </a:prstGeom>
              <a:ln w="12700">
                <a:solidFill>
                  <a:srgbClr val="FFB9B9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C59578A9-6437-0E21-8560-30CF9540821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35009" y="3429000"/>
                <a:ext cx="0" cy="2196497"/>
              </a:xfrm>
              <a:prstGeom prst="line">
                <a:avLst/>
              </a:prstGeom>
              <a:ln w="12700">
                <a:solidFill>
                  <a:srgbClr val="FFB9B9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292F38B0-321B-416C-EAD5-26082136688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42720" y="3429000"/>
                <a:ext cx="0" cy="2196497"/>
              </a:xfrm>
              <a:prstGeom prst="line">
                <a:avLst/>
              </a:prstGeom>
              <a:ln w="12700">
                <a:solidFill>
                  <a:srgbClr val="FFB9B9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C0F5CDD8-FA86-1CAE-07AB-E766BB15862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25417" y="3429000"/>
                <a:ext cx="0" cy="2196497"/>
              </a:xfrm>
              <a:prstGeom prst="line">
                <a:avLst/>
              </a:prstGeom>
              <a:ln w="12700">
                <a:solidFill>
                  <a:srgbClr val="FFB9B9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F785F7A2-CDD6-D287-9C33-A1A40444D1F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45749" y="3429000"/>
                <a:ext cx="0" cy="2196497"/>
              </a:xfrm>
              <a:prstGeom prst="line">
                <a:avLst/>
              </a:prstGeom>
              <a:ln w="12700">
                <a:solidFill>
                  <a:srgbClr val="FFB9B9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F4EB82D4-C98F-4F09-B878-E4D436DB47C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78729" y="3429000"/>
                <a:ext cx="0" cy="2196497"/>
              </a:xfrm>
              <a:prstGeom prst="line">
                <a:avLst/>
              </a:prstGeom>
              <a:ln w="12700">
                <a:solidFill>
                  <a:srgbClr val="FFB9B9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2B1DF3E8-9A08-E74D-900F-67D86D02A36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80396" y="3429000"/>
                <a:ext cx="0" cy="2196497"/>
              </a:xfrm>
              <a:prstGeom prst="line">
                <a:avLst/>
              </a:prstGeom>
              <a:ln w="12700">
                <a:solidFill>
                  <a:srgbClr val="FFB9B9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E4A01112-1ABE-B674-2FA5-316F49CBFA2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88088" y="3429000"/>
                <a:ext cx="0" cy="2196497"/>
              </a:xfrm>
              <a:prstGeom prst="line">
                <a:avLst/>
              </a:prstGeom>
              <a:ln w="12700">
                <a:solidFill>
                  <a:srgbClr val="FFB9B9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F7996FD5-C923-80D5-FA4F-1F70520E79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495781" y="3429000"/>
                <a:ext cx="0" cy="2196497"/>
              </a:xfrm>
              <a:prstGeom prst="line">
                <a:avLst/>
              </a:prstGeom>
              <a:ln w="12700">
                <a:solidFill>
                  <a:srgbClr val="FFB9B9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85E17CF4-2203-845A-D819-BA61E764284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38597" y="3429000"/>
                <a:ext cx="0" cy="2196497"/>
              </a:xfrm>
              <a:prstGeom prst="line">
                <a:avLst/>
              </a:prstGeom>
              <a:ln w="12700">
                <a:solidFill>
                  <a:srgbClr val="FFB9B9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0466AE8B-05D1-0797-A1A7-CFDBD0291F72}"/>
                </a:ext>
              </a:extLst>
            </p:cNvPr>
            <p:cNvGrpSpPr/>
            <p:nvPr/>
          </p:nvGrpSpPr>
          <p:grpSpPr>
            <a:xfrm>
              <a:off x="1583811" y="3564429"/>
              <a:ext cx="9057183" cy="402099"/>
              <a:chOff x="2030987" y="4848833"/>
              <a:chExt cx="9000340" cy="402099"/>
            </a:xfrm>
          </p:grpSpPr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F8CABC47-A42B-DD92-151F-72AB0A32CD2C}"/>
                  </a:ext>
                </a:extLst>
              </p:cNvPr>
              <p:cNvGrpSpPr/>
              <p:nvPr/>
            </p:nvGrpSpPr>
            <p:grpSpPr>
              <a:xfrm>
                <a:off x="2030987" y="4878494"/>
                <a:ext cx="3004105" cy="372438"/>
                <a:chOff x="5434882" y="688024"/>
                <a:chExt cx="4089463" cy="372438"/>
              </a:xfrm>
            </p:grpSpPr>
            <p:grpSp>
              <p:nvGrpSpPr>
                <p:cNvPr id="180" name="Group 179">
                  <a:extLst>
                    <a:ext uri="{FF2B5EF4-FFF2-40B4-BE49-F238E27FC236}">
                      <a16:creationId xmlns:a16="http://schemas.microsoft.com/office/drawing/2014/main" id="{65849AE4-0A5C-D78B-D7AB-2B7831B49103}"/>
                    </a:ext>
                  </a:extLst>
                </p:cNvPr>
                <p:cNvGrpSpPr/>
                <p:nvPr/>
              </p:nvGrpSpPr>
              <p:grpSpPr>
                <a:xfrm>
                  <a:off x="5434882" y="711756"/>
                  <a:ext cx="1363154" cy="348706"/>
                  <a:chOff x="7623694" y="1100278"/>
                  <a:chExt cx="1363154" cy="771282"/>
                </a:xfrm>
              </p:grpSpPr>
              <p:sp>
                <p:nvSpPr>
                  <p:cNvPr id="181" name="Left Bracket 180">
                    <a:extLst>
                      <a:ext uri="{FF2B5EF4-FFF2-40B4-BE49-F238E27FC236}">
                        <a16:creationId xmlns:a16="http://schemas.microsoft.com/office/drawing/2014/main" id="{7A4D5671-D05C-F7D8-C223-581E179ED43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65105" y="958867"/>
                    <a:ext cx="398755" cy="681577"/>
                  </a:xfrm>
                  <a:prstGeom prst="leftBracket">
                    <a:avLst/>
                  </a:prstGeom>
                  <a:ln w="254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2" name="Left Bracket 181">
                    <a:extLst>
                      <a:ext uri="{FF2B5EF4-FFF2-40B4-BE49-F238E27FC236}">
                        <a16:creationId xmlns:a16="http://schemas.microsoft.com/office/drawing/2014/main" id="{10DAB349-F0BE-5B41-7825-DEF95A293E0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8446682" y="1331394"/>
                    <a:ext cx="398755" cy="681577"/>
                  </a:xfrm>
                  <a:prstGeom prst="leftBracket">
                    <a:avLst/>
                  </a:prstGeom>
                  <a:ln w="254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2" name="Group 171">
                  <a:extLst>
                    <a:ext uri="{FF2B5EF4-FFF2-40B4-BE49-F238E27FC236}">
                      <a16:creationId xmlns:a16="http://schemas.microsoft.com/office/drawing/2014/main" id="{C9DE6571-23BB-1DE0-6FE9-822796ACD5F9}"/>
                    </a:ext>
                  </a:extLst>
                </p:cNvPr>
                <p:cNvGrpSpPr/>
                <p:nvPr/>
              </p:nvGrpSpPr>
              <p:grpSpPr>
                <a:xfrm>
                  <a:off x="6798036" y="688024"/>
                  <a:ext cx="2726309" cy="354635"/>
                  <a:chOff x="4071726" y="711756"/>
                  <a:chExt cx="2726309" cy="354635"/>
                </a:xfrm>
              </p:grpSpPr>
              <p:grpSp>
                <p:nvGrpSpPr>
                  <p:cNvPr id="173" name="Group 172">
                    <a:extLst>
                      <a:ext uri="{FF2B5EF4-FFF2-40B4-BE49-F238E27FC236}">
                        <a16:creationId xmlns:a16="http://schemas.microsoft.com/office/drawing/2014/main" id="{FCE4BE2D-2DB2-86BF-97AB-E23773B62D22}"/>
                      </a:ext>
                    </a:extLst>
                  </p:cNvPr>
                  <p:cNvGrpSpPr/>
                  <p:nvPr/>
                </p:nvGrpSpPr>
                <p:grpSpPr>
                  <a:xfrm>
                    <a:off x="4071726" y="717685"/>
                    <a:ext cx="1363154" cy="348706"/>
                    <a:chOff x="7623694" y="1100278"/>
                    <a:chExt cx="1363154" cy="771282"/>
                  </a:xfrm>
                </p:grpSpPr>
                <p:sp>
                  <p:nvSpPr>
                    <p:cNvPr id="177" name="Left Bracket 176">
                      <a:extLst>
                        <a:ext uri="{FF2B5EF4-FFF2-40B4-BE49-F238E27FC236}">
                          <a16:creationId xmlns:a16="http://schemas.microsoft.com/office/drawing/2014/main" id="{97AA73B8-3B9B-3F35-2274-B898C935B48D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7765105" y="958867"/>
                      <a:ext cx="398755" cy="681577"/>
                    </a:xfrm>
                    <a:prstGeom prst="leftBracket">
                      <a:avLst/>
                    </a:prstGeom>
                    <a:ln w="25400">
                      <a:solidFill>
                        <a:srgbClr val="00B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Left Bracket 177">
                      <a:extLst>
                        <a:ext uri="{FF2B5EF4-FFF2-40B4-BE49-F238E27FC236}">
                          <a16:creationId xmlns:a16="http://schemas.microsoft.com/office/drawing/2014/main" id="{1B9705C6-4AF9-B46B-A5E2-73EA9F72A6C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8446682" y="1331394"/>
                      <a:ext cx="398755" cy="681577"/>
                    </a:xfrm>
                    <a:prstGeom prst="leftBracket">
                      <a:avLst/>
                    </a:prstGeom>
                    <a:ln w="25400">
                      <a:solidFill>
                        <a:srgbClr val="00B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4" name="Group 173">
                    <a:extLst>
                      <a:ext uri="{FF2B5EF4-FFF2-40B4-BE49-F238E27FC236}">
                        <a16:creationId xmlns:a16="http://schemas.microsoft.com/office/drawing/2014/main" id="{97172A3F-C570-88F1-C79C-9EC351DA81AA}"/>
                      </a:ext>
                    </a:extLst>
                  </p:cNvPr>
                  <p:cNvGrpSpPr/>
                  <p:nvPr/>
                </p:nvGrpSpPr>
                <p:grpSpPr>
                  <a:xfrm>
                    <a:off x="5434881" y="711756"/>
                    <a:ext cx="1363154" cy="348706"/>
                    <a:chOff x="7623694" y="1100278"/>
                    <a:chExt cx="1363154" cy="771282"/>
                  </a:xfrm>
                </p:grpSpPr>
                <p:sp>
                  <p:nvSpPr>
                    <p:cNvPr id="175" name="Left Bracket 174">
                      <a:extLst>
                        <a:ext uri="{FF2B5EF4-FFF2-40B4-BE49-F238E27FC236}">
                          <a16:creationId xmlns:a16="http://schemas.microsoft.com/office/drawing/2014/main" id="{855F8E0E-F197-D291-3A23-109CAA886C0C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7765105" y="958867"/>
                      <a:ext cx="398755" cy="681577"/>
                    </a:xfrm>
                    <a:prstGeom prst="leftBracket">
                      <a:avLst/>
                    </a:prstGeom>
                    <a:ln w="25400">
                      <a:solidFill>
                        <a:srgbClr val="00B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6" name="Left Bracket 175">
                      <a:extLst>
                        <a:ext uri="{FF2B5EF4-FFF2-40B4-BE49-F238E27FC236}">
                          <a16:creationId xmlns:a16="http://schemas.microsoft.com/office/drawing/2014/main" id="{D23826CB-FFDD-3373-E622-7BD704C7FBA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8446682" y="1331394"/>
                      <a:ext cx="398755" cy="681577"/>
                    </a:xfrm>
                    <a:prstGeom prst="leftBracket">
                      <a:avLst/>
                    </a:prstGeom>
                    <a:ln w="25400">
                      <a:solidFill>
                        <a:srgbClr val="00B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0F688AB5-C70D-1595-9E67-403C1103CB41}"/>
                  </a:ext>
                </a:extLst>
              </p:cNvPr>
              <p:cNvGrpSpPr/>
              <p:nvPr/>
            </p:nvGrpSpPr>
            <p:grpSpPr>
              <a:xfrm>
                <a:off x="5029105" y="4848833"/>
                <a:ext cx="4005474" cy="378367"/>
                <a:chOff x="4071726" y="688024"/>
                <a:chExt cx="5452619" cy="378367"/>
              </a:xfrm>
            </p:grpSpPr>
            <p:grpSp>
              <p:nvGrpSpPr>
                <p:cNvPr id="157" name="Group 156">
                  <a:extLst>
                    <a:ext uri="{FF2B5EF4-FFF2-40B4-BE49-F238E27FC236}">
                      <a16:creationId xmlns:a16="http://schemas.microsoft.com/office/drawing/2014/main" id="{9A3FE39F-0532-A2F4-CB76-ECA31876317C}"/>
                    </a:ext>
                  </a:extLst>
                </p:cNvPr>
                <p:cNvGrpSpPr/>
                <p:nvPr/>
              </p:nvGrpSpPr>
              <p:grpSpPr>
                <a:xfrm>
                  <a:off x="4071726" y="711756"/>
                  <a:ext cx="2726309" cy="354635"/>
                  <a:chOff x="4071726" y="711756"/>
                  <a:chExt cx="2726309" cy="354635"/>
                </a:xfrm>
              </p:grpSpPr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E50CCE8D-0861-72D8-291B-AB2106634059}"/>
                      </a:ext>
                    </a:extLst>
                  </p:cNvPr>
                  <p:cNvGrpSpPr/>
                  <p:nvPr/>
                </p:nvGrpSpPr>
                <p:grpSpPr>
                  <a:xfrm>
                    <a:off x="4071726" y="717685"/>
                    <a:ext cx="1363154" cy="348706"/>
                    <a:chOff x="7623694" y="1100278"/>
                    <a:chExt cx="1363154" cy="771282"/>
                  </a:xfrm>
                </p:grpSpPr>
                <p:sp>
                  <p:nvSpPr>
                    <p:cNvPr id="169" name="Left Bracket 168">
                      <a:extLst>
                        <a:ext uri="{FF2B5EF4-FFF2-40B4-BE49-F238E27FC236}">
                          <a16:creationId xmlns:a16="http://schemas.microsoft.com/office/drawing/2014/main" id="{4DE8784B-CFF2-7017-2419-0FB7938E182F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7765105" y="958867"/>
                      <a:ext cx="398755" cy="681577"/>
                    </a:xfrm>
                    <a:prstGeom prst="leftBracket">
                      <a:avLst/>
                    </a:prstGeom>
                    <a:ln w="25400">
                      <a:solidFill>
                        <a:srgbClr val="00B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0" name="Left Bracket 169">
                      <a:extLst>
                        <a:ext uri="{FF2B5EF4-FFF2-40B4-BE49-F238E27FC236}">
                          <a16:creationId xmlns:a16="http://schemas.microsoft.com/office/drawing/2014/main" id="{CD837DD0-8F03-7384-B48E-A3652AC020EB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8446682" y="1331394"/>
                      <a:ext cx="398755" cy="681577"/>
                    </a:xfrm>
                    <a:prstGeom prst="leftBracket">
                      <a:avLst/>
                    </a:prstGeom>
                    <a:ln w="25400">
                      <a:solidFill>
                        <a:srgbClr val="00B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6" name="Group 165">
                    <a:extLst>
                      <a:ext uri="{FF2B5EF4-FFF2-40B4-BE49-F238E27FC236}">
                        <a16:creationId xmlns:a16="http://schemas.microsoft.com/office/drawing/2014/main" id="{89D6D20C-5F03-138D-1EBB-A44DE67DF261}"/>
                      </a:ext>
                    </a:extLst>
                  </p:cNvPr>
                  <p:cNvGrpSpPr/>
                  <p:nvPr/>
                </p:nvGrpSpPr>
                <p:grpSpPr>
                  <a:xfrm>
                    <a:off x="5434881" y="711756"/>
                    <a:ext cx="1363154" cy="348706"/>
                    <a:chOff x="7623694" y="1100278"/>
                    <a:chExt cx="1363154" cy="771282"/>
                  </a:xfrm>
                </p:grpSpPr>
                <p:sp>
                  <p:nvSpPr>
                    <p:cNvPr id="167" name="Left Bracket 166">
                      <a:extLst>
                        <a:ext uri="{FF2B5EF4-FFF2-40B4-BE49-F238E27FC236}">
                          <a16:creationId xmlns:a16="http://schemas.microsoft.com/office/drawing/2014/main" id="{D5D778DC-818B-4218-CF3A-419A2ADEF1D0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7765105" y="958867"/>
                      <a:ext cx="398755" cy="681577"/>
                    </a:xfrm>
                    <a:prstGeom prst="leftBracket">
                      <a:avLst/>
                    </a:prstGeom>
                    <a:ln w="25400">
                      <a:solidFill>
                        <a:srgbClr val="00B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8" name="Left Bracket 167">
                      <a:extLst>
                        <a:ext uri="{FF2B5EF4-FFF2-40B4-BE49-F238E27FC236}">
                          <a16:creationId xmlns:a16="http://schemas.microsoft.com/office/drawing/2014/main" id="{E9BD1944-5DF2-D39B-C813-DAF5BCDB278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8446682" y="1331394"/>
                      <a:ext cx="398755" cy="681577"/>
                    </a:xfrm>
                    <a:prstGeom prst="leftBracket">
                      <a:avLst/>
                    </a:prstGeom>
                    <a:ln w="25400">
                      <a:solidFill>
                        <a:srgbClr val="00B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58" name="Group 157">
                  <a:extLst>
                    <a:ext uri="{FF2B5EF4-FFF2-40B4-BE49-F238E27FC236}">
                      <a16:creationId xmlns:a16="http://schemas.microsoft.com/office/drawing/2014/main" id="{08CAF332-2560-5155-C00C-0B34A844959E}"/>
                    </a:ext>
                  </a:extLst>
                </p:cNvPr>
                <p:cNvGrpSpPr/>
                <p:nvPr/>
              </p:nvGrpSpPr>
              <p:grpSpPr>
                <a:xfrm>
                  <a:off x="6798036" y="688024"/>
                  <a:ext cx="2726309" cy="354635"/>
                  <a:chOff x="4071726" y="711756"/>
                  <a:chExt cx="2726309" cy="354635"/>
                </a:xfrm>
              </p:grpSpPr>
              <p:grpSp>
                <p:nvGrpSpPr>
                  <p:cNvPr id="159" name="Group 158">
                    <a:extLst>
                      <a:ext uri="{FF2B5EF4-FFF2-40B4-BE49-F238E27FC236}">
                        <a16:creationId xmlns:a16="http://schemas.microsoft.com/office/drawing/2014/main" id="{175A3C83-3366-316B-FB42-D60E14E72093}"/>
                      </a:ext>
                    </a:extLst>
                  </p:cNvPr>
                  <p:cNvGrpSpPr/>
                  <p:nvPr/>
                </p:nvGrpSpPr>
                <p:grpSpPr>
                  <a:xfrm>
                    <a:off x="4071726" y="717685"/>
                    <a:ext cx="1363154" cy="348706"/>
                    <a:chOff x="7623694" y="1100278"/>
                    <a:chExt cx="1363154" cy="771282"/>
                  </a:xfrm>
                </p:grpSpPr>
                <p:sp>
                  <p:nvSpPr>
                    <p:cNvPr id="163" name="Left Bracket 162">
                      <a:extLst>
                        <a:ext uri="{FF2B5EF4-FFF2-40B4-BE49-F238E27FC236}">
                          <a16:creationId xmlns:a16="http://schemas.microsoft.com/office/drawing/2014/main" id="{21D5ED29-764B-7666-ADC7-61685F80CAC5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7765105" y="958867"/>
                      <a:ext cx="398755" cy="681577"/>
                    </a:xfrm>
                    <a:prstGeom prst="leftBracket">
                      <a:avLst/>
                    </a:prstGeom>
                    <a:ln w="25400">
                      <a:solidFill>
                        <a:srgbClr val="00B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4" name="Left Bracket 163">
                      <a:extLst>
                        <a:ext uri="{FF2B5EF4-FFF2-40B4-BE49-F238E27FC236}">
                          <a16:creationId xmlns:a16="http://schemas.microsoft.com/office/drawing/2014/main" id="{C8BD48E6-5230-E1DF-D0A0-538968F1578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8446682" y="1331394"/>
                      <a:ext cx="398755" cy="681577"/>
                    </a:xfrm>
                    <a:prstGeom prst="leftBracket">
                      <a:avLst/>
                    </a:prstGeom>
                    <a:ln w="25400">
                      <a:solidFill>
                        <a:srgbClr val="00B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0" name="Group 159">
                    <a:extLst>
                      <a:ext uri="{FF2B5EF4-FFF2-40B4-BE49-F238E27FC236}">
                        <a16:creationId xmlns:a16="http://schemas.microsoft.com/office/drawing/2014/main" id="{E9CF47EF-06CC-389C-1BA1-084EB4291828}"/>
                      </a:ext>
                    </a:extLst>
                  </p:cNvPr>
                  <p:cNvGrpSpPr/>
                  <p:nvPr/>
                </p:nvGrpSpPr>
                <p:grpSpPr>
                  <a:xfrm>
                    <a:off x="5434881" y="711756"/>
                    <a:ext cx="1363154" cy="348706"/>
                    <a:chOff x="7623694" y="1100278"/>
                    <a:chExt cx="1363154" cy="771282"/>
                  </a:xfrm>
                </p:grpSpPr>
                <p:sp>
                  <p:nvSpPr>
                    <p:cNvPr id="161" name="Left Bracket 160">
                      <a:extLst>
                        <a:ext uri="{FF2B5EF4-FFF2-40B4-BE49-F238E27FC236}">
                          <a16:creationId xmlns:a16="http://schemas.microsoft.com/office/drawing/2014/main" id="{0177EF7D-9A32-5A42-74E5-40C88F7D0F28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7765105" y="958867"/>
                      <a:ext cx="398755" cy="681577"/>
                    </a:xfrm>
                    <a:prstGeom prst="leftBracket">
                      <a:avLst/>
                    </a:prstGeom>
                    <a:ln w="25400">
                      <a:solidFill>
                        <a:srgbClr val="00B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2" name="Left Bracket 161">
                      <a:extLst>
                        <a:ext uri="{FF2B5EF4-FFF2-40B4-BE49-F238E27FC236}">
                          <a16:creationId xmlns:a16="http://schemas.microsoft.com/office/drawing/2014/main" id="{C37F8C29-47EB-220B-0D57-3223EFF97AD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8446682" y="1331394"/>
                      <a:ext cx="398755" cy="681577"/>
                    </a:xfrm>
                    <a:prstGeom prst="leftBracket">
                      <a:avLst/>
                    </a:prstGeom>
                    <a:ln w="25400">
                      <a:solidFill>
                        <a:srgbClr val="00B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3C3DC9B7-62C1-1373-878C-8331AEF26E89}"/>
                  </a:ext>
                </a:extLst>
              </p:cNvPr>
              <p:cNvGrpSpPr/>
              <p:nvPr/>
            </p:nvGrpSpPr>
            <p:grpSpPr>
              <a:xfrm>
                <a:off x="9028591" y="4851805"/>
                <a:ext cx="2002736" cy="354635"/>
                <a:chOff x="4071726" y="711756"/>
                <a:chExt cx="2726309" cy="354635"/>
              </a:xfrm>
            </p:grpSpPr>
            <p:grpSp>
              <p:nvGrpSpPr>
                <p:cNvPr id="151" name="Group 150">
                  <a:extLst>
                    <a:ext uri="{FF2B5EF4-FFF2-40B4-BE49-F238E27FC236}">
                      <a16:creationId xmlns:a16="http://schemas.microsoft.com/office/drawing/2014/main" id="{BDAAFD9B-AFEF-CD7E-A179-3F7D0BB989DB}"/>
                    </a:ext>
                  </a:extLst>
                </p:cNvPr>
                <p:cNvGrpSpPr/>
                <p:nvPr/>
              </p:nvGrpSpPr>
              <p:grpSpPr>
                <a:xfrm>
                  <a:off x="4071726" y="717685"/>
                  <a:ext cx="1363154" cy="348706"/>
                  <a:chOff x="7623694" y="1100278"/>
                  <a:chExt cx="1363154" cy="771282"/>
                </a:xfrm>
              </p:grpSpPr>
              <p:sp>
                <p:nvSpPr>
                  <p:cNvPr id="155" name="Left Bracket 154">
                    <a:extLst>
                      <a:ext uri="{FF2B5EF4-FFF2-40B4-BE49-F238E27FC236}">
                        <a16:creationId xmlns:a16="http://schemas.microsoft.com/office/drawing/2014/main" id="{AFD017E3-A1F0-89C0-CF5C-ACF8F177334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65105" y="958867"/>
                    <a:ext cx="398755" cy="681577"/>
                  </a:xfrm>
                  <a:prstGeom prst="leftBracket">
                    <a:avLst/>
                  </a:prstGeom>
                  <a:ln w="254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" name="Left Bracket 155">
                    <a:extLst>
                      <a:ext uri="{FF2B5EF4-FFF2-40B4-BE49-F238E27FC236}">
                        <a16:creationId xmlns:a16="http://schemas.microsoft.com/office/drawing/2014/main" id="{59634994-AD65-80F6-E65D-5914BAAAA58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8446682" y="1331394"/>
                    <a:ext cx="398755" cy="681577"/>
                  </a:xfrm>
                  <a:prstGeom prst="leftBracket">
                    <a:avLst/>
                  </a:prstGeom>
                  <a:ln w="254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2" name="Group 151">
                  <a:extLst>
                    <a:ext uri="{FF2B5EF4-FFF2-40B4-BE49-F238E27FC236}">
                      <a16:creationId xmlns:a16="http://schemas.microsoft.com/office/drawing/2014/main" id="{824B0318-6E9A-7596-63A5-608EC4AC4611}"/>
                    </a:ext>
                  </a:extLst>
                </p:cNvPr>
                <p:cNvGrpSpPr/>
                <p:nvPr/>
              </p:nvGrpSpPr>
              <p:grpSpPr>
                <a:xfrm>
                  <a:off x="5434881" y="711756"/>
                  <a:ext cx="1363154" cy="348706"/>
                  <a:chOff x="7623694" y="1100278"/>
                  <a:chExt cx="1363154" cy="771282"/>
                </a:xfrm>
              </p:grpSpPr>
              <p:sp>
                <p:nvSpPr>
                  <p:cNvPr id="153" name="Left Bracket 152">
                    <a:extLst>
                      <a:ext uri="{FF2B5EF4-FFF2-40B4-BE49-F238E27FC236}">
                        <a16:creationId xmlns:a16="http://schemas.microsoft.com/office/drawing/2014/main" id="{BEFD467E-726E-BE0F-3466-612461C5366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65105" y="958867"/>
                    <a:ext cx="398755" cy="681577"/>
                  </a:xfrm>
                  <a:prstGeom prst="leftBracket">
                    <a:avLst/>
                  </a:prstGeom>
                  <a:ln w="254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4" name="Left Bracket 153">
                    <a:extLst>
                      <a:ext uri="{FF2B5EF4-FFF2-40B4-BE49-F238E27FC236}">
                        <a16:creationId xmlns:a16="http://schemas.microsoft.com/office/drawing/2014/main" id="{8BC3EB46-FD95-A70F-6B02-8EB29A4F988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8446682" y="1331394"/>
                    <a:ext cx="398755" cy="681577"/>
                  </a:xfrm>
                  <a:prstGeom prst="leftBracket">
                    <a:avLst/>
                  </a:prstGeom>
                  <a:ln w="254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B4247B74-DDF8-7D0B-CA66-B4E8A48A1EFB}"/>
                </a:ext>
              </a:extLst>
            </p:cNvPr>
            <p:cNvGrpSpPr/>
            <p:nvPr/>
          </p:nvGrpSpPr>
          <p:grpSpPr>
            <a:xfrm>
              <a:off x="1583810" y="2971839"/>
              <a:ext cx="9057184" cy="2200974"/>
              <a:chOff x="1583810" y="2313203"/>
              <a:chExt cx="9057184" cy="3109982"/>
            </a:xfrm>
          </p:grpSpPr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15077C92-D1F2-F3C1-0784-5CBE6AAAE4B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78854" y="2313203"/>
                <a:ext cx="0" cy="3109982"/>
              </a:xfrm>
              <a:prstGeom prst="line">
                <a:avLst/>
              </a:prstGeom>
              <a:ln w="12700">
                <a:solidFill>
                  <a:srgbClr val="00B0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2B709321-6099-759E-1EF8-963BC3864B2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80222" y="2313203"/>
                <a:ext cx="0" cy="3109982"/>
              </a:xfrm>
              <a:prstGeom prst="line">
                <a:avLst/>
              </a:prstGeom>
              <a:ln w="12700">
                <a:solidFill>
                  <a:srgbClr val="00B0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AFF73AB6-1A80-BDDA-27E0-4CFE47C3464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87933" y="2313203"/>
                <a:ext cx="0" cy="3109982"/>
              </a:xfrm>
              <a:prstGeom prst="line">
                <a:avLst/>
              </a:prstGeom>
              <a:ln w="12700">
                <a:solidFill>
                  <a:srgbClr val="00B0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FBE3EEF6-2C4D-D073-D033-45D5A4E8E7C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70630" y="2313203"/>
                <a:ext cx="0" cy="3109982"/>
              </a:xfrm>
              <a:prstGeom prst="line">
                <a:avLst/>
              </a:prstGeom>
              <a:ln w="12700">
                <a:solidFill>
                  <a:srgbClr val="00B0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C7F5C3B7-75A7-CF88-7EEC-2F221B59801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90962" y="2313203"/>
                <a:ext cx="0" cy="3109982"/>
              </a:xfrm>
              <a:prstGeom prst="line">
                <a:avLst/>
              </a:prstGeom>
              <a:ln w="12700">
                <a:solidFill>
                  <a:srgbClr val="00B0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37A9F51B-F17D-18FA-3C9B-63FA75430D4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23942" y="2313203"/>
                <a:ext cx="0" cy="3109982"/>
              </a:xfrm>
              <a:prstGeom prst="line">
                <a:avLst/>
              </a:prstGeom>
              <a:ln w="12700">
                <a:solidFill>
                  <a:srgbClr val="00B0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AB067C13-DC44-76ED-C1D0-0348C997D16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25609" y="2313203"/>
                <a:ext cx="0" cy="3109982"/>
              </a:xfrm>
              <a:prstGeom prst="line">
                <a:avLst/>
              </a:prstGeom>
              <a:ln w="12700">
                <a:solidFill>
                  <a:srgbClr val="00B0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C46B43C5-1FD9-CFD6-7453-6634F93520F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633301" y="2313203"/>
                <a:ext cx="0" cy="3109982"/>
              </a:xfrm>
              <a:prstGeom prst="line">
                <a:avLst/>
              </a:prstGeom>
              <a:ln w="12700">
                <a:solidFill>
                  <a:srgbClr val="00B0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64B5F6C5-8EB3-FAA2-3F00-998B9EFDA5A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640994" y="2313203"/>
                <a:ext cx="0" cy="3109982"/>
              </a:xfrm>
              <a:prstGeom prst="line">
                <a:avLst/>
              </a:prstGeom>
              <a:ln w="12700">
                <a:solidFill>
                  <a:srgbClr val="00B0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E61DFE66-0C97-77B0-066A-B12F6E2680D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83810" y="2313203"/>
                <a:ext cx="0" cy="3109982"/>
              </a:xfrm>
              <a:prstGeom prst="line">
                <a:avLst/>
              </a:prstGeom>
              <a:ln w="12700">
                <a:solidFill>
                  <a:srgbClr val="00B0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9" name="Straight Arrow Connector 198">
              <a:extLst>
                <a:ext uri="{FF2B5EF4-FFF2-40B4-BE49-F238E27FC236}">
                  <a16:creationId xmlns:a16="http://schemas.microsoft.com/office/drawing/2014/main" id="{3BC1CBB5-B58F-AC1F-902E-228B8B5D8636}"/>
                </a:ext>
              </a:extLst>
            </p:cNvPr>
            <p:cNvCxnSpPr/>
            <p:nvPr/>
          </p:nvCxnSpPr>
          <p:spPr>
            <a:xfrm>
              <a:off x="1518013" y="5329628"/>
              <a:ext cx="384812" cy="0"/>
            </a:xfrm>
            <a:prstGeom prst="straightConnector1">
              <a:avLst/>
            </a:prstGeom>
            <a:ln w="34925">
              <a:solidFill>
                <a:schemeClr val="tx1">
                  <a:lumMod val="95000"/>
                  <a:lumOff val="5000"/>
                </a:schemeClr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Arrow Connector 199">
              <a:extLst>
                <a:ext uri="{FF2B5EF4-FFF2-40B4-BE49-F238E27FC236}">
                  <a16:creationId xmlns:a16="http://schemas.microsoft.com/office/drawing/2014/main" id="{BFAD0560-93E7-FB47-B748-3CF34167D552}"/>
                </a:ext>
              </a:extLst>
            </p:cNvPr>
            <p:cNvCxnSpPr/>
            <p:nvPr/>
          </p:nvCxnSpPr>
          <p:spPr>
            <a:xfrm>
              <a:off x="2535545" y="5329628"/>
              <a:ext cx="384812" cy="0"/>
            </a:xfrm>
            <a:prstGeom prst="straightConnector1">
              <a:avLst/>
            </a:prstGeom>
            <a:ln w="34925">
              <a:solidFill>
                <a:schemeClr val="tx1">
                  <a:lumMod val="95000"/>
                  <a:lumOff val="5000"/>
                </a:schemeClr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>
              <a:extLst>
                <a:ext uri="{FF2B5EF4-FFF2-40B4-BE49-F238E27FC236}">
                  <a16:creationId xmlns:a16="http://schemas.microsoft.com/office/drawing/2014/main" id="{6E25854D-ECAF-C18D-49C0-523521C1615A}"/>
                </a:ext>
              </a:extLst>
            </p:cNvPr>
            <p:cNvCxnSpPr/>
            <p:nvPr/>
          </p:nvCxnSpPr>
          <p:spPr>
            <a:xfrm>
              <a:off x="3580222" y="5329628"/>
              <a:ext cx="384812" cy="0"/>
            </a:xfrm>
            <a:prstGeom prst="straightConnector1">
              <a:avLst/>
            </a:prstGeom>
            <a:ln w="34925">
              <a:solidFill>
                <a:schemeClr val="tx1">
                  <a:lumMod val="95000"/>
                  <a:lumOff val="5000"/>
                </a:schemeClr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Arrow Connector 201">
              <a:extLst>
                <a:ext uri="{FF2B5EF4-FFF2-40B4-BE49-F238E27FC236}">
                  <a16:creationId xmlns:a16="http://schemas.microsoft.com/office/drawing/2014/main" id="{AD3B52C3-1E73-B457-9F1C-11A46D08F34C}"/>
                </a:ext>
              </a:extLst>
            </p:cNvPr>
            <p:cNvCxnSpPr/>
            <p:nvPr/>
          </p:nvCxnSpPr>
          <p:spPr>
            <a:xfrm>
              <a:off x="4494053" y="5329628"/>
              <a:ext cx="384812" cy="0"/>
            </a:xfrm>
            <a:prstGeom prst="straightConnector1">
              <a:avLst/>
            </a:prstGeom>
            <a:ln w="34925">
              <a:solidFill>
                <a:schemeClr val="tx1">
                  <a:lumMod val="95000"/>
                  <a:lumOff val="5000"/>
                </a:schemeClr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id="{A13DDFCD-D8AD-3CEF-A2E1-9C93DB69DDAE}"/>
                </a:ext>
              </a:extLst>
            </p:cNvPr>
            <p:cNvCxnSpPr/>
            <p:nvPr/>
          </p:nvCxnSpPr>
          <p:spPr>
            <a:xfrm>
              <a:off x="5538730" y="5329628"/>
              <a:ext cx="384812" cy="0"/>
            </a:xfrm>
            <a:prstGeom prst="straightConnector1">
              <a:avLst/>
            </a:prstGeom>
            <a:ln w="34925">
              <a:solidFill>
                <a:schemeClr val="tx1">
                  <a:lumMod val="95000"/>
                  <a:lumOff val="5000"/>
                </a:schemeClr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Arrow Connector 203">
              <a:extLst>
                <a:ext uri="{FF2B5EF4-FFF2-40B4-BE49-F238E27FC236}">
                  <a16:creationId xmlns:a16="http://schemas.microsoft.com/office/drawing/2014/main" id="{4CE623D2-F3FD-016A-4DAC-650284EBAFE9}"/>
                </a:ext>
              </a:extLst>
            </p:cNvPr>
            <p:cNvCxnSpPr/>
            <p:nvPr/>
          </p:nvCxnSpPr>
          <p:spPr>
            <a:xfrm>
              <a:off x="6526872" y="5329628"/>
              <a:ext cx="384812" cy="0"/>
            </a:xfrm>
            <a:prstGeom prst="straightConnector1">
              <a:avLst/>
            </a:prstGeom>
            <a:ln w="34925">
              <a:solidFill>
                <a:schemeClr val="tx1">
                  <a:lumMod val="95000"/>
                  <a:lumOff val="5000"/>
                </a:schemeClr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Arrow Connector 204">
              <a:extLst>
                <a:ext uri="{FF2B5EF4-FFF2-40B4-BE49-F238E27FC236}">
                  <a16:creationId xmlns:a16="http://schemas.microsoft.com/office/drawing/2014/main" id="{506A1E82-1575-C073-9586-F42046A2B278}"/>
                </a:ext>
              </a:extLst>
            </p:cNvPr>
            <p:cNvCxnSpPr/>
            <p:nvPr/>
          </p:nvCxnSpPr>
          <p:spPr>
            <a:xfrm>
              <a:off x="7571549" y="5329628"/>
              <a:ext cx="384812" cy="0"/>
            </a:xfrm>
            <a:prstGeom prst="straightConnector1">
              <a:avLst/>
            </a:prstGeom>
            <a:ln w="34925">
              <a:solidFill>
                <a:schemeClr val="tx1">
                  <a:lumMod val="95000"/>
                  <a:lumOff val="5000"/>
                </a:schemeClr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Arrow Connector 205">
              <a:extLst>
                <a:ext uri="{FF2B5EF4-FFF2-40B4-BE49-F238E27FC236}">
                  <a16:creationId xmlns:a16="http://schemas.microsoft.com/office/drawing/2014/main" id="{D5C7A9FC-BA2A-8F01-8356-3D1EF72EBF7E}"/>
                </a:ext>
              </a:extLst>
            </p:cNvPr>
            <p:cNvCxnSpPr/>
            <p:nvPr/>
          </p:nvCxnSpPr>
          <p:spPr>
            <a:xfrm>
              <a:off x="8588624" y="5329628"/>
              <a:ext cx="384812" cy="0"/>
            </a:xfrm>
            <a:prstGeom prst="straightConnector1">
              <a:avLst/>
            </a:prstGeom>
            <a:ln w="34925">
              <a:solidFill>
                <a:schemeClr val="tx1">
                  <a:lumMod val="95000"/>
                  <a:lumOff val="5000"/>
                </a:schemeClr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Arrow Connector 206">
              <a:extLst>
                <a:ext uri="{FF2B5EF4-FFF2-40B4-BE49-F238E27FC236}">
                  <a16:creationId xmlns:a16="http://schemas.microsoft.com/office/drawing/2014/main" id="{6AED5A8E-8E1A-0586-5EFD-DC3FA6CE8F10}"/>
                </a:ext>
              </a:extLst>
            </p:cNvPr>
            <p:cNvCxnSpPr/>
            <p:nvPr/>
          </p:nvCxnSpPr>
          <p:spPr>
            <a:xfrm>
              <a:off x="9633301" y="5329628"/>
              <a:ext cx="384812" cy="0"/>
            </a:xfrm>
            <a:prstGeom prst="straightConnector1">
              <a:avLst/>
            </a:prstGeom>
            <a:ln w="34925">
              <a:solidFill>
                <a:schemeClr val="tx1">
                  <a:lumMod val="95000"/>
                  <a:lumOff val="5000"/>
                </a:schemeClr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Arrow Connector 207">
              <a:extLst>
                <a:ext uri="{FF2B5EF4-FFF2-40B4-BE49-F238E27FC236}">
                  <a16:creationId xmlns:a16="http://schemas.microsoft.com/office/drawing/2014/main" id="{2040BBF7-787A-B251-54BA-51A13EA1BA85}"/>
                </a:ext>
              </a:extLst>
            </p:cNvPr>
            <p:cNvCxnSpPr/>
            <p:nvPr/>
          </p:nvCxnSpPr>
          <p:spPr>
            <a:xfrm>
              <a:off x="10604124" y="5329628"/>
              <a:ext cx="384812" cy="0"/>
            </a:xfrm>
            <a:prstGeom prst="straightConnector1">
              <a:avLst/>
            </a:prstGeom>
            <a:ln w="34925">
              <a:solidFill>
                <a:schemeClr val="tx1">
                  <a:lumMod val="95000"/>
                  <a:lumOff val="5000"/>
                </a:schemeClr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0" name="TextBox 209">
            <a:extLst>
              <a:ext uri="{FF2B5EF4-FFF2-40B4-BE49-F238E27FC236}">
                <a16:creationId xmlns:a16="http://schemas.microsoft.com/office/drawing/2014/main" id="{6D103A3C-27B9-48F9-067A-E288FAE82722}"/>
              </a:ext>
            </a:extLst>
          </p:cNvPr>
          <p:cNvSpPr txBox="1"/>
          <p:nvPr/>
        </p:nvSpPr>
        <p:spPr>
          <a:xfrm rot="19800000">
            <a:off x="45231" y="3289138"/>
            <a:ext cx="1237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Reference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C77B96D0-C411-5DF6-3BF9-714D2A34002B}"/>
              </a:ext>
            </a:extLst>
          </p:cNvPr>
          <p:cNvSpPr txBox="1"/>
          <p:nvPr/>
        </p:nvSpPr>
        <p:spPr>
          <a:xfrm rot="19800000">
            <a:off x="-261275" y="4037131"/>
            <a:ext cx="1850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Clock 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Under Test</a:t>
            </a: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A10966CC-294A-1BBB-0477-09A9A9BC989C}"/>
              </a:ext>
            </a:extLst>
          </p:cNvPr>
          <p:cNvSpPr/>
          <p:nvPr/>
        </p:nvSpPr>
        <p:spPr>
          <a:xfrm>
            <a:off x="0" y="0"/>
            <a:ext cx="12192000" cy="15069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Title 1">
            <a:extLst>
              <a:ext uri="{FF2B5EF4-FFF2-40B4-BE49-F238E27FC236}">
                <a16:creationId xmlns:a16="http://schemas.microsoft.com/office/drawing/2014/main" id="{892D8E2B-7433-F555-1AFA-E422F6A53DF6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09243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Basic principle of clock characterization</a:t>
            </a:r>
          </a:p>
        </p:txBody>
      </p:sp>
      <p:pic>
        <p:nvPicPr>
          <p:cNvPr id="218" name="Picture 2" descr="Home | CERN">
            <a:extLst>
              <a:ext uri="{FF2B5EF4-FFF2-40B4-BE49-F238E27FC236}">
                <a16:creationId xmlns:a16="http://schemas.microsoft.com/office/drawing/2014/main" id="{07E1D645-86FA-5EAC-6FD4-7CB735399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662" y="214743"/>
            <a:ext cx="922705" cy="92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64FBE8-9D99-DD0D-6347-475E83EE4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10/11/2022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0FC0A1-5B9F-157B-5229-27BA5DD5B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Timing for DAQ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B88700-081A-0B40-751C-460D2768E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53CD-AAE4-4D2C-8CF0-44FA447E5E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799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SA91204A Agilent 12 GHz 4 Channel Digital Oscilloscope Used">
            <a:extLst>
              <a:ext uri="{FF2B5EF4-FFF2-40B4-BE49-F238E27FC236}">
                <a16:creationId xmlns:a16="http://schemas.microsoft.com/office/drawing/2014/main" id="{A1D2202D-36B5-BBAB-D183-0540BBE80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9863" y="1636978"/>
            <a:ext cx="1823535" cy="136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3CF17-ED6D-B686-52A4-B02D009D3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Time-based measurement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Based on oscilloscope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Nowadays we obtain 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O(5ps)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Taken into account for physics simulation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A012B26-BBE2-40CE-93CA-17D7F3AF8300}"/>
              </a:ext>
            </a:extLst>
          </p:cNvPr>
          <p:cNvGrpSpPr/>
          <p:nvPr/>
        </p:nvGrpSpPr>
        <p:grpSpPr>
          <a:xfrm>
            <a:off x="7794169" y="3381376"/>
            <a:ext cx="3124204" cy="1731398"/>
            <a:chOff x="7701642" y="2898843"/>
            <a:chExt cx="3124204" cy="173139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8195675-7780-B2C4-7F69-CAD419550751}"/>
                </a:ext>
              </a:extLst>
            </p:cNvPr>
            <p:cNvSpPr/>
            <p:nvPr/>
          </p:nvSpPr>
          <p:spPr>
            <a:xfrm>
              <a:off x="7701642" y="2898843"/>
              <a:ext cx="1567543" cy="1731398"/>
            </a:xfrm>
            <a:custGeom>
              <a:avLst/>
              <a:gdLst>
                <a:gd name="connsiteX0" fmla="*/ 0 w 1567543"/>
                <a:gd name="connsiteY0" fmla="*/ 1730828 h 1731398"/>
                <a:gd name="connsiteX1" fmla="*/ 587829 w 1567543"/>
                <a:gd name="connsiteY1" fmla="*/ 1491343 h 1731398"/>
                <a:gd name="connsiteX2" fmla="*/ 1175657 w 1567543"/>
                <a:gd name="connsiteY2" fmla="*/ 261257 h 1731398"/>
                <a:gd name="connsiteX3" fmla="*/ 1567543 w 1567543"/>
                <a:gd name="connsiteY3" fmla="*/ 0 h 173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7543" h="1731398">
                  <a:moveTo>
                    <a:pt x="0" y="1730828"/>
                  </a:moveTo>
                  <a:cubicBezTo>
                    <a:pt x="195943" y="1733550"/>
                    <a:pt x="391886" y="1736272"/>
                    <a:pt x="587829" y="1491343"/>
                  </a:cubicBezTo>
                  <a:cubicBezTo>
                    <a:pt x="783772" y="1246414"/>
                    <a:pt x="1012371" y="509814"/>
                    <a:pt x="1175657" y="261257"/>
                  </a:cubicBezTo>
                  <a:cubicBezTo>
                    <a:pt x="1338943" y="12700"/>
                    <a:pt x="1453243" y="6350"/>
                    <a:pt x="1567543" y="0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E01A9DFE-0F11-48AA-F4CC-5C4FBDCC2B61}"/>
                </a:ext>
              </a:extLst>
            </p:cNvPr>
            <p:cNvSpPr/>
            <p:nvPr/>
          </p:nvSpPr>
          <p:spPr>
            <a:xfrm flipH="1">
              <a:off x="9258303" y="2898843"/>
              <a:ext cx="1567543" cy="1731398"/>
            </a:xfrm>
            <a:custGeom>
              <a:avLst/>
              <a:gdLst>
                <a:gd name="connsiteX0" fmla="*/ 0 w 1567543"/>
                <a:gd name="connsiteY0" fmla="*/ 1730828 h 1731398"/>
                <a:gd name="connsiteX1" fmla="*/ 587829 w 1567543"/>
                <a:gd name="connsiteY1" fmla="*/ 1491343 h 1731398"/>
                <a:gd name="connsiteX2" fmla="*/ 1175657 w 1567543"/>
                <a:gd name="connsiteY2" fmla="*/ 261257 h 1731398"/>
                <a:gd name="connsiteX3" fmla="*/ 1567543 w 1567543"/>
                <a:gd name="connsiteY3" fmla="*/ 0 h 173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7543" h="1731398">
                  <a:moveTo>
                    <a:pt x="0" y="1730828"/>
                  </a:moveTo>
                  <a:cubicBezTo>
                    <a:pt x="195943" y="1733550"/>
                    <a:pt x="391886" y="1736272"/>
                    <a:pt x="587829" y="1491343"/>
                  </a:cubicBezTo>
                  <a:cubicBezTo>
                    <a:pt x="783772" y="1246414"/>
                    <a:pt x="1012371" y="509814"/>
                    <a:pt x="1175657" y="261257"/>
                  </a:cubicBezTo>
                  <a:cubicBezTo>
                    <a:pt x="1338943" y="12700"/>
                    <a:pt x="1453243" y="6350"/>
                    <a:pt x="1567543" y="0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4DAD20D-E07F-830D-F96B-8A6AA0CCD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95" y="3615835"/>
            <a:ext cx="5491605" cy="1382501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B0A3C0A-8DF8-90BF-59BE-5EF0734F634B}"/>
              </a:ext>
            </a:extLst>
          </p:cNvPr>
          <p:cNvCxnSpPr/>
          <p:nvPr/>
        </p:nvCxnSpPr>
        <p:spPr>
          <a:xfrm flipV="1">
            <a:off x="7184571" y="2375416"/>
            <a:ext cx="0" cy="297497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92A84B3E-60D7-9B77-2C6E-6B10E4D88275}"/>
              </a:ext>
            </a:extLst>
          </p:cNvPr>
          <p:cNvCxnSpPr>
            <a:cxnSpLocks/>
          </p:cNvCxnSpPr>
          <p:nvPr/>
        </p:nvCxnSpPr>
        <p:spPr>
          <a:xfrm>
            <a:off x="7184571" y="5350391"/>
            <a:ext cx="4593775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6DD3E49-B3C5-FA94-9B1B-17F309C49DE6}"/>
              </a:ext>
            </a:extLst>
          </p:cNvPr>
          <p:cNvSpPr txBox="1"/>
          <p:nvPr/>
        </p:nvSpPr>
        <p:spPr>
          <a:xfrm>
            <a:off x="10700660" y="5484574"/>
            <a:ext cx="1219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Time (ps)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C876B07B-7A9B-3C2C-79DE-BBFF43572DD0}"/>
              </a:ext>
            </a:extLst>
          </p:cNvPr>
          <p:cNvSpPr txBox="1"/>
          <p:nvPr/>
        </p:nvSpPr>
        <p:spPr>
          <a:xfrm>
            <a:off x="7184571" y="2055813"/>
            <a:ext cx="1219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Events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1538525-A605-88D3-6A86-6253A99B2E03}"/>
              </a:ext>
            </a:extLst>
          </p:cNvPr>
          <p:cNvCxnSpPr/>
          <p:nvPr/>
        </p:nvCxnSpPr>
        <p:spPr>
          <a:xfrm>
            <a:off x="9350830" y="2879334"/>
            <a:ext cx="0" cy="2233440"/>
          </a:xfrm>
          <a:prstGeom prst="line">
            <a:avLst/>
          </a:prstGeom>
          <a:ln w="25400"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6B9CDBE-155C-353C-B5E4-700701F14C1A}"/>
              </a:ext>
            </a:extLst>
          </p:cNvPr>
          <p:cNvCxnSpPr/>
          <p:nvPr/>
        </p:nvCxnSpPr>
        <p:spPr>
          <a:xfrm>
            <a:off x="9361712" y="4126683"/>
            <a:ext cx="609600" cy="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3CE2AAB-0340-F057-3DEF-17D2AE9D5235}"/>
              </a:ext>
            </a:extLst>
          </p:cNvPr>
          <p:cNvSpPr txBox="1"/>
          <p:nvPr/>
        </p:nvSpPr>
        <p:spPr>
          <a:xfrm>
            <a:off x="8757558" y="2462436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9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Mean - </a:t>
            </a:r>
            <a:r>
              <a:rPr lang="el-GR" b="1" dirty="0">
                <a:solidFill>
                  <a:schemeClr val="bg2">
                    <a:lumMod val="9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μ</a:t>
            </a:r>
            <a:endParaRPr lang="en-US" b="1" dirty="0">
              <a:solidFill>
                <a:schemeClr val="bg2">
                  <a:lumMod val="9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3E2BDB12-3E92-0291-5148-749829DCD6D3}"/>
              </a:ext>
            </a:extLst>
          </p:cNvPr>
          <p:cNvSpPr txBox="1"/>
          <p:nvPr/>
        </p:nvSpPr>
        <p:spPr>
          <a:xfrm>
            <a:off x="9613449" y="3094323"/>
            <a:ext cx="2349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Standard Deviation - </a:t>
            </a:r>
            <a:r>
              <a:rPr lang="el-GR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σ</a:t>
            </a:r>
            <a:endParaRPr lang="en-US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BBC84422-EE8E-4D8B-2731-BDF10BC27CB0}"/>
              </a:ext>
            </a:extLst>
          </p:cNvPr>
          <p:cNvSpPr/>
          <p:nvPr/>
        </p:nvSpPr>
        <p:spPr>
          <a:xfrm>
            <a:off x="6226630" y="3978791"/>
            <a:ext cx="783767" cy="48848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A8E5CF-1CF2-0885-75A3-1B524ADF2851}"/>
              </a:ext>
            </a:extLst>
          </p:cNvPr>
          <p:cNvSpPr txBox="1"/>
          <p:nvPr/>
        </p:nvSpPr>
        <p:spPr>
          <a:xfrm>
            <a:off x="5987134" y="3431170"/>
            <a:ext cx="1382489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histogram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8D01C5ED-BAED-E604-F400-EA3A412CE8B8}"/>
              </a:ext>
            </a:extLst>
          </p:cNvPr>
          <p:cNvSpPr/>
          <p:nvPr/>
        </p:nvSpPr>
        <p:spPr>
          <a:xfrm>
            <a:off x="0" y="0"/>
            <a:ext cx="12192000" cy="15069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itle 1">
            <a:extLst>
              <a:ext uri="{FF2B5EF4-FFF2-40B4-BE49-F238E27FC236}">
                <a16:creationId xmlns:a16="http://schemas.microsoft.com/office/drawing/2014/main" id="{8AA80489-3C4F-A243-66F0-F588944566C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Time Interval Error Jitter</a:t>
            </a:r>
          </a:p>
        </p:txBody>
      </p:sp>
      <p:pic>
        <p:nvPicPr>
          <p:cNvPr id="126" name="Picture 2" descr="Home | CERN">
            <a:extLst>
              <a:ext uri="{FF2B5EF4-FFF2-40B4-BE49-F238E27FC236}">
                <a16:creationId xmlns:a16="http://schemas.microsoft.com/office/drawing/2014/main" id="{023829F1-1E80-7A45-403B-550900F87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662" y="214743"/>
            <a:ext cx="922705" cy="92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B313F6-DCCC-1DFC-39D4-56DEE0CA4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A6524-CBEF-69CF-0605-96A61FF9C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Timing for DAQ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A9750-0DA2-AC82-E396-3CE3B1C43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53CD-AAE4-4D2C-8CF0-44FA447E5E46}" type="slidenum">
              <a:rPr lang="en-US" smtClean="0"/>
              <a:t>6</a:t>
            </a:fld>
            <a:endParaRPr lang="en-US"/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CEA94E3A-62E5-AA05-B9E6-6F2202D2FBAE}"/>
              </a:ext>
            </a:extLst>
          </p:cNvPr>
          <p:cNvSpPr/>
          <p:nvPr/>
        </p:nvSpPr>
        <p:spPr>
          <a:xfrm rot="16200000">
            <a:off x="3165531" y="2558641"/>
            <a:ext cx="369334" cy="562223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A6DC3A-620E-D6EC-AD01-1412D4B0AE6C}"/>
              </a:ext>
            </a:extLst>
          </p:cNvPr>
          <p:cNvSpPr txBox="1"/>
          <p:nvPr/>
        </p:nvSpPr>
        <p:spPr>
          <a:xfrm>
            <a:off x="2952080" y="5549148"/>
            <a:ext cx="2349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~10ms</a:t>
            </a:r>
          </a:p>
        </p:txBody>
      </p:sp>
    </p:spTree>
    <p:extLst>
      <p:ext uri="{BB962C8B-B14F-4D97-AF65-F5344CB8AC3E}">
        <p14:creationId xmlns:p14="http://schemas.microsoft.com/office/powerpoint/2010/main" val="1772012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ectangle 215">
            <a:extLst>
              <a:ext uri="{FF2B5EF4-FFF2-40B4-BE49-F238E27FC236}">
                <a16:creationId xmlns:a16="http://schemas.microsoft.com/office/drawing/2014/main" id="{A10966CC-294A-1BBB-0477-09A9A9BC989C}"/>
              </a:ext>
            </a:extLst>
          </p:cNvPr>
          <p:cNvSpPr/>
          <p:nvPr/>
        </p:nvSpPr>
        <p:spPr>
          <a:xfrm>
            <a:off x="0" y="0"/>
            <a:ext cx="12192000" cy="15069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Title 1">
            <a:extLst>
              <a:ext uri="{FF2B5EF4-FFF2-40B4-BE49-F238E27FC236}">
                <a16:creationId xmlns:a16="http://schemas.microsoft.com/office/drawing/2014/main" id="{892D8E2B-7433-F555-1AFA-E422F6A53DF6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09243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Measuring clock quality</a:t>
            </a:r>
          </a:p>
        </p:txBody>
      </p:sp>
      <p:pic>
        <p:nvPicPr>
          <p:cNvPr id="218" name="Picture 2" descr="Home | CERN">
            <a:extLst>
              <a:ext uri="{FF2B5EF4-FFF2-40B4-BE49-F238E27FC236}">
                <a16:creationId xmlns:a16="http://schemas.microsoft.com/office/drawing/2014/main" id="{07E1D645-86FA-5EAC-6FD4-7CB735399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662" y="214743"/>
            <a:ext cx="922705" cy="92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64FBE8-9D99-DD0D-6347-475E83EE4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10/11/2022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0FC0A1-5B9F-157B-5229-27BA5DD5B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Timing for DAQ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B88700-081A-0B40-751C-460D2768E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53CD-AAE4-4D2C-8CF0-44FA447E5E46}" type="slidenum">
              <a:rPr lang="en-US" smtClean="0"/>
              <a:t>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AF29F9-09F0-0950-A3A4-FCA456F27019}"/>
              </a:ext>
            </a:extLst>
          </p:cNvPr>
          <p:cNvSpPr/>
          <p:nvPr/>
        </p:nvSpPr>
        <p:spPr>
          <a:xfrm>
            <a:off x="5523807" y="2039680"/>
            <a:ext cx="1354975" cy="7647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Clock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Quality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D3D663C-3A00-7615-257C-1C279403AC34}"/>
              </a:ext>
            </a:extLst>
          </p:cNvPr>
          <p:cNvSpPr/>
          <p:nvPr/>
        </p:nvSpPr>
        <p:spPr>
          <a:xfrm>
            <a:off x="2813857" y="3334821"/>
            <a:ext cx="1354975" cy="764771"/>
          </a:xfrm>
          <a:prstGeom prst="rect">
            <a:avLst/>
          </a:prstGeom>
          <a:solidFill>
            <a:srgbClr val="CDE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Fast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Variations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(&lt;1s)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E87E68B0-2285-7C8D-AB24-9A2D66130B7D}"/>
              </a:ext>
            </a:extLst>
          </p:cNvPr>
          <p:cNvSpPr/>
          <p:nvPr/>
        </p:nvSpPr>
        <p:spPr>
          <a:xfrm>
            <a:off x="1458882" y="4875036"/>
            <a:ext cx="1354975" cy="764771"/>
          </a:xfrm>
          <a:prstGeom prst="rect">
            <a:avLst/>
          </a:prstGeom>
          <a:solidFill>
            <a:srgbClr val="79C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TIE Jitter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D3B249B-9BDF-E763-F9C1-CF5DBF27D105}"/>
              </a:ext>
            </a:extLst>
          </p:cNvPr>
          <p:cNvSpPr/>
          <p:nvPr/>
        </p:nvSpPr>
        <p:spPr>
          <a:xfrm>
            <a:off x="4168832" y="4875035"/>
            <a:ext cx="1354975" cy="764771"/>
          </a:xfrm>
          <a:prstGeom prst="rect">
            <a:avLst/>
          </a:prstGeom>
          <a:solidFill>
            <a:srgbClr val="79C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Phase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Noise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87387D0-A19F-1B04-F698-1874B7CB2134}"/>
              </a:ext>
            </a:extLst>
          </p:cNvPr>
          <p:cNvCxnSpPr>
            <a:stCxn id="6" idx="2"/>
            <a:endCxn id="113" idx="0"/>
          </p:cNvCxnSpPr>
          <p:nvPr/>
        </p:nvCxnSpPr>
        <p:spPr>
          <a:xfrm flipH="1">
            <a:off x="3491345" y="2804451"/>
            <a:ext cx="2709950" cy="530370"/>
          </a:xfrm>
          <a:prstGeom prst="straightConnector1">
            <a:avLst/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8C1AE16D-9554-9118-4A48-429431EEBD27}"/>
              </a:ext>
            </a:extLst>
          </p:cNvPr>
          <p:cNvCxnSpPr>
            <a:cxnSpLocks/>
          </p:cNvCxnSpPr>
          <p:nvPr/>
        </p:nvCxnSpPr>
        <p:spPr>
          <a:xfrm flipH="1" flipV="1">
            <a:off x="3491344" y="4089649"/>
            <a:ext cx="1354976" cy="775443"/>
          </a:xfrm>
          <a:prstGeom prst="straightConnector1">
            <a:avLst/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8D9E8158-D46C-DE56-FEC7-0041C564E53E}"/>
              </a:ext>
            </a:extLst>
          </p:cNvPr>
          <p:cNvCxnSpPr>
            <a:cxnSpLocks/>
          </p:cNvCxnSpPr>
          <p:nvPr/>
        </p:nvCxnSpPr>
        <p:spPr>
          <a:xfrm flipV="1">
            <a:off x="2136370" y="4093224"/>
            <a:ext cx="1354974" cy="771869"/>
          </a:xfrm>
          <a:prstGeom prst="straightConnector1">
            <a:avLst/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DC1146FA-3BD2-5C6A-1E22-6689CEAA1D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2825" y="3681961"/>
            <a:ext cx="1382238" cy="10279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06DBFF8-041F-817A-2554-9B888EBC88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121" y="3539941"/>
            <a:ext cx="1354974" cy="108667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24947F7-0122-1507-84B1-C2FE95CDA6B6}"/>
              </a:ext>
            </a:extLst>
          </p:cNvPr>
          <p:cNvSpPr txBox="1"/>
          <p:nvPr/>
        </p:nvSpPr>
        <p:spPr>
          <a:xfrm>
            <a:off x="2354033" y="4074748"/>
            <a:ext cx="698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time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3AB6C18-6798-E493-43FF-D4F0DEC5C4A7}"/>
              </a:ext>
            </a:extLst>
          </p:cNvPr>
          <p:cNvSpPr txBox="1"/>
          <p:nvPr/>
        </p:nvSpPr>
        <p:spPr>
          <a:xfrm>
            <a:off x="3924994" y="4092933"/>
            <a:ext cx="698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freq.</a:t>
            </a:r>
          </a:p>
        </p:txBody>
      </p:sp>
    </p:spTree>
    <p:extLst>
      <p:ext uri="{BB962C8B-B14F-4D97-AF65-F5344CB8AC3E}">
        <p14:creationId xmlns:p14="http://schemas.microsoft.com/office/powerpoint/2010/main" val="2634422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ectangle 215">
            <a:extLst>
              <a:ext uri="{FF2B5EF4-FFF2-40B4-BE49-F238E27FC236}">
                <a16:creationId xmlns:a16="http://schemas.microsoft.com/office/drawing/2014/main" id="{A10966CC-294A-1BBB-0477-09A9A9BC989C}"/>
              </a:ext>
            </a:extLst>
          </p:cNvPr>
          <p:cNvSpPr/>
          <p:nvPr/>
        </p:nvSpPr>
        <p:spPr>
          <a:xfrm>
            <a:off x="0" y="0"/>
            <a:ext cx="12192000" cy="15069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Title 1">
            <a:extLst>
              <a:ext uri="{FF2B5EF4-FFF2-40B4-BE49-F238E27FC236}">
                <a16:creationId xmlns:a16="http://schemas.microsoft.com/office/drawing/2014/main" id="{892D8E2B-7433-F555-1AFA-E422F6A53DF6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09243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Measuring clock quality</a:t>
            </a:r>
          </a:p>
        </p:txBody>
      </p:sp>
      <p:pic>
        <p:nvPicPr>
          <p:cNvPr id="218" name="Picture 2" descr="Home | CERN">
            <a:extLst>
              <a:ext uri="{FF2B5EF4-FFF2-40B4-BE49-F238E27FC236}">
                <a16:creationId xmlns:a16="http://schemas.microsoft.com/office/drawing/2014/main" id="{07E1D645-86FA-5EAC-6FD4-7CB735399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662" y="214743"/>
            <a:ext cx="922705" cy="92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64FBE8-9D99-DD0D-6347-475E83EE4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10/11/2022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0FC0A1-5B9F-157B-5229-27BA5DD5B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Timing for DAQ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B88700-081A-0B40-751C-460D2768E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53CD-AAE4-4D2C-8CF0-44FA447E5E46}" type="slidenum">
              <a:rPr lang="en-US" smtClean="0"/>
              <a:t>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AF29F9-09F0-0950-A3A4-FCA456F27019}"/>
              </a:ext>
            </a:extLst>
          </p:cNvPr>
          <p:cNvSpPr/>
          <p:nvPr/>
        </p:nvSpPr>
        <p:spPr>
          <a:xfrm>
            <a:off x="5523807" y="2039680"/>
            <a:ext cx="1354975" cy="7647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Clock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Quality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D3D663C-3A00-7615-257C-1C279403AC34}"/>
              </a:ext>
            </a:extLst>
          </p:cNvPr>
          <p:cNvSpPr/>
          <p:nvPr/>
        </p:nvSpPr>
        <p:spPr>
          <a:xfrm>
            <a:off x="2813857" y="3334821"/>
            <a:ext cx="1354975" cy="764771"/>
          </a:xfrm>
          <a:prstGeom prst="rect">
            <a:avLst/>
          </a:prstGeom>
          <a:solidFill>
            <a:srgbClr val="CDE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Fast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Variations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(&lt;1s)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E87E68B0-2285-7C8D-AB24-9A2D66130B7D}"/>
              </a:ext>
            </a:extLst>
          </p:cNvPr>
          <p:cNvSpPr/>
          <p:nvPr/>
        </p:nvSpPr>
        <p:spPr>
          <a:xfrm>
            <a:off x="1458882" y="4875036"/>
            <a:ext cx="1354975" cy="764771"/>
          </a:xfrm>
          <a:prstGeom prst="rect">
            <a:avLst/>
          </a:prstGeom>
          <a:solidFill>
            <a:srgbClr val="79C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TIE Jitter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D3B249B-9BDF-E763-F9C1-CF5DBF27D105}"/>
              </a:ext>
            </a:extLst>
          </p:cNvPr>
          <p:cNvSpPr/>
          <p:nvPr/>
        </p:nvSpPr>
        <p:spPr>
          <a:xfrm>
            <a:off x="4168832" y="4875035"/>
            <a:ext cx="1354975" cy="764771"/>
          </a:xfrm>
          <a:prstGeom prst="rect">
            <a:avLst/>
          </a:prstGeom>
          <a:solidFill>
            <a:srgbClr val="79C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Phase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Noise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8EC64DE5-CCD9-CDE2-363B-395FDCFCBF36}"/>
              </a:ext>
            </a:extLst>
          </p:cNvPr>
          <p:cNvSpPr/>
          <p:nvPr/>
        </p:nvSpPr>
        <p:spPr>
          <a:xfrm>
            <a:off x="8233757" y="3334821"/>
            <a:ext cx="1354975" cy="7647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Slow Variations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(&gt;1s)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A7CC5552-E93E-7904-AC93-F34F981D4945}"/>
              </a:ext>
            </a:extLst>
          </p:cNvPr>
          <p:cNvSpPr/>
          <p:nvPr/>
        </p:nvSpPr>
        <p:spPr>
          <a:xfrm>
            <a:off x="9588732" y="4875035"/>
            <a:ext cx="1354975" cy="764771"/>
          </a:xfrm>
          <a:prstGeom prst="rect">
            <a:avLst/>
          </a:prstGeom>
          <a:solidFill>
            <a:srgbClr val="F4B89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Phase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Determinism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87387D0-A19F-1B04-F698-1874B7CB2134}"/>
              </a:ext>
            </a:extLst>
          </p:cNvPr>
          <p:cNvCxnSpPr>
            <a:stCxn id="6" idx="2"/>
            <a:endCxn id="113" idx="0"/>
          </p:cNvCxnSpPr>
          <p:nvPr/>
        </p:nvCxnSpPr>
        <p:spPr>
          <a:xfrm flipH="1">
            <a:off x="3491345" y="2804451"/>
            <a:ext cx="2709950" cy="530370"/>
          </a:xfrm>
          <a:prstGeom prst="straightConnector1">
            <a:avLst/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8D6FAD89-B89B-CC70-A017-213CF047F302}"/>
              </a:ext>
            </a:extLst>
          </p:cNvPr>
          <p:cNvCxnSpPr>
            <a:cxnSpLocks/>
            <a:stCxn id="119" idx="0"/>
          </p:cNvCxnSpPr>
          <p:nvPr/>
        </p:nvCxnSpPr>
        <p:spPr>
          <a:xfrm flipH="1" flipV="1">
            <a:off x="6201294" y="2804451"/>
            <a:ext cx="2709951" cy="530370"/>
          </a:xfrm>
          <a:prstGeom prst="straightConnector1">
            <a:avLst/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DF95BA42-C9F4-38F8-38E1-BD51749CF777}"/>
              </a:ext>
            </a:extLst>
          </p:cNvPr>
          <p:cNvCxnSpPr>
            <a:cxnSpLocks/>
            <a:stCxn id="121" idx="0"/>
          </p:cNvCxnSpPr>
          <p:nvPr/>
        </p:nvCxnSpPr>
        <p:spPr>
          <a:xfrm flipH="1" flipV="1">
            <a:off x="8911244" y="4099592"/>
            <a:ext cx="1354976" cy="775443"/>
          </a:xfrm>
          <a:prstGeom prst="straightConnector1">
            <a:avLst/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8C1AE16D-9554-9118-4A48-429431EEBD27}"/>
              </a:ext>
            </a:extLst>
          </p:cNvPr>
          <p:cNvCxnSpPr>
            <a:cxnSpLocks/>
          </p:cNvCxnSpPr>
          <p:nvPr/>
        </p:nvCxnSpPr>
        <p:spPr>
          <a:xfrm flipH="1" flipV="1">
            <a:off x="3491344" y="4089649"/>
            <a:ext cx="1354976" cy="775443"/>
          </a:xfrm>
          <a:prstGeom prst="straightConnector1">
            <a:avLst/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8D9E8158-D46C-DE56-FEC7-0041C564E53E}"/>
              </a:ext>
            </a:extLst>
          </p:cNvPr>
          <p:cNvCxnSpPr>
            <a:cxnSpLocks/>
          </p:cNvCxnSpPr>
          <p:nvPr/>
        </p:nvCxnSpPr>
        <p:spPr>
          <a:xfrm flipV="1">
            <a:off x="2136370" y="4093224"/>
            <a:ext cx="1354974" cy="771869"/>
          </a:xfrm>
          <a:prstGeom prst="straightConnector1">
            <a:avLst/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DC1146FA-3BD2-5C6A-1E22-6689CEAA1D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2825" y="3681961"/>
            <a:ext cx="1382238" cy="10279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06DBFF8-041F-817A-2554-9B888EBC88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121" y="3539941"/>
            <a:ext cx="1354974" cy="108667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24947F7-0122-1507-84B1-C2FE95CDA6B6}"/>
              </a:ext>
            </a:extLst>
          </p:cNvPr>
          <p:cNvSpPr txBox="1"/>
          <p:nvPr/>
        </p:nvSpPr>
        <p:spPr>
          <a:xfrm>
            <a:off x="2354033" y="4074748"/>
            <a:ext cx="698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time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3AB6C18-6798-E493-43FF-D4F0DEC5C4A7}"/>
              </a:ext>
            </a:extLst>
          </p:cNvPr>
          <p:cNvSpPr txBox="1"/>
          <p:nvPr/>
        </p:nvSpPr>
        <p:spPr>
          <a:xfrm>
            <a:off x="3924994" y="4092933"/>
            <a:ext cx="698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freq.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E14547F-FAE6-BFB9-F9F5-5CDA1A930DDA}"/>
              </a:ext>
            </a:extLst>
          </p:cNvPr>
          <p:cNvSpPr txBox="1"/>
          <p:nvPr/>
        </p:nvSpPr>
        <p:spPr>
          <a:xfrm>
            <a:off x="9343978" y="4112993"/>
            <a:ext cx="888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restart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DF8B3C-2B5E-6A84-C759-DF28507242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32053" y="3539941"/>
            <a:ext cx="1473259" cy="110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31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3CF17-ED6D-B686-52A4-B02D009D3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27080" cy="4351338"/>
          </a:xfrm>
        </p:spPr>
        <p:txBody>
          <a:bodyPr/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How much phase average change after restarts (e.g. power cycles)?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8D01C5ED-BAED-E604-F400-EA3A412CE8B8}"/>
              </a:ext>
            </a:extLst>
          </p:cNvPr>
          <p:cNvSpPr/>
          <p:nvPr/>
        </p:nvSpPr>
        <p:spPr>
          <a:xfrm>
            <a:off x="0" y="0"/>
            <a:ext cx="12192000" cy="15069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itle 1">
            <a:extLst>
              <a:ext uri="{FF2B5EF4-FFF2-40B4-BE49-F238E27FC236}">
                <a16:creationId xmlns:a16="http://schemas.microsoft.com/office/drawing/2014/main" id="{8AA80489-3C4F-A243-66F0-F588944566C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Phase-determinism (reproducibility)</a:t>
            </a:r>
          </a:p>
        </p:txBody>
      </p:sp>
      <p:pic>
        <p:nvPicPr>
          <p:cNvPr id="126" name="Picture 2" descr="Home | CERN">
            <a:extLst>
              <a:ext uri="{FF2B5EF4-FFF2-40B4-BE49-F238E27FC236}">
                <a16:creationId xmlns:a16="http://schemas.microsoft.com/office/drawing/2014/main" id="{023829F1-1E80-7A45-403B-550900F87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662" y="214743"/>
            <a:ext cx="922705" cy="92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B313F6-DCCC-1DFC-39D4-56DEE0CA4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A6524-CBEF-69CF-0605-96A61FF9C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Timing for DAQ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A9750-0DA2-AC82-E396-3CE3B1C43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53CD-AAE4-4D2C-8CF0-44FA447E5E46}" type="slidenum">
              <a:rPr lang="en-US" smtClean="0"/>
              <a:t>9</a:t>
            </a:fld>
            <a:endParaRPr lang="en-US"/>
          </a:p>
        </p:txBody>
      </p:sp>
      <p:grpSp>
        <p:nvGrpSpPr>
          <p:cNvPr id="9216" name="Group 9215">
            <a:extLst>
              <a:ext uri="{FF2B5EF4-FFF2-40B4-BE49-F238E27FC236}">
                <a16:creationId xmlns:a16="http://schemas.microsoft.com/office/drawing/2014/main" id="{444DE738-217E-E9DF-CE88-EB9A8FCAE796}"/>
              </a:ext>
            </a:extLst>
          </p:cNvPr>
          <p:cNvGrpSpPr/>
          <p:nvPr/>
        </p:nvGrpSpPr>
        <p:grpSpPr>
          <a:xfrm>
            <a:off x="1882877" y="2545119"/>
            <a:ext cx="9470923" cy="2357789"/>
            <a:chOff x="1518013" y="2971839"/>
            <a:chExt cx="9470923" cy="2357789"/>
          </a:xfrm>
        </p:grpSpPr>
        <p:grpSp>
          <p:nvGrpSpPr>
            <p:cNvPr id="9217" name="Group 9216">
              <a:extLst>
                <a:ext uri="{FF2B5EF4-FFF2-40B4-BE49-F238E27FC236}">
                  <a16:creationId xmlns:a16="http://schemas.microsoft.com/office/drawing/2014/main" id="{084FF4C5-B19F-2EEA-A4B0-9039F44140E0}"/>
                </a:ext>
              </a:extLst>
            </p:cNvPr>
            <p:cNvGrpSpPr/>
            <p:nvPr/>
          </p:nvGrpSpPr>
          <p:grpSpPr>
            <a:xfrm>
              <a:off x="1835734" y="4348091"/>
              <a:ext cx="9057183" cy="402099"/>
              <a:chOff x="2030987" y="4848833"/>
              <a:chExt cx="9000340" cy="402099"/>
            </a:xfrm>
          </p:grpSpPr>
          <p:grpSp>
            <p:nvGrpSpPr>
              <p:cNvPr id="9260" name="Group 9259">
                <a:extLst>
                  <a:ext uri="{FF2B5EF4-FFF2-40B4-BE49-F238E27FC236}">
                    <a16:creationId xmlns:a16="http://schemas.microsoft.com/office/drawing/2014/main" id="{30C2D65D-E5FE-2858-DCB8-42AA81D6F775}"/>
                  </a:ext>
                </a:extLst>
              </p:cNvPr>
              <p:cNvGrpSpPr/>
              <p:nvPr/>
            </p:nvGrpSpPr>
            <p:grpSpPr>
              <a:xfrm>
                <a:off x="2030987" y="4878494"/>
                <a:ext cx="3004105" cy="372438"/>
                <a:chOff x="5434882" y="688024"/>
                <a:chExt cx="4089463" cy="372438"/>
              </a:xfrm>
            </p:grpSpPr>
            <p:grpSp>
              <p:nvGrpSpPr>
                <p:cNvPr id="9283" name="Group 9282">
                  <a:extLst>
                    <a:ext uri="{FF2B5EF4-FFF2-40B4-BE49-F238E27FC236}">
                      <a16:creationId xmlns:a16="http://schemas.microsoft.com/office/drawing/2014/main" id="{3E3ACDBF-42CB-76BE-B745-C8142B81F34C}"/>
                    </a:ext>
                  </a:extLst>
                </p:cNvPr>
                <p:cNvGrpSpPr/>
                <p:nvPr/>
              </p:nvGrpSpPr>
              <p:grpSpPr>
                <a:xfrm>
                  <a:off x="5434882" y="711756"/>
                  <a:ext cx="1363154" cy="348706"/>
                  <a:chOff x="7623694" y="1100278"/>
                  <a:chExt cx="1363154" cy="771282"/>
                </a:xfrm>
              </p:grpSpPr>
              <p:sp>
                <p:nvSpPr>
                  <p:cNvPr id="9291" name="Left Bracket 9290">
                    <a:extLst>
                      <a:ext uri="{FF2B5EF4-FFF2-40B4-BE49-F238E27FC236}">
                        <a16:creationId xmlns:a16="http://schemas.microsoft.com/office/drawing/2014/main" id="{2F6A8C3D-EE26-E4B6-CAC8-4C413ECD403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65105" y="958867"/>
                    <a:ext cx="398755" cy="681577"/>
                  </a:xfrm>
                  <a:prstGeom prst="leftBracket">
                    <a:avLst/>
                  </a:prstGeom>
                  <a:ln w="254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92" name="Left Bracket 9291">
                    <a:extLst>
                      <a:ext uri="{FF2B5EF4-FFF2-40B4-BE49-F238E27FC236}">
                        <a16:creationId xmlns:a16="http://schemas.microsoft.com/office/drawing/2014/main" id="{ECA39143-6069-7806-48FF-E98D5EAE1FD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8446682" y="1331394"/>
                    <a:ext cx="398755" cy="681577"/>
                  </a:xfrm>
                  <a:prstGeom prst="leftBracket">
                    <a:avLst/>
                  </a:prstGeom>
                  <a:ln w="254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284" name="Group 9283">
                  <a:extLst>
                    <a:ext uri="{FF2B5EF4-FFF2-40B4-BE49-F238E27FC236}">
                      <a16:creationId xmlns:a16="http://schemas.microsoft.com/office/drawing/2014/main" id="{0FA0686B-D0E8-5BC5-A887-2298C63B80E0}"/>
                    </a:ext>
                  </a:extLst>
                </p:cNvPr>
                <p:cNvGrpSpPr/>
                <p:nvPr/>
              </p:nvGrpSpPr>
              <p:grpSpPr>
                <a:xfrm>
                  <a:off x="6798036" y="688024"/>
                  <a:ext cx="2726309" cy="354635"/>
                  <a:chOff x="4071726" y="711756"/>
                  <a:chExt cx="2726309" cy="354635"/>
                </a:xfrm>
              </p:grpSpPr>
              <p:grpSp>
                <p:nvGrpSpPr>
                  <p:cNvPr id="9285" name="Group 9284">
                    <a:extLst>
                      <a:ext uri="{FF2B5EF4-FFF2-40B4-BE49-F238E27FC236}">
                        <a16:creationId xmlns:a16="http://schemas.microsoft.com/office/drawing/2014/main" id="{C4255CFC-EDEB-A5DD-9B1F-42080455BB19}"/>
                      </a:ext>
                    </a:extLst>
                  </p:cNvPr>
                  <p:cNvGrpSpPr/>
                  <p:nvPr/>
                </p:nvGrpSpPr>
                <p:grpSpPr>
                  <a:xfrm>
                    <a:off x="4071726" y="717685"/>
                    <a:ext cx="1363154" cy="348706"/>
                    <a:chOff x="7623694" y="1100278"/>
                    <a:chExt cx="1363154" cy="771282"/>
                  </a:xfrm>
                </p:grpSpPr>
                <p:sp>
                  <p:nvSpPr>
                    <p:cNvPr id="9289" name="Left Bracket 9288">
                      <a:extLst>
                        <a:ext uri="{FF2B5EF4-FFF2-40B4-BE49-F238E27FC236}">
                          <a16:creationId xmlns:a16="http://schemas.microsoft.com/office/drawing/2014/main" id="{4DD20C09-64FC-64AC-5A3C-A934B157586A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7765105" y="958867"/>
                      <a:ext cx="398755" cy="681577"/>
                    </a:xfrm>
                    <a:prstGeom prst="leftBracket">
                      <a:avLst/>
                    </a:prstGeom>
                    <a:ln w="254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290" name="Left Bracket 9289">
                      <a:extLst>
                        <a:ext uri="{FF2B5EF4-FFF2-40B4-BE49-F238E27FC236}">
                          <a16:creationId xmlns:a16="http://schemas.microsoft.com/office/drawing/2014/main" id="{D583C123-DE6D-2D23-80BB-3A476B1DCBEB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8446682" y="1331394"/>
                      <a:ext cx="398755" cy="681577"/>
                    </a:xfrm>
                    <a:prstGeom prst="leftBracket">
                      <a:avLst/>
                    </a:prstGeom>
                    <a:ln w="254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286" name="Group 9285">
                    <a:extLst>
                      <a:ext uri="{FF2B5EF4-FFF2-40B4-BE49-F238E27FC236}">
                        <a16:creationId xmlns:a16="http://schemas.microsoft.com/office/drawing/2014/main" id="{5C89BA6D-B46E-2ACD-D294-E5E31B0B7596}"/>
                      </a:ext>
                    </a:extLst>
                  </p:cNvPr>
                  <p:cNvGrpSpPr/>
                  <p:nvPr/>
                </p:nvGrpSpPr>
                <p:grpSpPr>
                  <a:xfrm>
                    <a:off x="5434881" y="711756"/>
                    <a:ext cx="1363154" cy="348706"/>
                    <a:chOff x="7623694" y="1100278"/>
                    <a:chExt cx="1363154" cy="771282"/>
                  </a:xfrm>
                </p:grpSpPr>
                <p:sp>
                  <p:nvSpPr>
                    <p:cNvPr id="9287" name="Left Bracket 9286">
                      <a:extLst>
                        <a:ext uri="{FF2B5EF4-FFF2-40B4-BE49-F238E27FC236}">
                          <a16:creationId xmlns:a16="http://schemas.microsoft.com/office/drawing/2014/main" id="{8F344416-0874-51ED-8AB2-E74C9BA145DD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7765105" y="958867"/>
                      <a:ext cx="398755" cy="681577"/>
                    </a:xfrm>
                    <a:prstGeom prst="leftBracket">
                      <a:avLst/>
                    </a:prstGeom>
                    <a:ln w="254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288" name="Left Bracket 9287">
                      <a:extLst>
                        <a:ext uri="{FF2B5EF4-FFF2-40B4-BE49-F238E27FC236}">
                          <a16:creationId xmlns:a16="http://schemas.microsoft.com/office/drawing/2014/main" id="{DC34690C-B0FD-E1AC-CFD3-AEA9B382221B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8446682" y="1331394"/>
                      <a:ext cx="398755" cy="681577"/>
                    </a:xfrm>
                    <a:prstGeom prst="leftBracket">
                      <a:avLst/>
                    </a:prstGeom>
                    <a:ln w="254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9261" name="Group 9260">
                <a:extLst>
                  <a:ext uri="{FF2B5EF4-FFF2-40B4-BE49-F238E27FC236}">
                    <a16:creationId xmlns:a16="http://schemas.microsoft.com/office/drawing/2014/main" id="{18E01459-765F-95A2-8324-2F7B010DE1DB}"/>
                  </a:ext>
                </a:extLst>
              </p:cNvPr>
              <p:cNvGrpSpPr/>
              <p:nvPr/>
            </p:nvGrpSpPr>
            <p:grpSpPr>
              <a:xfrm>
                <a:off x="5029105" y="4848833"/>
                <a:ext cx="4005474" cy="378367"/>
                <a:chOff x="4071726" y="688024"/>
                <a:chExt cx="5452619" cy="378367"/>
              </a:xfrm>
            </p:grpSpPr>
            <p:grpSp>
              <p:nvGrpSpPr>
                <p:cNvPr id="9269" name="Group 9268">
                  <a:extLst>
                    <a:ext uri="{FF2B5EF4-FFF2-40B4-BE49-F238E27FC236}">
                      <a16:creationId xmlns:a16="http://schemas.microsoft.com/office/drawing/2014/main" id="{55D83A65-F323-5CB3-D46B-F0351118315B}"/>
                    </a:ext>
                  </a:extLst>
                </p:cNvPr>
                <p:cNvGrpSpPr/>
                <p:nvPr/>
              </p:nvGrpSpPr>
              <p:grpSpPr>
                <a:xfrm>
                  <a:off x="4071726" y="711756"/>
                  <a:ext cx="2726309" cy="354635"/>
                  <a:chOff x="4071726" y="711756"/>
                  <a:chExt cx="2726309" cy="354635"/>
                </a:xfrm>
              </p:grpSpPr>
              <p:grpSp>
                <p:nvGrpSpPr>
                  <p:cNvPr id="9277" name="Group 9276">
                    <a:extLst>
                      <a:ext uri="{FF2B5EF4-FFF2-40B4-BE49-F238E27FC236}">
                        <a16:creationId xmlns:a16="http://schemas.microsoft.com/office/drawing/2014/main" id="{C3D6C7CD-83C5-F54C-E255-7B749112B5C6}"/>
                      </a:ext>
                    </a:extLst>
                  </p:cNvPr>
                  <p:cNvGrpSpPr/>
                  <p:nvPr/>
                </p:nvGrpSpPr>
                <p:grpSpPr>
                  <a:xfrm>
                    <a:off x="4071726" y="717685"/>
                    <a:ext cx="1363154" cy="348706"/>
                    <a:chOff x="7623694" y="1100278"/>
                    <a:chExt cx="1363154" cy="771282"/>
                  </a:xfrm>
                </p:grpSpPr>
                <p:sp>
                  <p:nvSpPr>
                    <p:cNvPr id="9281" name="Left Bracket 9280">
                      <a:extLst>
                        <a:ext uri="{FF2B5EF4-FFF2-40B4-BE49-F238E27FC236}">
                          <a16:creationId xmlns:a16="http://schemas.microsoft.com/office/drawing/2014/main" id="{EAB35B60-4E96-B36F-D809-A75797336C0B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7765105" y="958867"/>
                      <a:ext cx="398755" cy="681577"/>
                    </a:xfrm>
                    <a:prstGeom prst="leftBracket">
                      <a:avLst/>
                    </a:prstGeom>
                    <a:ln w="254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282" name="Left Bracket 9281">
                      <a:extLst>
                        <a:ext uri="{FF2B5EF4-FFF2-40B4-BE49-F238E27FC236}">
                          <a16:creationId xmlns:a16="http://schemas.microsoft.com/office/drawing/2014/main" id="{C0879F5A-F45C-1A81-D802-073D0781A87B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8446682" y="1331394"/>
                      <a:ext cx="398755" cy="681577"/>
                    </a:xfrm>
                    <a:prstGeom prst="leftBracket">
                      <a:avLst/>
                    </a:prstGeom>
                    <a:ln w="254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278" name="Group 9277">
                    <a:extLst>
                      <a:ext uri="{FF2B5EF4-FFF2-40B4-BE49-F238E27FC236}">
                        <a16:creationId xmlns:a16="http://schemas.microsoft.com/office/drawing/2014/main" id="{4B5E4618-DDE1-9356-B87C-8DA58EC7CEEE}"/>
                      </a:ext>
                    </a:extLst>
                  </p:cNvPr>
                  <p:cNvGrpSpPr/>
                  <p:nvPr/>
                </p:nvGrpSpPr>
                <p:grpSpPr>
                  <a:xfrm>
                    <a:off x="5434881" y="711756"/>
                    <a:ext cx="1363154" cy="348706"/>
                    <a:chOff x="7623694" y="1100278"/>
                    <a:chExt cx="1363154" cy="771282"/>
                  </a:xfrm>
                </p:grpSpPr>
                <p:sp>
                  <p:nvSpPr>
                    <p:cNvPr id="9279" name="Left Bracket 9278">
                      <a:extLst>
                        <a:ext uri="{FF2B5EF4-FFF2-40B4-BE49-F238E27FC236}">
                          <a16:creationId xmlns:a16="http://schemas.microsoft.com/office/drawing/2014/main" id="{A752C90F-9C71-5A46-61A6-D6AA8A21C957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7765105" y="958867"/>
                      <a:ext cx="398755" cy="681577"/>
                    </a:xfrm>
                    <a:prstGeom prst="leftBracket">
                      <a:avLst/>
                    </a:prstGeom>
                    <a:ln w="254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280" name="Left Bracket 9279">
                      <a:extLst>
                        <a:ext uri="{FF2B5EF4-FFF2-40B4-BE49-F238E27FC236}">
                          <a16:creationId xmlns:a16="http://schemas.microsoft.com/office/drawing/2014/main" id="{D133A421-6153-AC4D-E414-10AD30F232A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8446682" y="1331394"/>
                      <a:ext cx="398755" cy="681577"/>
                    </a:xfrm>
                    <a:prstGeom prst="leftBracket">
                      <a:avLst/>
                    </a:prstGeom>
                    <a:ln w="254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270" name="Group 9269">
                  <a:extLst>
                    <a:ext uri="{FF2B5EF4-FFF2-40B4-BE49-F238E27FC236}">
                      <a16:creationId xmlns:a16="http://schemas.microsoft.com/office/drawing/2014/main" id="{54D4D9A1-C707-370B-6664-F6604941F1B0}"/>
                    </a:ext>
                  </a:extLst>
                </p:cNvPr>
                <p:cNvGrpSpPr/>
                <p:nvPr/>
              </p:nvGrpSpPr>
              <p:grpSpPr>
                <a:xfrm>
                  <a:off x="6798036" y="688024"/>
                  <a:ext cx="2726309" cy="354635"/>
                  <a:chOff x="4071726" y="711756"/>
                  <a:chExt cx="2726309" cy="354635"/>
                </a:xfrm>
              </p:grpSpPr>
              <p:grpSp>
                <p:nvGrpSpPr>
                  <p:cNvPr id="9271" name="Group 9270">
                    <a:extLst>
                      <a:ext uri="{FF2B5EF4-FFF2-40B4-BE49-F238E27FC236}">
                        <a16:creationId xmlns:a16="http://schemas.microsoft.com/office/drawing/2014/main" id="{32DE5195-3A6D-B42E-FF9E-B45ECD6FFB03}"/>
                      </a:ext>
                    </a:extLst>
                  </p:cNvPr>
                  <p:cNvGrpSpPr/>
                  <p:nvPr/>
                </p:nvGrpSpPr>
                <p:grpSpPr>
                  <a:xfrm>
                    <a:off x="4071726" y="717685"/>
                    <a:ext cx="1363154" cy="348706"/>
                    <a:chOff x="7623694" y="1100278"/>
                    <a:chExt cx="1363154" cy="771282"/>
                  </a:xfrm>
                </p:grpSpPr>
                <p:sp>
                  <p:nvSpPr>
                    <p:cNvPr id="9275" name="Left Bracket 9274">
                      <a:extLst>
                        <a:ext uri="{FF2B5EF4-FFF2-40B4-BE49-F238E27FC236}">
                          <a16:creationId xmlns:a16="http://schemas.microsoft.com/office/drawing/2014/main" id="{031F0908-9359-76BC-C1EA-EDD0B74833D2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7765105" y="958867"/>
                      <a:ext cx="398755" cy="681577"/>
                    </a:xfrm>
                    <a:prstGeom prst="leftBracket">
                      <a:avLst/>
                    </a:prstGeom>
                    <a:ln w="254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276" name="Left Bracket 9275">
                      <a:extLst>
                        <a:ext uri="{FF2B5EF4-FFF2-40B4-BE49-F238E27FC236}">
                          <a16:creationId xmlns:a16="http://schemas.microsoft.com/office/drawing/2014/main" id="{F7883582-067D-ACA0-06FA-95B6655138B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8446682" y="1331394"/>
                      <a:ext cx="398755" cy="681577"/>
                    </a:xfrm>
                    <a:prstGeom prst="leftBracket">
                      <a:avLst/>
                    </a:prstGeom>
                    <a:ln w="254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272" name="Group 9271">
                    <a:extLst>
                      <a:ext uri="{FF2B5EF4-FFF2-40B4-BE49-F238E27FC236}">
                        <a16:creationId xmlns:a16="http://schemas.microsoft.com/office/drawing/2014/main" id="{621D209C-6FFD-0060-726B-99820D1A905A}"/>
                      </a:ext>
                    </a:extLst>
                  </p:cNvPr>
                  <p:cNvGrpSpPr/>
                  <p:nvPr/>
                </p:nvGrpSpPr>
                <p:grpSpPr>
                  <a:xfrm>
                    <a:off x="5434881" y="711756"/>
                    <a:ext cx="1363154" cy="348706"/>
                    <a:chOff x="7623694" y="1100278"/>
                    <a:chExt cx="1363154" cy="771282"/>
                  </a:xfrm>
                </p:grpSpPr>
                <p:sp>
                  <p:nvSpPr>
                    <p:cNvPr id="9273" name="Left Bracket 9272">
                      <a:extLst>
                        <a:ext uri="{FF2B5EF4-FFF2-40B4-BE49-F238E27FC236}">
                          <a16:creationId xmlns:a16="http://schemas.microsoft.com/office/drawing/2014/main" id="{7961AFA6-D2B2-FF53-06B3-F474E5C3DC16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7765105" y="958867"/>
                      <a:ext cx="398755" cy="681577"/>
                    </a:xfrm>
                    <a:prstGeom prst="leftBracket">
                      <a:avLst/>
                    </a:prstGeom>
                    <a:ln w="254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274" name="Left Bracket 9273">
                      <a:extLst>
                        <a:ext uri="{FF2B5EF4-FFF2-40B4-BE49-F238E27FC236}">
                          <a16:creationId xmlns:a16="http://schemas.microsoft.com/office/drawing/2014/main" id="{C4698F5E-5D68-0948-EC7A-87D3CE83682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8446682" y="1331394"/>
                      <a:ext cx="398755" cy="681577"/>
                    </a:xfrm>
                    <a:prstGeom prst="leftBracket">
                      <a:avLst/>
                    </a:prstGeom>
                    <a:ln w="254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9262" name="Group 9261">
                <a:extLst>
                  <a:ext uri="{FF2B5EF4-FFF2-40B4-BE49-F238E27FC236}">
                    <a16:creationId xmlns:a16="http://schemas.microsoft.com/office/drawing/2014/main" id="{AEB6D560-CB9B-5779-2BB8-8E6C31A9FAE8}"/>
                  </a:ext>
                </a:extLst>
              </p:cNvPr>
              <p:cNvGrpSpPr/>
              <p:nvPr/>
            </p:nvGrpSpPr>
            <p:grpSpPr>
              <a:xfrm>
                <a:off x="9028591" y="4851805"/>
                <a:ext cx="2002736" cy="354635"/>
                <a:chOff x="4071726" y="711756"/>
                <a:chExt cx="2726309" cy="354635"/>
              </a:xfrm>
            </p:grpSpPr>
            <p:grpSp>
              <p:nvGrpSpPr>
                <p:cNvPr id="9263" name="Group 9262">
                  <a:extLst>
                    <a:ext uri="{FF2B5EF4-FFF2-40B4-BE49-F238E27FC236}">
                      <a16:creationId xmlns:a16="http://schemas.microsoft.com/office/drawing/2014/main" id="{BD7CA576-159B-D424-BD18-9E92DFA7C33D}"/>
                    </a:ext>
                  </a:extLst>
                </p:cNvPr>
                <p:cNvGrpSpPr/>
                <p:nvPr/>
              </p:nvGrpSpPr>
              <p:grpSpPr>
                <a:xfrm>
                  <a:off x="4071726" y="717685"/>
                  <a:ext cx="1363154" cy="348706"/>
                  <a:chOff x="7623694" y="1100278"/>
                  <a:chExt cx="1363154" cy="771282"/>
                </a:xfrm>
              </p:grpSpPr>
              <p:sp>
                <p:nvSpPr>
                  <p:cNvPr id="9267" name="Left Bracket 9266">
                    <a:extLst>
                      <a:ext uri="{FF2B5EF4-FFF2-40B4-BE49-F238E27FC236}">
                        <a16:creationId xmlns:a16="http://schemas.microsoft.com/office/drawing/2014/main" id="{AC67DED3-9B69-5176-852E-ADA55422CFD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65105" y="958867"/>
                    <a:ext cx="398755" cy="681577"/>
                  </a:xfrm>
                  <a:prstGeom prst="leftBracket">
                    <a:avLst/>
                  </a:prstGeom>
                  <a:ln w="254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68" name="Left Bracket 9267">
                    <a:extLst>
                      <a:ext uri="{FF2B5EF4-FFF2-40B4-BE49-F238E27FC236}">
                        <a16:creationId xmlns:a16="http://schemas.microsoft.com/office/drawing/2014/main" id="{D8439C14-A678-D7D5-2AAD-A97E8C1ECEE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8446682" y="1331394"/>
                    <a:ext cx="398755" cy="681577"/>
                  </a:xfrm>
                  <a:prstGeom prst="leftBracket">
                    <a:avLst/>
                  </a:prstGeom>
                  <a:ln w="254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264" name="Group 9263">
                  <a:extLst>
                    <a:ext uri="{FF2B5EF4-FFF2-40B4-BE49-F238E27FC236}">
                      <a16:creationId xmlns:a16="http://schemas.microsoft.com/office/drawing/2014/main" id="{7492A951-5A06-CDFD-2C7B-6EEB629DBFBB}"/>
                    </a:ext>
                  </a:extLst>
                </p:cNvPr>
                <p:cNvGrpSpPr/>
                <p:nvPr/>
              </p:nvGrpSpPr>
              <p:grpSpPr>
                <a:xfrm>
                  <a:off x="5434881" y="711756"/>
                  <a:ext cx="1363154" cy="348706"/>
                  <a:chOff x="7623694" y="1100278"/>
                  <a:chExt cx="1363154" cy="771282"/>
                </a:xfrm>
              </p:grpSpPr>
              <p:sp>
                <p:nvSpPr>
                  <p:cNvPr id="9265" name="Left Bracket 9264">
                    <a:extLst>
                      <a:ext uri="{FF2B5EF4-FFF2-40B4-BE49-F238E27FC236}">
                        <a16:creationId xmlns:a16="http://schemas.microsoft.com/office/drawing/2014/main" id="{4CBF8B54-5AC3-A693-71AC-9352090A31A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65105" y="958867"/>
                    <a:ext cx="398755" cy="681577"/>
                  </a:xfrm>
                  <a:prstGeom prst="leftBracket">
                    <a:avLst/>
                  </a:prstGeom>
                  <a:ln w="254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66" name="Left Bracket 9265">
                    <a:extLst>
                      <a:ext uri="{FF2B5EF4-FFF2-40B4-BE49-F238E27FC236}">
                        <a16:creationId xmlns:a16="http://schemas.microsoft.com/office/drawing/2014/main" id="{71785E28-E2DA-7EE7-39A9-3E94ED42DA0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8446682" y="1331394"/>
                    <a:ext cx="398755" cy="681577"/>
                  </a:xfrm>
                  <a:prstGeom prst="leftBracket">
                    <a:avLst/>
                  </a:prstGeom>
                  <a:ln w="254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9219" name="Group 9218">
              <a:extLst>
                <a:ext uri="{FF2B5EF4-FFF2-40B4-BE49-F238E27FC236}">
                  <a16:creationId xmlns:a16="http://schemas.microsoft.com/office/drawing/2014/main" id="{FCA12757-DE8E-754B-B9DB-84B33CCFBA48}"/>
                </a:ext>
              </a:extLst>
            </p:cNvPr>
            <p:cNvGrpSpPr/>
            <p:nvPr/>
          </p:nvGrpSpPr>
          <p:grpSpPr>
            <a:xfrm>
              <a:off x="1835733" y="2971839"/>
              <a:ext cx="9057184" cy="2162885"/>
              <a:chOff x="1438597" y="3429000"/>
              <a:chExt cx="9057184" cy="2196497"/>
            </a:xfrm>
          </p:grpSpPr>
          <p:cxnSp>
            <p:nvCxnSpPr>
              <p:cNvPr id="9250" name="Straight Connector 9249">
                <a:extLst>
                  <a:ext uri="{FF2B5EF4-FFF2-40B4-BE49-F238E27FC236}">
                    <a16:creationId xmlns:a16="http://schemas.microsoft.com/office/drawing/2014/main" id="{7A13F351-3379-810C-A362-601068782D9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33641" y="3429000"/>
                <a:ext cx="0" cy="2196497"/>
              </a:xfrm>
              <a:prstGeom prst="line">
                <a:avLst/>
              </a:prstGeom>
              <a:ln w="12700">
                <a:solidFill>
                  <a:srgbClr val="FFB9B9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51" name="Straight Connector 9250">
                <a:extLst>
                  <a:ext uri="{FF2B5EF4-FFF2-40B4-BE49-F238E27FC236}">
                    <a16:creationId xmlns:a16="http://schemas.microsoft.com/office/drawing/2014/main" id="{737D186B-533F-972D-8636-6F2447728D2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35009" y="3429000"/>
                <a:ext cx="0" cy="2196497"/>
              </a:xfrm>
              <a:prstGeom prst="line">
                <a:avLst/>
              </a:prstGeom>
              <a:ln w="12700">
                <a:solidFill>
                  <a:srgbClr val="FFB9B9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52" name="Straight Connector 9251">
                <a:extLst>
                  <a:ext uri="{FF2B5EF4-FFF2-40B4-BE49-F238E27FC236}">
                    <a16:creationId xmlns:a16="http://schemas.microsoft.com/office/drawing/2014/main" id="{C5DD749A-A364-BB69-FEC9-7B0397E2186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42720" y="3429000"/>
                <a:ext cx="0" cy="2196497"/>
              </a:xfrm>
              <a:prstGeom prst="line">
                <a:avLst/>
              </a:prstGeom>
              <a:ln w="12700">
                <a:solidFill>
                  <a:srgbClr val="FFB9B9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53" name="Straight Connector 9252">
                <a:extLst>
                  <a:ext uri="{FF2B5EF4-FFF2-40B4-BE49-F238E27FC236}">
                    <a16:creationId xmlns:a16="http://schemas.microsoft.com/office/drawing/2014/main" id="{AF58DDC6-4909-5D8A-E5E7-D341B26AFE9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25417" y="3429000"/>
                <a:ext cx="0" cy="2196497"/>
              </a:xfrm>
              <a:prstGeom prst="line">
                <a:avLst/>
              </a:prstGeom>
              <a:ln w="12700">
                <a:solidFill>
                  <a:srgbClr val="FFB9B9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54" name="Straight Connector 9253">
                <a:extLst>
                  <a:ext uri="{FF2B5EF4-FFF2-40B4-BE49-F238E27FC236}">
                    <a16:creationId xmlns:a16="http://schemas.microsoft.com/office/drawing/2014/main" id="{A28561DD-DDDE-3915-DEDE-39826520A66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45749" y="3429000"/>
                <a:ext cx="0" cy="2196497"/>
              </a:xfrm>
              <a:prstGeom prst="line">
                <a:avLst/>
              </a:prstGeom>
              <a:ln w="12700">
                <a:solidFill>
                  <a:srgbClr val="FFB9B9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55" name="Straight Connector 9254">
                <a:extLst>
                  <a:ext uri="{FF2B5EF4-FFF2-40B4-BE49-F238E27FC236}">
                    <a16:creationId xmlns:a16="http://schemas.microsoft.com/office/drawing/2014/main" id="{D8EA47FC-7F1F-2998-40FD-B5B4F3E476B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78729" y="3429000"/>
                <a:ext cx="0" cy="2196497"/>
              </a:xfrm>
              <a:prstGeom prst="line">
                <a:avLst/>
              </a:prstGeom>
              <a:ln w="12700">
                <a:solidFill>
                  <a:srgbClr val="FFB9B9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56" name="Straight Connector 9255">
                <a:extLst>
                  <a:ext uri="{FF2B5EF4-FFF2-40B4-BE49-F238E27FC236}">
                    <a16:creationId xmlns:a16="http://schemas.microsoft.com/office/drawing/2014/main" id="{7A28329E-583F-7C08-2E15-E521D24E241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80396" y="3429000"/>
                <a:ext cx="0" cy="2196497"/>
              </a:xfrm>
              <a:prstGeom prst="line">
                <a:avLst/>
              </a:prstGeom>
              <a:ln w="12700">
                <a:solidFill>
                  <a:srgbClr val="FFB9B9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57" name="Straight Connector 9256">
                <a:extLst>
                  <a:ext uri="{FF2B5EF4-FFF2-40B4-BE49-F238E27FC236}">
                    <a16:creationId xmlns:a16="http://schemas.microsoft.com/office/drawing/2014/main" id="{109F2D0D-4468-1DAE-194B-C3872B03549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88088" y="3429000"/>
                <a:ext cx="0" cy="2196497"/>
              </a:xfrm>
              <a:prstGeom prst="line">
                <a:avLst/>
              </a:prstGeom>
              <a:ln w="12700">
                <a:solidFill>
                  <a:srgbClr val="FFB9B9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58" name="Straight Connector 9257">
                <a:extLst>
                  <a:ext uri="{FF2B5EF4-FFF2-40B4-BE49-F238E27FC236}">
                    <a16:creationId xmlns:a16="http://schemas.microsoft.com/office/drawing/2014/main" id="{60BAF75F-1DB6-7BFC-CB6E-DDC187377AA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495781" y="3429000"/>
                <a:ext cx="0" cy="2196497"/>
              </a:xfrm>
              <a:prstGeom prst="line">
                <a:avLst/>
              </a:prstGeom>
              <a:ln w="12700">
                <a:solidFill>
                  <a:srgbClr val="FFB9B9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59" name="Straight Connector 9258">
                <a:extLst>
                  <a:ext uri="{FF2B5EF4-FFF2-40B4-BE49-F238E27FC236}">
                    <a16:creationId xmlns:a16="http://schemas.microsoft.com/office/drawing/2014/main" id="{7D89CC41-2E13-7FD4-D095-485CA4418FB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38597" y="3429000"/>
                <a:ext cx="0" cy="2196497"/>
              </a:xfrm>
              <a:prstGeom prst="line">
                <a:avLst/>
              </a:prstGeom>
              <a:ln w="12700">
                <a:solidFill>
                  <a:srgbClr val="FFB9B9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20" name="Group 9219">
              <a:extLst>
                <a:ext uri="{FF2B5EF4-FFF2-40B4-BE49-F238E27FC236}">
                  <a16:creationId xmlns:a16="http://schemas.microsoft.com/office/drawing/2014/main" id="{AB3580E8-EC63-2C8B-8687-F6EE511FC604}"/>
                </a:ext>
              </a:extLst>
            </p:cNvPr>
            <p:cNvGrpSpPr/>
            <p:nvPr/>
          </p:nvGrpSpPr>
          <p:grpSpPr>
            <a:xfrm>
              <a:off x="1583811" y="3564429"/>
              <a:ext cx="9057183" cy="402099"/>
              <a:chOff x="2030987" y="4848833"/>
              <a:chExt cx="9000340" cy="402099"/>
            </a:xfrm>
          </p:grpSpPr>
          <p:grpSp>
            <p:nvGrpSpPr>
              <p:cNvPr id="9242" name="Group 9241">
                <a:extLst>
                  <a:ext uri="{FF2B5EF4-FFF2-40B4-BE49-F238E27FC236}">
                    <a16:creationId xmlns:a16="http://schemas.microsoft.com/office/drawing/2014/main" id="{EE1BBD5A-4156-B47A-92C5-D07A6934E507}"/>
                  </a:ext>
                </a:extLst>
              </p:cNvPr>
              <p:cNvGrpSpPr/>
              <p:nvPr/>
            </p:nvGrpSpPr>
            <p:grpSpPr>
              <a:xfrm>
                <a:off x="2030987" y="4878494"/>
                <a:ext cx="3004105" cy="372438"/>
                <a:chOff x="5434882" y="688024"/>
                <a:chExt cx="4089463" cy="372438"/>
              </a:xfrm>
            </p:grpSpPr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7872E2A4-4C25-7D1C-F2AB-6B047BF3625A}"/>
                    </a:ext>
                  </a:extLst>
                </p:cNvPr>
                <p:cNvGrpSpPr/>
                <p:nvPr/>
              </p:nvGrpSpPr>
              <p:grpSpPr>
                <a:xfrm>
                  <a:off x="5434882" y="711756"/>
                  <a:ext cx="1363154" cy="348706"/>
                  <a:chOff x="7623694" y="1100278"/>
                  <a:chExt cx="1363154" cy="771282"/>
                </a:xfrm>
              </p:grpSpPr>
              <p:sp>
                <p:nvSpPr>
                  <p:cNvPr id="9248" name="Left Bracket 9247">
                    <a:extLst>
                      <a:ext uri="{FF2B5EF4-FFF2-40B4-BE49-F238E27FC236}">
                        <a16:creationId xmlns:a16="http://schemas.microsoft.com/office/drawing/2014/main" id="{2DC40620-8A88-6280-686B-094886608C4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65105" y="958867"/>
                    <a:ext cx="398755" cy="681577"/>
                  </a:xfrm>
                  <a:prstGeom prst="leftBracket">
                    <a:avLst/>
                  </a:prstGeom>
                  <a:ln w="254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49" name="Left Bracket 9248">
                    <a:extLst>
                      <a:ext uri="{FF2B5EF4-FFF2-40B4-BE49-F238E27FC236}">
                        <a16:creationId xmlns:a16="http://schemas.microsoft.com/office/drawing/2014/main" id="{F528973B-26E7-3FE3-25D4-C20B233DC62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8446682" y="1331394"/>
                    <a:ext cx="398755" cy="681577"/>
                  </a:xfrm>
                  <a:prstGeom prst="leftBracket">
                    <a:avLst/>
                  </a:prstGeom>
                  <a:ln w="254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7" name="Group 116">
                  <a:extLst>
                    <a:ext uri="{FF2B5EF4-FFF2-40B4-BE49-F238E27FC236}">
                      <a16:creationId xmlns:a16="http://schemas.microsoft.com/office/drawing/2014/main" id="{632F78DF-C356-10EB-646F-0EFFCCB324D3}"/>
                    </a:ext>
                  </a:extLst>
                </p:cNvPr>
                <p:cNvGrpSpPr/>
                <p:nvPr/>
              </p:nvGrpSpPr>
              <p:grpSpPr>
                <a:xfrm>
                  <a:off x="6798036" y="688024"/>
                  <a:ext cx="2726309" cy="354635"/>
                  <a:chOff x="4071726" y="711756"/>
                  <a:chExt cx="2726309" cy="354635"/>
                </a:xfrm>
              </p:grpSpPr>
              <p:grpSp>
                <p:nvGrpSpPr>
                  <p:cNvPr id="119" name="Group 118">
                    <a:extLst>
                      <a:ext uri="{FF2B5EF4-FFF2-40B4-BE49-F238E27FC236}">
                        <a16:creationId xmlns:a16="http://schemas.microsoft.com/office/drawing/2014/main" id="{F593BF52-FF8C-46EC-B0C2-8E16A2149582}"/>
                      </a:ext>
                    </a:extLst>
                  </p:cNvPr>
                  <p:cNvGrpSpPr/>
                  <p:nvPr/>
                </p:nvGrpSpPr>
                <p:grpSpPr>
                  <a:xfrm>
                    <a:off x="4071726" y="717685"/>
                    <a:ext cx="1363154" cy="348706"/>
                    <a:chOff x="7623694" y="1100278"/>
                    <a:chExt cx="1363154" cy="771282"/>
                  </a:xfrm>
                </p:grpSpPr>
                <p:sp>
                  <p:nvSpPr>
                    <p:cNvPr id="125" name="Left Bracket 124">
                      <a:extLst>
                        <a:ext uri="{FF2B5EF4-FFF2-40B4-BE49-F238E27FC236}">
                          <a16:creationId xmlns:a16="http://schemas.microsoft.com/office/drawing/2014/main" id="{7BEBF33D-67A1-C007-ED4E-C3F9D9DA6852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7765105" y="958867"/>
                      <a:ext cx="398755" cy="681577"/>
                    </a:xfrm>
                    <a:prstGeom prst="leftBracket">
                      <a:avLst/>
                    </a:prstGeom>
                    <a:ln w="25400">
                      <a:solidFill>
                        <a:srgbClr val="00B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7" name="Left Bracket 126">
                      <a:extLst>
                        <a:ext uri="{FF2B5EF4-FFF2-40B4-BE49-F238E27FC236}">
                          <a16:creationId xmlns:a16="http://schemas.microsoft.com/office/drawing/2014/main" id="{DB7E0156-B32E-D6A0-C369-CF28CC4B294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8446682" y="1331394"/>
                      <a:ext cx="398755" cy="681577"/>
                    </a:xfrm>
                    <a:prstGeom prst="leftBracket">
                      <a:avLst/>
                    </a:prstGeom>
                    <a:ln w="25400">
                      <a:solidFill>
                        <a:srgbClr val="00B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0" name="Group 119">
                    <a:extLst>
                      <a:ext uri="{FF2B5EF4-FFF2-40B4-BE49-F238E27FC236}">
                        <a16:creationId xmlns:a16="http://schemas.microsoft.com/office/drawing/2014/main" id="{8EBA0F9E-7795-7DD0-9DBB-13EA250B286D}"/>
                      </a:ext>
                    </a:extLst>
                  </p:cNvPr>
                  <p:cNvGrpSpPr/>
                  <p:nvPr/>
                </p:nvGrpSpPr>
                <p:grpSpPr>
                  <a:xfrm>
                    <a:off x="5434881" y="711756"/>
                    <a:ext cx="1363154" cy="348706"/>
                    <a:chOff x="7623694" y="1100278"/>
                    <a:chExt cx="1363154" cy="771282"/>
                  </a:xfrm>
                </p:grpSpPr>
                <p:sp>
                  <p:nvSpPr>
                    <p:cNvPr id="121" name="Left Bracket 120">
                      <a:extLst>
                        <a:ext uri="{FF2B5EF4-FFF2-40B4-BE49-F238E27FC236}">
                          <a16:creationId xmlns:a16="http://schemas.microsoft.com/office/drawing/2014/main" id="{9636808A-F908-AA7C-FE5A-7FE2214DF56D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7765105" y="958867"/>
                      <a:ext cx="398755" cy="681577"/>
                    </a:xfrm>
                    <a:prstGeom prst="leftBracket">
                      <a:avLst/>
                    </a:prstGeom>
                    <a:ln w="25400">
                      <a:solidFill>
                        <a:srgbClr val="00B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2" name="Left Bracket 121">
                      <a:extLst>
                        <a:ext uri="{FF2B5EF4-FFF2-40B4-BE49-F238E27FC236}">
                          <a16:creationId xmlns:a16="http://schemas.microsoft.com/office/drawing/2014/main" id="{F4923A8D-498F-2616-0BA8-0F6C39A59D0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8446682" y="1331394"/>
                      <a:ext cx="398755" cy="681577"/>
                    </a:xfrm>
                    <a:prstGeom prst="leftBracket">
                      <a:avLst/>
                    </a:prstGeom>
                    <a:ln w="25400">
                      <a:solidFill>
                        <a:srgbClr val="00B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9243" name="Group 9242">
                <a:extLst>
                  <a:ext uri="{FF2B5EF4-FFF2-40B4-BE49-F238E27FC236}">
                    <a16:creationId xmlns:a16="http://schemas.microsoft.com/office/drawing/2014/main" id="{D9EB8A41-45FA-62BE-932D-9D919F2A78EC}"/>
                  </a:ext>
                </a:extLst>
              </p:cNvPr>
              <p:cNvGrpSpPr/>
              <p:nvPr/>
            </p:nvGrpSpPr>
            <p:grpSpPr>
              <a:xfrm>
                <a:off x="5029105" y="4848833"/>
                <a:ext cx="4005474" cy="378367"/>
                <a:chOff x="4071726" y="688024"/>
                <a:chExt cx="5452619" cy="378367"/>
              </a:xfrm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DEF95B48-C933-9E7D-DA96-8BD52B4C45EA}"/>
                    </a:ext>
                  </a:extLst>
                </p:cNvPr>
                <p:cNvGrpSpPr/>
                <p:nvPr/>
              </p:nvGrpSpPr>
              <p:grpSpPr>
                <a:xfrm>
                  <a:off x="4071726" y="711756"/>
                  <a:ext cx="2726309" cy="354635"/>
                  <a:chOff x="4071726" y="711756"/>
                  <a:chExt cx="2726309" cy="354635"/>
                </a:xfrm>
              </p:grpSpPr>
              <p:grpSp>
                <p:nvGrpSpPr>
                  <p:cNvPr id="108" name="Group 107">
                    <a:extLst>
                      <a:ext uri="{FF2B5EF4-FFF2-40B4-BE49-F238E27FC236}">
                        <a16:creationId xmlns:a16="http://schemas.microsoft.com/office/drawing/2014/main" id="{818D8529-DC9F-96CE-643B-8CCD89AB36CC}"/>
                      </a:ext>
                    </a:extLst>
                  </p:cNvPr>
                  <p:cNvGrpSpPr/>
                  <p:nvPr/>
                </p:nvGrpSpPr>
                <p:grpSpPr>
                  <a:xfrm>
                    <a:off x="4071726" y="717685"/>
                    <a:ext cx="1363154" cy="348706"/>
                    <a:chOff x="7623694" y="1100278"/>
                    <a:chExt cx="1363154" cy="771282"/>
                  </a:xfrm>
                </p:grpSpPr>
                <p:sp>
                  <p:nvSpPr>
                    <p:cNvPr id="114" name="Left Bracket 113">
                      <a:extLst>
                        <a:ext uri="{FF2B5EF4-FFF2-40B4-BE49-F238E27FC236}">
                          <a16:creationId xmlns:a16="http://schemas.microsoft.com/office/drawing/2014/main" id="{88BA7972-CE0B-6268-A59C-E3D1BE7D11FD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7765105" y="958867"/>
                      <a:ext cx="398755" cy="681577"/>
                    </a:xfrm>
                    <a:prstGeom prst="leftBracket">
                      <a:avLst/>
                    </a:prstGeom>
                    <a:ln w="25400">
                      <a:solidFill>
                        <a:srgbClr val="00B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5" name="Left Bracket 114">
                      <a:extLst>
                        <a:ext uri="{FF2B5EF4-FFF2-40B4-BE49-F238E27FC236}">
                          <a16:creationId xmlns:a16="http://schemas.microsoft.com/office/drawing/2014/main" id="{9FEB6EBE-87FB-3FB8-226C-BAB75B76DB9B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8446682" y="1331394"/>
                      <a:ext cx="398755" cy="681577"/>
                    </a:xfrm>
                    <a:prstGeom prst="leftBracket">
                      <a:avLst/>
                    </a:prstGeom>
                    <a:ln w="25400">
                      <a:solidFill>
                        <a:srgbClr val="00B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0" name="Group 109">
                    <a:extLst>
                      <a:ext uri="{FF2B5EF4-FFF2-40B4-BE49-F238E27FC236}">
                        <a16:creationId xmlns:a16="http://schemas.microsoft.com/office/drawing/2014/main" id="{1D5CED39-B045-16CA-4D54-A40D3D78EC64}"/>
                      </a:ext>
                    </a:extLst>
                  </p:cNvPr>
                  <p:cNvGrpSpPr/>
                  <p:nvPr/>
                </p:nvGrpSpPr>
                <p:grpSpPr>
                  <a:xfrm>
                    <a:off x="5434881" y="711756"/>
                    <a:ext cx="1363154" cy="348706"/>
                    <a:chOff x="7623694" y="1100278"/>
                    <a:chExt cx="1363154" cy="771282"/>
                  </a:xfrm>
                </p:grpSpPr>
                <p:sp>
                  <p:nvSpPr>
                    <p:cNvPr id="112" name="Left Bracket 111">
                      <a:extLst>
                        <a:ext uri="{FF2B5EF4-FFF2-40B4-BE49-F238E27FC236}">
                          <a16:creationId xmlns:a16="http://schemas.microsoft.com/office/drawing/2014/main" id="{47AD6678-701B-7920-0786-C31A98EA4178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7765105" y="958867"/>
                      <a:ext cx="398755" cy="681577"/>
                    </a:xfrm>
                    <a:prstGeom prst="leftBracket">
                      <a:avLst/>
                    </a:prstGeom>
                    <a:ln w="25400">
                      <a:solidFill>
                        <a:srgbClr val="00B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3" name="Left Bracket 112">
                      <a:extLst>
                        <a:ext uri="{FF2B5EF4-FFF2-40B4-BE49-F238E27FC236}">
                          <a16:creationId xmlns:a16="http://schemas.microsoft.com/office/drawing/2014/main" id="{9EFC420B-A1AB-18FC-E67C-8B8DC2F4128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8446682" y="1331394"/>
                      <a:ext cx="398755" cy="681577"/>
                    </a:xfrm>
                    <a:prstGeom prst="leftBracket">
                      <a:avLst/>
                    </a:prstGeom>
                    <a:ln w="25400">
                      <a:solidFill>
                        <a:srgbClr val="00B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0" name="Group 99">
                  <a:extLst>
                    <a:ext uri="{FF2B5EF4-FFF2-40B4-BE49-F238E27FC236}">
                      <a16:creationId xmlns:a16="http://schemas.microsoft.com/office/drawing/2014/main" id="{4B9C22B0-B9AF-E050-027A-09C78B1E4C8F}"/>
                    </a:ext>
                  </a:extLst>
                </p:cNvPr>
                <p:cNvGrpSpPr/>
                <p:nvPr/>
              </p:nvGrpSpPr>
              <p:grpSpPr>
                <a:xfrm>
                  <a:off x="6798036" y="688024"/>
                  <a:ext cx="2726309" cy="354635"/>
                  <a:chOff x="4071726" y="711756"/>
                  <a:chExt cx="2726309" cy="354635"/>
                </a:xfrm>
              </p:grpSpPr>
              <p:grpSp>
                <p:nvGrpSpPr>
                  <p:cNvPr id="101" name="Group 100">
                    <a:extLst>
                      <a:ext uri="{FF2B5EF4-FFF2-40B4-BE49-F238E27FC236}">
                        <a16:creationId xmlns:a16="http://schemas.microsoft.com/office/drawing/2014/main" id="{381E99F6-F5AC-0C85-11EF-2BA8D1591B08}"/>
                      </a:ext>
                    </a:extLst>
                  </p:cNvPr>
                  <p:cNvGrpSpPr/>
                  <p:nvPr/>
                </p:nvGrpSpPr>
                <p:grpSpPr>
                  <a:xfrm>
                    <a:off x="4071726" y="717685"/>
                    <a:ext cx="1363154" cy="348706"/>
                    <a:chOff x="7623694" y="1100278"/>
                    <a:chExt cx="1363154" cy="771282"/>
                  </a:xfrm>
                </p:grpSpPr>
                <p:sp>
                  <p:nvSpPr>
                    <p:cNvPr id="105" name="Left Bracket 104">
                      <a:extLst>
                        <a:ext uri="{FF2B5EF4-FFF2-40B4-BE49-F238E27FC236}">
                          <a16:creationId xmlns:a16="http://schemas.microsoft.com/office/drawing/2014/main" id="{7E9EAF8D-73A4-0DE6-1F2B-EEF96AE53DBC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7765105" y="958867"/>
                      <a:ext cx="398755" cy="681577"/>
                    </a:xfrm>
                    <a:prstGeom prst="leftBracket">
                      <a:avLst/>
                    </a:prstGeom>
                    <a:ln w="25400">
                      <a:solidFill>
                        <a:srgbClr val="00B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7" name="Left Bracket 106">
                      <a:extLst>
                        <a:ext uri="{FF2B5EF4-FFF2-40B4-BE49-F238E27FC236}">
                          <a16:creationId xmlns:a16="http://schemas.microsoft.com/office/drawing/2014/main" id="{31EC2A02-0E86-1E72-A83B-349999054ECB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8446682" y="1331394"/>
                      <a:ext cx="398755" cy="681577"/>
                    </a:xfrm>
                    <a:prstGeom prst="leftBracket">
                      <a:avLst/>
                    </a:prstGeom>
                    <a:ln w="25400">
                      <a:solidFill>
                        <a:srgbClr val="00B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2" name="Group 101">
                    <a:extLst>
                      <a:ext uri="{FF2B5EF4-FFF2-40B4-BE49-F238E27FC236}">
                        <a16:creationId xmlns:a16="http://schemas.microsoft.com/office/drawing/2014/main" id="{41572EB5-0CF3-8920-63B6-4D1C49F25D3B}"/>
                      </a:ext>
                    </a:extLst>
                  </p:cNvPr>
                  <p:cNvGrpSpPr/>
                  <p:nvPr/>
                </p:nvGrpSpPr>
                <p:grpSpPr>
                  <a:xfrm>
                    <a:off x="5434881" y="711756"/>
                    <a:ext cx="1363154" cy="348706"/>
                    <a:chOff x="7623694" y="1100278"/>
                    <a:chExt cx="1363154" cy="771282"/>
                  </a:xfrm>
                </p:grpSpPr>
                <p:sp>
                  <p:nvSpPr>
                    <p:cNvPr id="103" name="Left Bracket 102">
                      <a:extLst>
                        <a:ext uri="{FF2B5EF4-FFF2-40B4-BE49-F238E27FC236}">
                          <a16:creationId xmlns:a16="http://schemas.microsoft.com/office/drawing/2014/main" id="{E56FA23D-2ED3-F0D8-1D82-64494006A37B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7765105" y="958867"/>
                      <a:ext cx="398755" cy="681577"/>
                    </a:xfrm>
                    <a:prstGeom prst="leftBracket">
                      <a:avLst/>
                    </a:prstGeom>
                    <a:ln w="25400">
                      <a:solidFill>
                        <a:srgbClr val="00B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4" name="Left Bracket 103">
                      <a:extLst>
                        <a:ext uri="{FF2B5EF4-FFF2-40B4-BE49-F238E27FC236}">
                          <a16:creationId xmlns:a16="http://schemas.microsoft.com/office/drawing/2014/main" id="{D3B48E2B-219D-2A32-3491-A4F15B4CF16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8446682" y="1331394"/>
                      <a:ext cx="398755" cy="681577"/>
                    </a:xfrm>
                    <a:prstGeom prst="leftBracket">
                      <a:avLst/>
                    </a:prstGeom>
                    <a:ln w="25400">
                      <a:solidFill>
                        <a:srgbClr val="00B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9244" name="Group 9243">
                <a:extLst>
                  <a:ext uri="{FF2B5EF4-FFF2-40B4-BE49-F238E27FC236}">
                    <a16:creationId xmlns:a16="http://schemas.microsoft.com/office/drawing/2014/main" id="{F22B672A-5C63-3AE5-B658-2D10D899E38C}"/>
                  </a:ext>
                </a:extLst>
              </p:cNvPr>
              <p:cNvGrpSpPr/>
              <p:nvPr/>
            </p:nvGrpSpPr>
            <p:grpSpPr>
              <a:xfrm>
                <a:off x="9028591" y="4851805"/>
                <a:ext cx="2002736" cy="354635"/>
                <a:chOff x="4071726" y="711756"/>
                <a:chExt cx="2726309" cy="354635"/>
              </a:xfrm>
            </p:grpSpPr>
            <p:grpSp>
              <p:nvGrpSpPr>
                <p:cNvPr id="9245" name="Group 9244">
                  <a:extLst>
                    <a:ext uri="{FF2B5EF4-FFF2-40B4-BE49-F238E27FC236}">
                      <a16:creationId xmlns:a16="http://schemas.microsoft.com/office/drawing/2014/main" id="{BC4EEE00-BBB0-B8B9-ACEA-B52374F8101F}"/>
                    </a:ext>
                  </a:extLst>
                </p:cNvPr>
                <p:cNvGrpSpPr/>
                <p:nvPr/>
              </p:nvGrpSpPr>
              <p:grpSpPr>
                <a:xfrm>
                  <a:off x="4071726" y="717685"/>
                  <a:ext cx="1363154" cy="348706"/>
                  <a:chOff x="7623694" y="1100278"/>
                  <a:chExt cx="1363154" cy="771282"/>
                </a:xfrm>
              </p:grpSpPr>
              <p:sp>
                <p:nvSpPr>
                  <p:cNvPr id="97" name="Left Bracket 96">
                    <a:extLst>
                      <a:ext uri="{FF2B5EF4-FFF2-40B4-BE49-F238E27FC236}">
                        <a16:creationId xmlns:a16="http://schemas.microsoft.com/office/drawing/2014/main" id="{9379B224-D34E-BA79-5EC6-E224B569B36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65105" y="958867"/>
                    <a:ext cx="398755" cy="681577"/>
                  </a:xfrm>
                  <a:prstGeom prst="leftBracket">
                    <a:avLst/>
                  </a:prstGeom>
                  <a:ln w="254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" name="Left Bracket 97">
                    <a:extLst>
                      <a:ext uri="{FF2B5EF4-FFF2-40B4-BE49-F238E27FC236}">
                        <a16:creationId xmlns:a16="http://schemas.microsoft.com/office/drawing/2014/main" id="{E2A93873-5DEA-C18C-E3BA-D89F6EA4F8B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8446682" y="1331394"/>
                    <a:ext cx="398755" cy="681577"/>
                  </a:xfrm>
                  <a:prstGeom prst="leftBracket">
                    <a:avLst/>
                  </a:prstGeom>
                  <a:ln w="254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246" name="Group 9245">
                  <a:extLst>
                    <a:ext uri="{FF2B5EF4-FFF2-40B4-BE49-F238E27FC236}">
                      <a16:creationId xmlns:a16="http://schemas.microsoft.com/office/drawing/2014/main" id="{80A145AB-E0AE-77CC-356A-C1270A58E761}"/>
                    </a:ext>
                  </a:extLst>
                </p:cNvPr>
                <p:cNvGrpSpPr/>
                <p:nvPr/>
              </p:nvGrpSpPr>
              <p:grpSpPr>
                <a:xfrm>
                  <a:off x="5434881" y="711756"/>
                  <a:ext cx="1363154" cy="348706"/>
                  <a:chOff x="7623694" y="1100278"/>
                  <a:chExt cx="1363154" cy="771282"/>
                </a:xfrm>
              </p:grpSpPr>
              <p:sp>
                <p:nvSpPr>
                  <p:cNvPr id="9247" name="Left Bracket 9246">
                    <a:extLst>
                      <a:ext uri="{FF2B5EF4-FFF2-40B4-BE49-F238E27FC236}">
                        <a16:creationId xmlns:a16="http://schemas.microsoft.com/office/drawing/2014/main" id="{63C29218-4B69-1950-3CDA-1E8BA76048D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65105" y="958867"/>
                    <a:ext cx="398755" cy="681577"/>
                  </a:xfrm>
                  <a:prstGeom prst="leftBracket">
                    <a:avLst/>
                  </a:prstGeom>
                  <a:ln w="254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" name="Left Bracket 95">
                    <a:extLst>
                      <a:ext uri="{FF2B5EF4-FFF2-40B4-BE49-F238E27FC236}">
                        <a16:creationId xmlns:a16="http://schemas.microsoft.com/office/drawing/2014/main" id="{E494C763-B0F3-8541-74C0-863AB2AFB1E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8446682" y="1331394"/>
                    <a:ext cx="398755" cy="681577"/>
                  </a:xfrm>
                  <a:prstGeom prst="leftBracket">
                    <a:avLst/>
                  </a:prstGeom>
                  <a:ln w="254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9221" name="Group 9220">
              <a:extLst>
                <a:ext uri="{FF2B5EF4-FFF2-40B4-BE49-F238E27FC236}">
                  <a16:creationId xmlns:a16="http://schemas.microsoft.com/office/drawing/2014/main" id="{83F8FBE1-79EE-9443-7642-1DE05388EB68}"/>
                </a:ext>
              </a:extLst>
            </p:cNvPr>
            <p:cNvGrpSpPr/>
            <p:nvPr/>
          </p:nvGrpSpPr>
          <p:grpSpPr>
            <a:xfrm>
              <a:off x="1583810" y="2971839"/>
              <a:ext cx="9057184" cy="2200974"/>
              <a:chOff x="1583810" y="2313203"/>
              <a:chExt cx="9057184" cy="3109982"/>
            </a:xfrm>
          </p:grpSpPr>
          <p:cxnSp>
            <p:nvCxnSpPr>
              <p:cNvPr id="9232" name="Straight Connector 9231">
                <a:extLst>
                  <a:ext uri="{FF2B5EF4-FFF2-40B4-BE49-F238E27FC236}">
                    <a16:creationId xmlns:a16="http://schemas.microsoft.com/office/drawing/2014/main" id="{FA3FAE96-4E4E-5A3B-9EB7-EF9C976A388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78854" y="2313203"/>
                <a:ext cx="0" cy="3109982"/>
              </a:xfrm>
              <a:prstGeom prst="line">
                <a:avLst/>
              </a:prstGeom>
              <a:ln w="12700">
                <a:solidFill>
                  <a:srgbClr val="00B0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33" name="Straight Connector 9232">
                <a:extLst>
                  <a:ext uri="{FF2B5EF4-FFF2-40B4-BE49-F238E27FC236}">
                    <a16:creationId xmlns:a16="http://schemas.microsoft.com/office/drawing/2014/main" id="{D648CE52-739C-72F9-DCBA-CE221AECB88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80222" y="2313203"/>
                <a:ext cx="0" cy="3109982"/>
              </a:xfrm>
              <a:prstGeom prst="line">
                <a:avLst/>
              </a:prstGeom>
              <a:ln w="12700">
                <a:solidFill>
                  <a:srgbClr val="00B0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34" name="Straight Connector 9233">
                <a:extLst>
                  <a:ext uri="{FF2B5EF4-FFF2-40B4-BE49-F238E27FC236}">
                    <a16:creationId xmlns:a16="http://schemas.microsoft.com/office/drawing/2014/main" id="{7C890927-33C8-2C5A-0DBC-FAD3B86D29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87933" y="2313203"/>
                <a:ext cx="0" cy="3109982"/>
              </a:xfrm>
              <a:prstGeom prst="line">
                <a:avLst/>
              </a:prstGeom>
              <a:ln w="12700">
                <a:solidFill>
                  <a:srgbClr val="00B0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35" name="Straight Connector 9234">
                <a:extLst>
                  <a:ext uri="{FF2B5EF4-FFF2-40B4-BE49-F238E27FC236}">
                    <a16:creationId xmlns:a16="http://schemas.microsoft.com/office/drawing/2014/main" id="{7F676A48-1B1F-2DFF-5006-B21081BAA5D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70630" y="2313203"/>
                <a:ext cx="0" cy="3109982"/>
              </a:xfrm>
              <a:prstGeom prst="line">
                <a:avLst/>
              </a:prstGeom>
              <a:ln w="12700">
                <a:solidFill>
                  <a:srgbClr val="00B0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36" name="Straight Connector 9235">
                <a:extLst>
                  <a:ext uri="{FF2B5EF4-FFF2-40B4-BE49-F238E27FC236}">
                    <a16:creationId xmlns:a16="http://schemas.microsoft.com/office/drawing/2014/main" id="{2A114ED1-CDAF-9EBC-6664-F37BA475420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90962" y="2313203"/>
                <a:ext cx="0" cy="3109982"/>
              </a:xfrm>
              <a:prstGeom prst="line">
                <a:avLst/>
              </a:prstGeom>
              <a:ln w="12700">
                <a:solidFill>
                  <a:srgbClr val="00B0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37" name="Straight Connector 9236">
                <a:extLst>
                  <a:ext uri="{FF2B5EF4-FFF2-40B4-BE49-F238E27FC236}">
                    <a16:creationId xmlns:a16="http://schemas.microsoft.com/office/drawing/2014/main" id="{17DA27D3-E92B-0AD9-CC28-E596C74B607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23942" y="2313203"/>
                <a:ext cx="0" cy="3109982"/>
              </a:xfrm>
              <a:prstGeom prst="line">
                <a:avLst/>
              </a:prstGeom>
              <a:ln w="12700">
                <a:solidFill>
                  <a:srgbClr val="00B0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38" name="Straight Connector 9237">
                <a:extLst>
                  <a:ext uri="{FF2B5EF4-FFF2-40B4-BE49-F238E27FC236}">
                    <a16:creationId xmlns:a16="http://schemas.microsoft.com/office/drawing/2014/main" id="{531CD87E-9926-D02C-118C-3450482168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25609" y="2313203"/>
                <a:ext cx="0" cy="3109982"/>
              </a:xfrm>
              <a:prstGeom prst="line">
                <a:avLst/>
              </a:prstGeom>
              <a:ln w="12700">
                <a:solidFill>
                  <a:srgbClr val="00B0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39" name="Straight Connector 9238">
                <a:extLst>
                  <a:ext uri="{FF2B5EF4-FFF2-40B4-BE49-F238E27FC236}">
                    <a16:creationId xmlns:a16="http://schemas.microsoft.com/office/drawing/2014/main" id="{586ABB46-F939-1530-CA34-61A02A7F99E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633301" y="2313203"/>
                <a:ext cx="0" cy="3109982"/>
              </a:xfrm>
              <a:prstGeom prst="line">
                <a:avLst/>
              </a:prstGeom>
              <a:ln w="12700">
                <a:solidFill>
                  <a:srgbClr val="00B0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40" name="Straight Connector 9239">
                <a:extLst>
                  <a:ext uri="{FF2B5EF4-FFF2-40B4-BE49-F238E27FC236}">
                    <a16:creationId xmlns:a16="http://schemas.microsoft.com/office/drawing/2014/main" id="{D111F07E-BBE0-D054-14AE-0DF121D5046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640994" y="2313203"/>
                <a:ext cx="0" cy="3109982"/>
              </a:xfrm>
              <a:prstGeom prst="line">
                <a:avLst/>
              </a:prstGeom>
              <a:ln w="12700">
                <a:solidFill>
                  <a:srgbClr val="00B0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41" name="Straight Connector 9240">
                <a:extLst>
                  <a:ext uri="{FF2B5EF4-FFF2-40B4-BE49-F238E27FC236}">
                    <a16:creationId xmlns:a16="http://schemas.microsoft.com/office/drawing/2014/main" id="{6B5E57F5-1D08-7649-183E-95A51D7D5CC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83810" y="2313203"/>
                <a:ext cx="0" cy="3109982"/>
              </a:xfrm>
              <a:prstGeom prst="line">
                <a:avLst/>
              </a:prstGeom>
              <a:ln w="12700">
                <a:solidFill>
                  <a:srgbClr val="00B0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222" name="Straight Arrow Connector 9221">
              <a:extLst>
                <a:ext uri="{FF2B5EF4-FFF2-40B4-BE49-F238E27FC236}">
                  <a16:creationId xmlns:a16="http://schemas.microsoft.com/office/drawing/2014/main" id="{96452811-DEB6-E650-A7A7-0AB422AA948C}"/>
                </a:ext>
              </a:extLst>
            </p:cNvPr>
            <p:cNvCxnSpPr/>
            <p:nvPr/>
          </p:nvCxnSpPr>
          <p:spPr>
            <a:xfrm>
              <a:off x="1518013" y="5329628"/>
              <a:ext cx="384812" cy="0"/>
            </a:xfrm>
            <a:prstGeom prst="straightConnector1">
              <a:avLst/>
            </a:prstGeom>
            <a:ln w="34925">
              <a:solidFill>
                <a:schemeClr val="tx1">
                  <a:lumMod val="95000"/>
                  <a:lumOff val="5000"/>
                </a:schemeClr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23" name="Straight Arrow Connector 9222">
              <a:extLst>
                <a:ext uri="{FF2B5EF4-FFF2-40B4-BE49-F238E27FC236}">
                  <a16:creationId xmlns:a16="http://schemas.microsoft.com/office/drawing/2014/main" id="{FE1E724B-B2A7-9197-2693-9BE570F38FEE}"/>
                </a:ext>
              </a:extLst>
            </p:cNvPr>
            <p:cNvCxnSpPr/>
            <p:nvPr/>
          </p:nvCxnSpPr>
          <p:spPr>
            <a:xfrm>
              <a:off x="2535545" y="5329628"/>
              <a:ext cx="384812" cy="0"/>
            </a:xfrm>
            <a:prstGeom prst="straightConnector1">
              <a:avLst/>
            </a:prstGeom>
            <a:ln w="34925">
              <a:solidFill>
                <a:schemeClr val="tx1">
                  <a:lumMod val="95000"/>
                  <a:lumOff val="5000"/>
                </a:schemeClr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24" name="Straight Arrow Connector 9223">
              <a:extLst>
                <a:ext uri="{FF2B5EF4-FFF2-40B4-BE49-F238E27FC236}">
                  <a16:creationId xmlns:a16="http://schemas.microsoft.com/office/drawing/2014/main" id="{29D5DB78-E71B-EE33-823B-42A4DF76F6E8}"/>
                </a:ext>
              </a:extLst>
            </p:cNvPr>
            <p:cNvCxnSpPr/>
            <p:nvPr/>
          </p:nvCxnSpPr>
          <p:spPr>
            <a:xfrm>
              <a:off x="3580222" y="5329628"/>
              <a:ext cx="384812" cy="0"/>
            </a:xfrm>
            <a:prstGeom prst="straightConnector1">
              <a:avLst/>
            </a:prstGeom>
            <a:ln w="34925">
              <a:solidFill>
                <a:schemeClr val="tx1">
                  <a:lumMod val="95000"/>
                  <a:lumOff val="5000"/>
                </a:schemeClr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25" name="Straight Arrow Connector 9224">
              <a:extLst>
                <a:ext uri="{FF2B5EF4-FFF2-40B4-BE49-F238E27FC236}">
                  <a16:creationId xmlns:a16="http://schemas.microsoft.com/office/drawing/2014/main" id="{68822A82-D1A7-3E07-3EEF-696EA861C1BC}"/>
                </a:ext>
              </a:extLst>
            </p:cNvPr>
            <p:cNvCxnSpPr/>
            <p:nvPr/>
          </p:nvCxnSpPr>
          <p:spPr>
            <a:xfrm>
              <a:off x="4494053" y="5329628"/>
              <a:ext cx="384812" cy="0"/>
            </a:xfrm>
            <a:prstGeom prst="straightConnector1">
              <a:avLst/>
            </a:prstGeom>
            <a:ln w="34925">
              <a:solidFill>
                <a:schemeClr val="tx1">
                  <a:lumMod val="95000"/>
                  <a:lumOff val="5000"/>
                </a:schemeClr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26" name="Straight Arrow Connector 9225">
              <a:extLst>
                <a:ext uri="{FF2B5EF4-FFF2-40B4-BE49-F238E27FC236}">
                  <a16:creationId xmlns:a16="http://schemas.microsoft.com/office/drawing/2014/main" id="{E0F12141-5AA5-3036-AA26-F07474D4BC4E}"/>
                </a:ext>
              </a:extLst>
            </p:cNvPr>
            <p:cNvCxnSpPr/>
            <p:nvPr/>
          </p:nvCxnSpPr>
          <p:spPr>
            <a:xfrm>
              <a:off x="5538730" y="5329628"/>
              <a:ext cx="384812" cy="0"/>
            </a:xfrm>
            <a:prstGeom prst="straightConnector1">
              <a:avLst/>
            </a:prstGeom>
            <a:ln w="34925">
              <a:solidFill>
                <a:schemeClr val="tx1">
                  <a:lumMod val="95000"/>
                  <a:lumOff val="5000"/>
                </a:schemeClr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27" name="Straight Arrow Connector 9226">
              <a:extLst>
                <a:ext uri="{FF2B5EF4-FFF2-40B4-BE49-F238E27FC236}">
                  <a16:creationId xmlns:a16="http://schemas.microsoft.com/office/drawing/2014/main" id="{A76D2236-6E9D-B74E-4EE2-1AEED29268F0}"/>
                </a:ext>
              </a:extLst>
            </p:cNvPr>
            <p:cNvCxnSpPr/>
            <p:nvPr/>
          </p:nvCxnSpPr>
          <p:spPr>
            <a:xfrm>
              <a:off x="6526872" y="5329628"/>
              <a:ext cx="384812" cy="0"/>
            </a:xfrm>
            <a:prstGeom prst="straightConnector1">
              <a:avLst/>
            </a:prstGeom>
            <a:ln w="34925">
              <a:solidFill>
                <a:schemeClr val="tx1">
                  <a:lumMod val="95000"/>
                  <a:lumOff val="5000"/>
                </a:schemeClr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28" name="Straight Arrow Connector 9227">
              <a:extLst>
                <a:ext uri="{FF2B5EF4-FFF2-40B4-BE49-F238E27FC236}">
                  <a16:creationId xmlns:a16="http://schemas.microsoft.com/office/drawing/2014/main" id="{97798BC5-CF27-AC36-0FD6-01BFB41703E6}"/>
                </a:ext>
              </a:extLst>
            </p:cNvPr>
            <p:cNvCxnSpPr/>
            <p:nvPr/>
          </p:nvCxnSpPr>
          <p:spPr>
            <a:xfrm>
              <a:off x="7571549" y="5329628"/>
              <a:ext cx="384812" cy="0"/>
            </a:xfrm>
            <a:prstGeom prst="straightConnector1">
              <a:avLst/>
            </a:prstGeom>
            <a:ln w="34925">
              <a:solidFill>
                <a:schemeClr val="tx1">
                  <a:lumMod val="95000"/>
                  <a:lumOff val="5000"/>
                </a:schemeClr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29" name="Straight Arrow Connector 9228">
              <a:extLst>
                <a:ext uri="{FF2B5EF4-FFF2-40B4-BE49-F238E27FC236}">
                  <a16:creationId xmlns:a16="http://schemas.microsoft.com/office/drawing/2014/main" id="{D21D794C-A42F-EF09-D196-7F684F8EAD48}"/>
                </a:ext>
              </a:extLst>
            </p:cNvPr>
            <p:cNvCxnSpPr/>
            <p:nvPr/>
          </p:nvCxnSpPr>
          <p:spPr>
            <a:xfrm>
              <a:off x="8588624" y="5329628"/>
              <a:ext cx="384812" cy="0"/>
            </a:xfrm>
            <a:prstGeom prst="straightConnector1">
              <a:avLst/>
            </a:prstGeom>
            <a:ln w="34925">
              <a:solidFill>
                <a:schemeClr val="tx1">
                  <a:lumMod val="95000"/>
                  <a:lumOff val="5000"/>
                </a:schemeClr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30" name="Straight Arrow Connector 9229">
              <a:extLst>
                <a:ext uri="{FF2B5EF4-FFF2-40B4-BE49-F238E27FC236}">
                  <a16:creationId xmlns:a16="http://schemas.microsoft.com/office/drawing/2014/main" id="{CFD6CD53-8538-FA6B-4BBE-355C3E2DD1BD}"/>
                </a:ext>
              </a:extLst>
            </p:cNvPr>
            <p:cNvCxnSpPr/>
            <p:nvPr/>
          </p:nvCxnSpPr>
          <p:spPr>
            <a:xfrm>
              <a:off x="9633301" y="5329628"/>
              <a:ext cx="384812" cy="0"/>
            </a:xfrm>
            <a:prstGeom prst="straightConnector1">
              <a:avLst/>
            </a:prstGeom>
            <a:ln w="34925">
              <a:solidFill>
                <a:schemeClr val="tx1">
                  <a:lumMod val="95000"/>
                  <a:lumOff val="5000"/>
                </a:schemeClr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31" name="Straight Arrow Connector 9230">
              <a:extLst>
                <a:ext uri="{FF2B5EF4-FFF2-40B4-BE49-F238E27FC236}">
                  <a16:creationId xmlns:a16="http://schemas.microsoft.com/office/drawing/2014/main" id="{F930F96D-B019-3BBB-E0BC-87E2B90F4ED3}"/>
                </a:ext>
              </a:extLst>
            </p:cNvPr>
            <p:cNvCxnSpPr/>
            <p:nvPr/>
          </p:nvCxnSpPr>
          <p:spPr>
            <a:xfrm>
              <a:off x="10604124" y="5329628"/>
              <a:ext cx="384812" cy="0"/>
            </a:xfrm>
            <a:prstGeom prst="straightConnector1">
              <a:avLst/>
            </a:prstGeom>
            <a:ln w="34925">
              <a:solidFill>
                <a:schemeClr val="tx1">
                  <a:lumMod val="95000"/>
                  <a:lumOff val="5000"/>
                </a:schemeClr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93" name="TextBox 9292">
            <a:extLst>
              <a:ext uri="{FF2B5EF4-FFF2-40B4-BE49-F238E27FC236}">
                <a16:creationId xmlns:a16="http://schemas.microsoft.com/office/drawing/2014/main" id="{BFEE285E-9024-81E3-8BA0-BA94CAF00A27}"/>
              </a:ext>
            </a:extLst>
          </p:cNvPr>
          <p:cNvSpPr txBox="1"/>
          <p:nvPr/>
        </p:nvSpPr>
        <p:spPr>
          <a:xfrm rot="19800000">
            <a:off x="410095" y="2862418"/>
            <a:ext cx="1237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Reference</a:t>
            </a:r>
          </a:p>
        </p:txBody>
      </p:sp>
      <p:sp>
        <p:nvSpPr>
          <p:cNvPr id="9294" name="TextBox 9293">
            <a:extLst>
              <a:ext uri="{FF2B5EF4-FFF2-40B4-BE49-F238E27FC236}">
                <a16:creationId xmlns:a16="http://schemas.microsoft.com/office/drawing/2014/main" id="{0B2C346A-A984-7A0C-2429-5A5276CFCB3A}"/>
              </a:ext>
            </a:extLst>
          </p:cNvPr>
          <p:cNvSpPr txBox="1"/>
          <p:nvPr/>
        </p:nvSpPr>
        <p:spPr>
          <a:xfrm rot="19800000">
            <a:off x="103589" y="3610411"/>
            <a:ext cx="1850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Clock 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Under Test</a:t>
            </a:r>
          </a:p>
        </p:txBody>
      </p:sp>
      <p:sp>
        <p:nvSpPr>
          <p:cNvPr id="9295" name="Right Brace 9294">
            <a:extLst>
              <a:ext uri="{FF2B5EF4-FFF2-40B4-BE49-F238E27FC236}">
                <a16:creationId xmlns:a16="http://schemas.microsoft.com/office/drawing/2014/main" id="{3409576E-3441-A7CB-E08A-DE04048399DC}"/>
              </a:ext>
            </a:extLst>
          </p:cNvPr>
          <p:cNvSpPr/>
          <p:nvPr/>
        </p:nvSpPr>
        <p:spPr>
          <a:xfrm rot="5400000">
            <a:off x="6260293" y="664439"/>
            <a:ext cx="632264" cy="955474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96" name="TextBox 9295">
            <a:extLst>
              <a:ext uri="{FF2B5EF4-FFF2-40B4-BE49-F238E27FC236}">
                <a16:creationId xmlns:a16="http://schemas.microsoft.com/office/drawing/2014/main" id="{9A531609-0D1F-654E-BE5B-5593F3C88796}"/>
              </a:ext>
            </a:extLst>
          </p:cNvPr>
          <p:cNvSpPr txBox="1"/>
          <p:nvPr/>
        </p:nvSpPr>
        <p:spPr>
          <a:xfrm>
            <a:off x="5851708" y="5787092"/>
            <a:ext cx="3798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Average</a:t>
            </a:r>
          </a:p>
        </p:txBody>
      </p:sp>
    </p:spTree>
    <p:extLst>
      <p:ext uri="{BB962C8B-B14F-4D97-AF65-F5344CB8AC3E}">
        <p14:creationId xmlns:p14="http://schemas.microsoft.com/office/powerpoint/2010/main" val="2750403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5085</TotalTime>
  <Words>1033</Words>
  <Application>Microsoft Office PowerPoint</Application>
  <PresentationFormat>Widescreen</PresentationFormat>
  <Paragraphs>417</Paragraphs>
  <Slides>30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Office Theme</vt:lpstr>
      <vt:lpstr>High-precision timing R&amp;D at CERN</vt:lpstr>
      <vt:lpstr>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Looking forward in the future</vt:lpstr>
      <vt:lpstr>PowerPoint Presentation</vt:lpstr>
      <vt:lpstr>PowerPoint Presentation</vt:lpstr>
      <vt:lpstr>PowerPoint Presentation</vt:lpstr>
      <vt:lpstr>PowerPoint Presentation</vt:lpstr>
      <vt:lpstr>Thanks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Eduardo Brandao De Souza Mendes</dc:creator>
  <cp:lastModifiedBy>Eduardo Brandao De Souza Mendes</cp:lastModifiedBy>
  <cp:revision>164</cp:revision>
  <cp:lastPrinted>2022-06-03T12:46:21Z</cp:lastPrinted>
  <dcterms:created xsi:type="dcterms:W3CDTF">2022-05-25T07:19:04Z</dcterms:created>
  <dcterms:modified xsi:type="dcterms:W3CDTF">2022-11-08T08:56:24Z</dcterms:modified>
</cp:coreProperties>
</file>