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618717-AE23-4A6C-9502-E67F754C22A4}" v="1" dt="2022-11-02T17:02:04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 varScale="1">
        <p:scale>
          <a:sx n="68" d="100"/>
          <a:sy n="68" d="100"/>
        </p:scale>
        <p:origin x="75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e Camsonne" userId="ad0b151b-13b3-479d-930c-ff36b9ac7846" providerId="ADAL" clId="{FB618717-AE23-4A6C-9502-E67F754C22A4}"/>
    <pc:docChg chg="custSel addSld modSld">
      <pc:chgData name="Alexandre Camsonne" userId="ad0b151b-13b3-479d-930c-ff36b9ac7846" providerId="ADAL" clId="{FB618717-AE23-4A6C-9502-E67F754C22A4}" dt="2022-11-02T17:02:20.292" v="3" actId="478"/>
      <pc:docMkLst>
        <pc:docMk/>
      </pc:docMkLst>
      <pc:sldChg chg="delSp modSp add mod">
        <pc:chgData name="Alexandre Camsonne" userId="ad0b151b-13b3-479d-930c-ff36b9ac7846" providerId="ADAL" clId="{FB618717-AE23-4A6C-9502-E67F754C22A4}" dt="2022-11-02T17:02:20.292" v="3" actId="478"/>
        <pc:sldMkLst>
          <pc:docMk/>
          <pc:sldMk cId="2379947387" sldId="260"/>
        </pc:sldMkLst>
        <pc:spChg chg="del">
          <ac:chgData name="Alexandre Camsonne" userId="ad0b151b-13b3-479d-930c-ff36b9ac7846" providerId="ADAL" clId="{FB618717-AE23-4A6C-9502-E67F754C22A4}" dt="2022-11-02T17:02:20.292" v="3" actId="478"/>
          <ac:spMkLst>
            <pc:docMk/>
            <pc:sldMk cId="2379947387" sldId="260"/>
            <ac:spMk id="3" creationId="{1BB82449-CF84-A3F9-AC75-31391467DE5F}"/>
          </ac:spMkLst>
        </pc:spChg>
        <pc:spChg chg="del">
          <ac:chgData name="Alexandre Camsonne" userId="ad0b151b-13b3-479d-930c-ff36b9ac7846" providerId="ADAL" clId="{FB618717-AE23-4A6C-9502-E67F754C22A4}" dt="2022-11-02T17:02:17.276" v="2" actId="478"/>
          <ac:spMkLst>
            <pc:docMk/>
            <pc:sldMk cId="2379947387" sldId="260"/>
            <ac:spMk id="16" creationId="{A462B39B-24D3-D027-498F-53812F93B863}"/>
          </ac:spMkLst>
        </pc:spChg>
        <pc:cxnChg chg="mod">
          <ac:chgData name="Alexandre Camsonne" userId="ad0b151b-13b3-479d-930c-ff36b9ac7846" providerId="ADAL" clId="{FB618717-AE23-4A6C-9502-E67F754C22A4}" dt="2022-11-02T17:02:13.752" v="1" actId="1076"/>
          <ac:cxnSpMkLst>
            <pc:docMk/>
            <pc:sldMk cId="2379947387" sldId="260"/>
            <ac:cxnSpMk id="26" creationId="{7F43EFF2-00A1-A5AA-BDDF-1A80FD89AB9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B29E-C48D-9C58-EC71-205F2D464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03158-2E75-3FB8-9FED-0787DFC86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342D8-F219-0C7D-16B7-78EB2DDB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30AD-B712-4006-AD82-AE9736C23A4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6B9C-75D4-1694-A876-6C1A2F8F6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F101A-E4D8-6BB6-63A1-B1A4977C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C7FA-C0D1-477F-A329-CCF47619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1321E-6B0D-530A-9069-A9B2DA5A9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3EA08-DD48-38E7-F0CB-6308142E9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74E3C-D7A6-D19D-AE34-223E87477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30AD-B712-4006-AD82-AE9736C23A4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EA7DF-C421-0CDE-9EF7-B02E4E38C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7A1B3-92B7-C75F-F9BD-FA92C4100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C7FA-C0D1-477F-A329-CCF47619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6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E5A8BE-3A12-2818-7C09-86EC751B34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4EEF1-425B-200C-A67D-D0C2EE4C3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B8BCA-8F1C-2D23-31DE-154F93D9C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30AD-B712-4006-AD82-AE9736C23A4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D51EB-583F-A058-A193-71CCA8F4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63464-6410-404E-BAC3-0EBA50F7F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C7FA-C0D1-477F-A329-CCF47619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2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1BE17-2C0B-5D72-6DBE-9F9876C16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3EAA7-53BA-50FC-DD6F-88ED56FD6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8F205-FC71-B811-4BB3-FC7E28A3D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30AD-B712-4006-AD82-AE9736C23A4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EAC1C-CE45-A6EE-009F-33A52FAB7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905BF-A91B-9B90-2213-11C68F8D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C7FA-C0D1-477F-A329-CCF47619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6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020DA-26AC-104A-2D89-73315EF5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67E36-CAFA-52D8-FD0A-912035160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9CC69-17A8-44C4-B756-E7D0BF53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30AD-B712-4006-AD82-AE9736C23A4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E03DF-6E9F-F008-94FE-BE29A2C1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30AD1-551D-3C30-58D8-32A4F7D9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C7FA-C0D1-477F-A329-CCF47619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9666D-6C35-0247-4873-DC16737E5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7B5A8-0B82-0531-8D05-00EE9B829E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F6BE2-68B3-2036-CCFA-73EBCC124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3D966-D340-EC06-3C35-364478F17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30AD-B712-4006-AD82-AE9736C23A4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6C3FA-CB69-8DBA-F7B8-5C728B041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0F6F-A6A6-9E23-A508-0627A2AA8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C7FA-C0D1-477F-A329-CCF47619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3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2410E-AE99-0A63-13E7-FEE697253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E528D-5299-606A-334D-A88FAF964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32B78-6002-D630-ED3F-020465ACB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A66FCB-2738-A172-590B-F23F8D2F0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EB294A-1FD5-3EFB-1F99-90F521026D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D51FC6-2B71-7BC1-2599-88E1B7360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30AD-B712-4006-AD82-AE9736C23A4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DDF7A6-8EC0-96FD-B05E-B5E1262F0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641D71-87E3-FA42-89E2-77E14A65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C7FA-C0D1-477F-A329-CCF47619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6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16E28-6C45-99E9-6F04-A28FB6294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7FD46B-B0A5-3BB7-7812-094AC05B3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30AD-B712-4006-AD82-AE9736C23A4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FE2D5E-5946-495F-4085-C4776E3B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484405-A86D-346D-8CF1-0BEF5D3ED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C7FA-C0D1-477F-A329-CCF47619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4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3E585B-EBCD-CBD8-2FF2-AB510E2B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30AD-B712-4006-AD82-AE9736C23A4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44EA9E-9DBF-2A45-E700-94DD1191A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7CBB4-C25D-438C-6F91-8FBF6E79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C7FA-C0D1-477F-A329-CCF47619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1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3BDDD-1B6C-79F1-FC2C-FAAF4C34C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DD365-97EC-0E3E-1E9F-94A00A8FD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0565B-DC47-F213-9FAD-27223BC77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3DD86-9F1E-94FF-7D2F-021F2897D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30AD-B712-4006-AD82-AE9736C23A4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60CBC-4BC3-90B7-702F-833506CE5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DD7B2-C2EF-5AF5-A898-C2E51A37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C7FA-C0D1-477F-A329-CCF47619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2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872A3-D186-9165-B12A-FD6E87102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4F199C-C6D9-28DB-7890-512EFFA94E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EA099-25DF-ED1E-F040-1337F7E65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02B5B-C060-31A0-6C49-1BE8D4E34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30AD-B712-4006-AD82-AE9736C23A4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8988E-2AF5-37D1-0719-78AD859D1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7E98B-25CB-4599-7721-F1539A951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C7FA-C0D1-477F-A329-CCF47619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7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775838-154C-022C-9584-7EECA53E8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748DF-94C9-1CBD-B1CD-006304414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C8CEB-83BC-7EF1-3765-B04DDE142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30AD-B712-4006-AD82-AE9736C23A4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53EF-76DE-3D96-1822-4C745561B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F7719-0810-30EE-45B3-27A4CF145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C7FA-C0D1-477F-A329-CCF476198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9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B81E-5916-220C-78EB-AFDF61B99C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FADC trigger for He3 test run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28EB3-E2E7-4CB0-4FB4-020460BAAC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Alexandre Camsonne</a:t>
            </a:r>
          </a:p>
          <a:p>
            <a:r>
              <a:rPr lang="en-US" dirty="0"/>
              <a:t>November 2</a:t>
            </a:r>
            <a:r>
              <a:rPr lang="en-US" baseline="30000" dirty="0"/>
              <a:t>nd</a:t>
            </a:r>
            <a:r>
              <a:rPr lang="en-US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10137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2BA8AE-4775-9D18-4F33-145717CE6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167" y="1372325"/>
            <a:ext cx="335666" cy="41133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C9AE37-AC61-D526-D790-2F4C8024B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501" y="1372325"/>
            <a:ext cx="335666" cy="41133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3E14D7-892E-25B1-FD46-E9892E65F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835" y="1372325"/>
            <a:ext cx="335666" cy="41133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F2A47F-B388-CC79-06EF-00A66CD18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169" y="1372325"/>
            <a:ext cx="335666" cy="41133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6892BD-7253-DCA9-7A7A-3815D7423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503" y="1372325"/>
            <a:ext cx="335666" cy="41133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11A68C-ADE7-8C1D-863A-958AB115C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837" y="1372325"/>
            <a:ext cx="335666" cy="41133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17436BF-60AB-DE5C-08FC-AFD1048E5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000" y="1372325"/>
            <a:ext cx="335666" cy="41133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867A6C-A40B-70BD-1838-D99B97067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7334" y="1372325"/>
            <a:ext cx="335666" cy="411334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15AD53B-BE58-37C7-30AA-5898A30AA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9437" y="1436188"/>
            <a:ext cx="370390" cy="404948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62B39B-24D3-D027-498F-53812F93B863}"/>
              </a:ext>
            </a:extLst>
          </p:cNvPr>
          <p:cNvSpPr/>
          <p:nvPr/>
        </p:nvSpPr>
        <p:spPr>
          <a:xfrm>
            <a:off x="8783392" y="1372325"/>
            <a:ext cx="476518" cy="41133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7098455-B494-153C-276A-CFF218B8E695}"/>
              </a:ext>
            </a:extLst>
          </p:cNvPr>
          <p:cNvCxnSpPr/>
          <p:nvPr/>
        </p:nvCxnSpPr>
        <p:spPr>
          <a:xfrm flipH="1">
            <a:off x="2806505" y="5043268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8A294DD-1C03-314A-62BB-BA97C53B0314}"/>
              </a:ext>
            </a:extLst>
          </p:cNvPr>
          <p:cNvCxnSpPr/>
          <p:nvPr/>
        </p:nvCxnSpPr>
        <p:spPr>
          <a:xfrm flipH="1">
            <a:off x="2806505" y="4977619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33EB8DE-4D66-A89B-889F-053216EE8FF7}"/>
              </a:ext>
            </a:extLst>
          </p:cNvPr>
          <p:cNvCxnSpPr/>
          <p:nvPr/>
        </p:nvCxnSpPr>
        <p:spPr>
          <a:xfrm flipH="1">
            <a:off x="2806505" y="4926038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B6559F-20EB-D42A-7AE7-0857C998804F}"/>
              </a:ext>
            </a:extLst>
          </p:cNvPr>
          <p:cNvCxnSpPr/>
          <p:nvPr/>
        </p:nvCxnSpPr>
        <p:spPr>
          <a:xfrm flipH="1">
            <a:off x="2806505" y="5195668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A91DC4E-AB71-BC48-664C-6C42B82D678E}"/>
              </a:ext>
            </a:extLst>
          </p:cNvPr>
          <p:cNvCxnSpPr/>
          <p:nvPr/>
        </p:nvCxnSpPr>
        <p:spPr>
          <a:xfrm flipH="1">
            <a:off x="2806505" y="5130019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7A7943A-0BF4-492E-AE1C-A245A046A36F}"/>
              </a:ext>
            </a:extLst>
          </p:cNvPr>
          <p:cNvCxnSpPr/>
          <p:nvPr/>
        </p:nvCxnSpPr>
        <p:spPr>
          <a:xfrm flipH="1">
            <a:off x="2806505" y="5078438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5DB7EC86-4F67-8D2A-FA94-518AF4359C61}"/>
              </a:ext>
            </a:extLst>
          </p:cNvPr>
          <p:cNvSpPr/>
          <p:nvPr/>
        </p:nvSpPr>
        <p:spPr>
          <a:xfrm>
            <a:off x="1160585" y="4977619"/>
            <a:ext cx="1526344" cy="137628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7F43EFF2-00A1-A5AA-BDDF-1A80FD89AB98}"/>
              </a:ext>
            </a:extLst>
          </p:cNvPr>
          <p:cNvCxnSpPr>
            <a:endCxn id="16" idx="2"/>
          </p:cNvCxnSpPr>
          <p:nvPr/>
        </p:nvCxnSpPr>
        <p:spPr>
          <a:xfrm flipV="1">
            <a:off x="2905111" y="5485674"/>
            <a:ext cx="6116540" cy="6197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8BC62B5-B5ED-FF63-81B8-7E6852E7068D}"/>
              </a:ext>
            </a:extLst>
          </p:cNvPr>
          <p:cNvSpPr txBox="1"/>
          <p:nvPr/>
        </p:nvSpPr>
        <p:spPr>
          <a:xfrm flipH="1">
            <a:off x="8845060" y="2124222"/>
            <a:ext cx="552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47A2F4-1E2C-0458-A0B4-AB5B5475BFD8}"/>
              </a:ext>
            </a:extLst>
          </p:cNvPr>
          <p:cNvSpPr txBox="1"/>
          <p:nvPr/>
        </p:nvSpPr>
        <p:spPr>
          <a:xfrm>
            <a:off x="145815" y="5275384"/>
            <a:ext cx="112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</a:t>
            </a:r>
          </a:p>
          <a:p>
            <a:r>
              <a:rPr lang="en-US" dirty="0"/>
              <a:t>Of 6</a:t>
            </a:r>
          </a:p>
          <a:p>
            <a:r>
              <a:rPr lang="en-US" dirty="0"/>
              <a:t>FADC triggers</a:t>
            </a:r>
          </a:p>
        </p:txBody>
      </p:sp>
    </p:spTree>
    <p:extLst>
      <p:ext uri="{BB962C8B-B14F-4D97-AF65-F5344CB8AC3E}">
        <p14:creationId xmlns:p14="http://schemas.microsoft.com/office/powerpoint/2010/main" val="312238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2BA8AE-4775-9D18-4F33-145717CE6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167" y="1372325"/>
            <a:ext cx="335666" cy="41133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C9AE37-AC61-D526-D790-2F4C8024B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501" y="1372325"/>
            <a:ext cx="335666" cy="41133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3E14D7-892E-25B1-FD46-E9892E65F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835" y="1372325"/>
            <a:ext cx="335666" cy="41133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F2A47F-B388-CC79-06EF-00A66CD18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169" y="1372325"/>
            <a:ext cx="335666" cy="41133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6892BD-7253-DCA9-7A7A-3815D7423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503" y="1372325"/>
            <a:ext cx="335666" cy="41133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11A68C-ADE7-8C1D-863A-958AB115C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837" y="1372325"/>
            <a:ext cx="335666" cy="41133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17436BF-60AB-DE5C-08FC-AFD1048E5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1643" y="1436188"/>
            <a:ext cx="335666" cy="41133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867A6C-A40B-70BD-1838-D99B97067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977" y="1436188"/>
            <a:ext cx="335666" cy="411334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15AD53B-BE58-37C7-30AA-5898A30AA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9437" y="1436188"/>
            <a:ext cx="370390" cy="404948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62B39B-24D3-D027-498F-53812F93B863}"/>
              </a:ext>
            </a:extLst>
          </p:cNvPr>
          <p:cNvSpPr/>
          <p:nvPr/>
        </p:nvSpPr>
        <p:spPr>
          <a:xfrm>
            <a:off x="10575599" y="1436188"/>
            <a:ext cx="476518" cy="41133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7098455-B494-153C-276A-CFF218B8E695}"/>
              </a:ext>
            </a:extLst>
          </p:cNvPr>
          <p:cNvCxnSpPr/>
          <p:nvPr/>
        </p:nvCxnSpPr>
        <p:spPr>
          <a:xfrm flipH="1">
            <a:off x="2806505" y="5043268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8A294DD-1C03-314A-62BB-BA97C53B0314}"/>
              </a:ext>
            </a:extLst>
          </p:cNvPr>
          <p:cNvCxnSpPr/>
          <p:nvPr/>
        </p:nvCxnSpPr>
        <p:spPr>
          <a:xfrm flipH="1">
            <a:off x="2806505" y="4977619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33EB8DE-4D66-A89B-889F-053216EE8FF7}"/>
              </a:ext>
            </a:extLst>
          </p:cNvPr>
          <p:cNvCxnSpPr/>
          <p:nvPr/>
        </p:nvCxnSpPr>
        <p:spPr>
          <a:xfrm flipH="1">
            <a:off x="2806505" y="4926038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B6559F-20EB-D42A-7AE7-0857C998804F}"/>
              </a:ext>
            </a:extLst>
          </p:cNvPr>
          <p:cNvCxnSpPr/>
          <p:nvPr/>
        </p:nvCxnSpPr>
        <p:spPr>
          <a:xfrm flipH="1">
            <a:off x="2806505" y="5195668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A91DC4E-AB71-BC48-664C-6C42B82D678E}"/>
              </a:ext>
            </a:extLst>
          </p:cNvPr>
          <p:cNvCxnSpPr/>
          <p:nvPr/>
        </p:nvCxnSpPr>
        <p:spPr>
          <a:xfrm flipH="1">
            <a:off x="2806505" y="5130019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7A7943A-0BF4-492E-AE1C-A245A046A36F}"/>
              </a:ext>
            </a:extLst>
          </p:cNvPr>
          <p:cNvCxnSpPr/>
          <p:nvPr/>
        </p:nvCxnSpPr>
        <p:spPr>
          <a:xfrm flipH="1">
            <a:off x="2806505" y="5078438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5DB7EC86-4F67-8D2A-FA94-518AF4359C61}"/>
              </a:ext>
            </a:extLst>
          </p:cNvPr>
          <p:cNvSpPr/>
          <p:nvPr/>
        </p:nvSpPr>
        <p:spPr>
          <a:xfrm>
            <a:off x="1160585" y="4977619"/>
            <a:ext cx="1526344" cy="137628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7F43EFF2-00A1-A5AA-BDDF-1A80FD89AB98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2762192" y="5549537"/>
            <a:ext cx="8051666" cy="6037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8BC62B5-B5ED-FF63-81B8-7E6852E7068D}"/>
              </a:ext>
            </a:extLst>
          </p:cNvPr>
          <p:cNvSpPr txBox="1"/>
          <p:nvPr/>
        </p:nvSpPr>
        <p:spPr>
          <a:xfrm flipH="1">
            <a:off x="10595412" y="1843984"/>
            <a:ext cx="552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E400FF-1DD9-7376-835C-C7FE51C9A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5992" y="1500051"/>
            <a:ext cx="370390" cy="404948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BB82449-CF84-A3F9-AC75-31391467DE5F}"/>
              </a:ext>
            </a:extLst>
          </p:cNvPr>
          <p:cNvSpPr/>
          <p:nvPr/>
        </p:nvSpPr>
        <p:spPr>
          <a:xfrm>
            <a:off x="6475559" y="1308463"/>
            <a:ext cx="476518" cy="41133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5E5A57-A489-3FE9-A5C3-F3B24C3035D4}"/>
              </a:ext>
            </a:extLst>
          </p:cNvPr>
          <p:cNvSpPr txBox="1"/>
          <p:nvPr/>
        </p:nvSpPr>
        <p:spPr>
          <a:xfrm flipH="1">
            <a:off x="6495372" y="1716259"/>
            <a:ext cx="552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211715-331A-A138-FEE0-4B864A6C2AA9}"/>
              </a:ext>
            </a:extLst>
          </p:cNvPr>
          <p:cNvSpPr/>
          <p:nvPr/>
        </p:nvSpPr>
        <p:spPr>
          <a:xfrm>
            <a:off x="2954215" y="984738"/>
            <a:ext cx="4445391" cy="50503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AA2A87-BC8A-2362-BA20-D385CBD86D3D}"/>
              </a:ext>
            </a:extLst>
          </p:cNvPr>
          <p:cNvSpPr/>
          <p:nvPr/>
        </p:nvSpPr>
        <p:spPr>
          <a:xfrm>
            <a:off x="8953996" y="999643"/>
            <a:ext cx="2407254" cy="50503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8325C3-FAFA-2A8D-1D84-D28649B9D60B}"/>
              </a:ext>
            </a:extLst>
          </p:cNvPr>
          <p:cNvSpPr txBox="1"/>
          <p:nvPr/>
        </p:nvSpPr>
        <p:spPr>
          <a:xfrm>
            <a:off x="145815" y="5275384"/>
            <a:ext cx="112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</a:t>
            </a:r>
          </a:p>
          <a:p>
            <a:r>
              <a:rPr lang="en-US" dirty="0"/>
              <a:t>Of 6</a:t>
            </a:r>
          </a:p>
          <a:p>
            <a:r>
              <a:rPr lang="en-US" dirty="0"/>
              <a:t>FADC triggers</a:t>
            </a:r>
          </a:p>
        </p:txBody>
      </p:sp>
    </p:spTree>
    <p:extLst>
      <p:ext uri="{BB962C8B-B14F-4D97-AF65-F5344CB8AC3E}">
        <p14:creationId xmlns:p14="http://schemas.microsoft.com/office/powerpoint/2010/main" val="80516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5DA5C-548A-DE24-BC88-91B7DD06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66A80-E0CE-D10D-59A1-97191C615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have TI boards ? If no maybe can just trigger Tagger FADC with or of HJET FADC, could plan to lend you one or two if needed for the test</a:t>
            </a:r>
          </a:p>
          <a:p>
            <a:endParaRPr lang="en-US" dirty="0"/>
          </a:p>
          <a:p>
            <a:r>
              <a:rPr lang="en-US" dirty="0"/>
              <a:t>Need to update firmware to Hall B for SD trigger capability ?</a:t>
            </a:r>
          </a:p>
        </p:txBody>
      </p:sp>
    </p:spTree>
    <p:extLst>
      <p:ext uri="{BB962C8B-B14F-4D97-AF65-F5344CB8AC3E}">
        <p14:creationId xmlns:p14="http://schemas.microsoft.com/office/powerpoint/2010/main" val="163898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2BA8AE-4775-9D18-4F33-145717CE6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167" y="1372325"/>
            <a:ext cx="335666" cy="41133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C9AE37-AC61-D526-D790-2F4C8024B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501" y="1372325"/>
            <a:ext cx="335666" cy="41133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3E14D7-892E-25B1-FD46-E9892E65F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835" y="1372325"/>
            <a:ext cx="335666" cy="41133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F2A47F-B388-CC79-06EF-00A66CD18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169" y="1372325"/>
            <a:ext cx="335666" cy="41133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6892BD-7253-DCA9-7A7A-3815D7423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503" y="1372325"/>
            <a:ext cx="335666" cy="41133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11A68C-ADE7-8C1D-863A-958AB115C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837" y="1372325"/>
            <a:ext cx="335666" cy="41133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17436BF-60AB-DE5C-08FC-AFD1048E5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1643" y="1436188"/>
            <a:ext cx="335666" cy="41133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867A6C-A40B-70BD-1838-D99B970679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977" y="1436188"/>
            <a:ext cx="335666" cy="411334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15AD53B-BE58-37C7-30AA-5898A30AA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9437" y="1436188"/>
            <a:ext cx="370390" cy="4049486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7098455-B494-153C-276A-CFF218B8E695}"/>
              </a:ext>
            </a:extLst>
          </p:cNvPr>
          <p:cNvCxnSpPr/>
          <p:nvPr/>
        </p:nvCxnSpPr>
        <p:spPr>
          <a:xfrm flipH="1">
            <a:off x="2806505" y="5043268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8A294DD-1C03-314A-62BB-BA97C53B0314}"/>
              </a:ext>
            </a:extLst>
          </p:cNvPr>
          <p:cNvCxnSpPr/>
          <p:nvPr/>
        </p:nvCxnSpPr>
        <p:spPr>
          <a:xfrm flipH="1">
            <a:off x="2806505" y="4977619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33EB8DE-4D66-A89B-889F-053216EE8FF7}"/>
              </a:ext>
            </a:extLst>
          </p:cNvPr>
          <p:cNvCxnSpPr/>
          <p:nvPr/>
        </p:nvCxnSpPr>
        <p:spPr>
          <a:xfrm flipH="1">
            <a:off x="2806505" y="4926038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B6559F-20EB-D42A-7AE7-0857C998804F}"/>
              </a:ext>
            </a:extLst>
          </p:cNvPr>
          <p:cNvCxnSpPr/>
          <p:nvPr/>
        </p:nvCxnSpPr>
        <p:spPr>
          <a:xfrm flipH="1">
            <a:off x="2806505" y="5195668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A91DC4E-AB71-BC48-664C-6C42B82D678E}"/>
              </a:ext>
            </a:extLst>
          </p:cNvPr>
          <p:cNvCxnSpPr/>
          <p:nvPr/>
        </p:nvCxnSpPr>
        <p:spPr>
          <a:xfrm flipH="1">
            <a:off x="2806505" y="5130019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7A7943A-0BF4-492E-AE1C-A245A046A36F}"/>
              </a:ext>
            </a:extLst>
          </p:cNvPr>
          <p:cNvCxnSpPr/>
          <p:nvPr/>
        </p:nvCxnSpPr>
        <p:spPr>
          <a:xfrm flipH="1">
            <a:off x="2806505" y="5078438"/>
            <a:ext cx="837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5DB7EC86-4F67-8D2A-FA94-518AF4359C61}"/>
              </a:ext>
            </a:extLst>
          </p:cNvPr>
          <p:cNvSpPr/>
          <p:nvPr/>
        </p:nvSpPr>
        <p:spPr>
          <a:xfrm>
            <a:off x="1160585" y="4977619"/>
            <a:ext cx="1526344" cy="137628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7F43EFF2-00A1-A5AA-BDDF-1A80FD89AB98}"/>
              </a:ext>
            </a:extLst>
          </p:cNvPr>
          <p:cNvCxnSpPr>
            <a:cxnSpLocks/>
          </p:cNvCxnSpPr>
          <p:nvPr/>
        </p:nvCxnSpPr>
        <p:spPr>
          <a:xfrm flipV="1">
            <a:off x="1272359" y="5591740"/>
            <a:ext cx="8051666" cy="6037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8BC62B5-B5ED-FF63-81B8-7E6852E7068D}"/>
              </a:ext>
            </a:extLst>
          </p:cNvPr>
          <p:cNvSpPr txBox="1"/>
          <p:nvPr/>
        </p:nvSpPr>
        <p:spPr>
          <a:xfrm flipH="1">
            <a:off x="10595412" y="1843984"/>
            <a:ext cx="552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E400FF-1DD9-7376-835C-C7FE51C9A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5992" y="1500051"/>
            <a:ext cx="370390" cy="40494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5E5A57-A489-3FE9-A5C3-F3B24C3035D4}"/>
              </a:ext>
            </a:extLst>
          </p:cNvPr>
          <p:cNvSpPr txBox="1"/>
          <p:nvPr/>
        </p:nvSpPr>
        <p:spPr>
          <a:xfrm flipH="1">
            <a:off x="6495372" y="1716259"/>
            <a:ext cx="552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211715-331A-A138-FEE0-4B864A6C2AA9}"/>
              </a:ext>
            </a:extLst>
          </p:cNvPr>
          <p:cNvSpPr/>
          <p:nvPr/>
        </p:nvSpPr>
        <p:spPr>
          <a:xfrm>
            <a:off x="2954215" y="984738"/>
            <a:ext cx="4445391" cy="50503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AA2A87-BC8A-2362-BA20-D385CBD86D3D}"/>
              </a:ext>
            </a:extLst>
          </p:cNvPr>
          <p:cNvSpPr/>
          <p:nvPr/>
        </p:nvSpPr>
        <p:spPr>
          <a:xfrm>
            <a:off x="8953996" y="999643"/>
            <a:ext cx="2407254" cy="50503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8325C3-FAFA-2A8D-1D84-D28649B9D60B}"/>
              </a:ext>
            </a:extLst>
          </p:cNvPr>
          <p:cNvSpPr txBox="1"/>
          <p:nvPr/>
        </p:nvSpPr>
        <p:spPr>
          <a:xfrm>
            <a:off x="145815" y="5275384"/>
            <a:ext cx="112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</a:t>
            </a:r>
          </a:p>
          <a:p>
            <a:r>
              <a:rPr lang="en-US" dirty="0"/>
              <a:t>Of 6</a:t>
            </a:r>
          </a:p>
          <a:p>
            <a:r>
              <a:rPr lang="en-US" dirty="0"/>
              <a:t>FADC triggers</a:t>
            </a:r>
          </a:p>
        </p:txBody>
      </p:sp>
    </p:spTree>
    <p:extLst>
      <p:ext uri="{BB962C8B-B14F-4D97-AF65-F5344CB8AC3E}">
        <p14:creationId xmlns:p14="http://schemas.microsoft.com/office/powerpoint/2010/main" val="2379947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76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FADC trigger for He3 test run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FADC trigger for He3 test run</dc:title>
  <dc:creator>Alexandre Camsonne</dc:creator>
  <cp:lastModifiedBy>Alexandre Camsonne</cp:lastModifiedBy>
  <cp:revision>1</cp:revision>
  <dcterms:created xsi:type="dcterms:W3CDTF">2022-11-01T20:27:06Z</dcterms:created>
  <dcterms:modified xsi:type="dcterms:W3CDTF">2022-11-02T17:02:22Z</dcterms:modified>
</cp:coreProperties>
</file>