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BA4A-6FCA-8BB8-D38C-D7EA1992C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618E-AF9D-B7BF-6768-1ECC97335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4246C-67EB-1938-18F2-C655BC49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63EDB-5030-91C8-0E68-469399F4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FA36B-F429-D803-C90A-18B4DE00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0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1662-4475-6AC7-DA30-FA01CEA9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F3B46-CB68-AD59-CBFB-9887478D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F9C14-FA16-875D-2E25-9F278DAF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18345-0037-5716-7DAF-D96D39AE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CBDB5-D2F4-6682-7761-50D2F79E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FB5A7-A5BC-D034-362A-26E83B35E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B4DC7-2CAF-97F6-F99F-842456E5C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1F0A5-8A21-53C6-2D0C-25CCC62C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6C407-FD98-E2EB-A10B-B435B3DE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9346B-AD9D-9DD7-6EED-124BE1CC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E4E6-B58F-0A84-31E3-0290C7DB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A5908-3541-0649-C7FF-A7F0AF83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36D20-1590-2D06-A232-05D47EA9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EF6EB-D54E-ACCD-C680-1E7E9E14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E4E2-A9BB-D241-6C7D-720901BC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0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D69E5-87C7-C39D-3112-1EAD18C5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83B1D-FC32-E60F-D14A-F77F26581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451F1-DDFC-09FF-44D9-2C805883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854D9-9173-CC01-6B9C-F2BCC154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AC467-72AF-5C7F-61C0-2F8207C5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CE03-0D15-E55D-978C-93E0F587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A81E-FC9A-E677-4518-C53A52FE3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2225B-9C26-EB72-2151-2E9CACF0F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D0A6C-5B99-D8D6-6299-3FCE2B93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5C406-0140-71B7-09CC-A83D36A4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4EA06-E7FE-3A54-AE3F-D2937B65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3907-F038-6EF6-596E-5D60B46F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2D157-E772-832A-3F26-B50690CAA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89A6B-9D47-E3C7-250A-6DDA6D1A7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E7437-E0DF-329D-94A0-C4A3FB838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B05DD-D594-1844-047B-B59728067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F034C-26BE-A129-934F-AA5B45BC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2504B-1F26-8887-62CA-3A435978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494D7A-5CA7-60F2-C453-75BD8F83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1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DB07-3024-6D68-98ED-13878DA7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E6B80-A55B-B189-27BA-7BAC400D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FEE20-60E6-5019-3907-85CA08BE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2EEF9-631A-FB34-ED18-FFB5CED3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2CD46-013B-EE5C-3D33-D3723E641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BCD63-4D51-ABC0-69BC-8D9FB753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92999-30F0-8D31-6EC0-D10A36BE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6493-CCE1-DEDB-4414-99D50121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77162-6567-A179-36A9-B9FC1CFB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6B984-46BC-85AA-25C3-6DDC33D77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3EBA7-A82E-E73F-40FF-73DF7291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C3DFC-2A63-6819-EA17-2FF1820F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B4DAD-638F-AF87-2D2B-102C34C7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90C0-965E-F152-3345-77406172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81255-8735-D02E-1457-38BC1D97C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DCAC7-34C9-AF53-F465-F327899BD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A64E2-98C2-B293-0D81-A10ED4E2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21262-0976-5609-5285-30949F17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D8C0B-B06C-0EDA-25AE-4B3F9777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8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8BEA9-3DF2-E244-EFD1-D5AD9790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111AE-B90C-ED11-F085-21C373E99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07CC4-7DEB-54FC-0CDF-DA28CB63E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1BD81-03D3-4C08-B70E-6A74AD8710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ED9F9-C372-12F2-B2C9-1CD287450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A30E-2E66-9F73-1F72-026DE2626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BA7F-027A-4110-A8BA-3A383347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7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C131-AACB-EF30-8D3F-2F1CD68D1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pfRICH</a:t>
            </a:r>
            <a:r>
              <a:rPr lang="en-US" dirty="0"/>
              <a:t> Tiling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5AA06-C5BD-BE3E-8BFE-46F0F0F57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 Eslinger/Alexander Kiselev</a:t>
            </a:r>
          </a:p>
        </p:txBody>
      </p:sp>
    </p:spTree>
    <p:extLst>
      <p:ext uri="{BB962C8B-B14F-4D97-AF65-F5344CB8AC3E}">
        <p14:creationId xmlns:p14="http://schemas.microsoft.com/office/powerpoint/2010/main" val="379037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5A0C5-3527-E6B9-AB8A-DCA7DD62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Sensor Tiling Scheme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C330A7-CA9B-C6F2-2952-67118342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Blue and Grey sections represent proposed “halving solution” for this layout.</a:t>
            </a:r>
          </a:p>
          <a:p>
            <a:r>
              <a:rPr lang="en-US" sz="2200" dirty="0"/>
              <a:t>The outer member is the DIRC support</a:t>
            </a:r>
          </a:p>
          <a:p>
            <a:r>
              <a:rPr lang="en-US" sz="2200" dirty="0"/>
              <a:t>On the inside we must consider the beam pipe size at this location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25D517-4DC3-3C1E-44D8-3241A4EDC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" r="62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011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5A0C5-3527-E6B9-AB8A-DCA7DD62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/>
              <a:t>Proposed sensor Modifications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C330A7-CA9B-C6F2-2952-67118342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Cut the corners from each sensor to allow a fastening mechanism to pass through</a:t>
            </a:r>
          </a:p>
          <a:p>
            <a:r>
              <a:rPr lang="en-US" sz="2200"/>
              <a:t>(Not shown): create a small notch on the backside in the ceramic to interface with a support plate</a:t>
            </a:r>
          </a:p>
        </p:txBody>
      </p:sp>
      <p:pic>
        <p:nvPicPr>
          <p:cNvPr id="4" name="Picture 3" descr="Engineering drawing&#10;&#10;Description automatically generated">
            <a:extLst>
              <a:ext uri="{FF2B5EF4-FFF2-40B4-BE49-F238E27FC236}">
                <a16:creationId xmlns:a16="http://schemas.microsoft.com/office/drawing/2014/main" id="{3E5CE7C7-EDA9-7064-F2AE-234896898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246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5A0C5-3527-E6B9-AB8A-DCA7DD62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/>
              <a:t>Sensor Tiling Support Concept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C330A7-CA9B-C6F2-2952-67118342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Create a backing plate to hold multiple sensors and pass-through hardware in the cut-out corners</a:t>
            </a:r>
          </a:p>
          <a:p>
            <a:r>
              <a:rPr lang="en-US" sz="2200" dirty="0"/>
              <a:t>Make a small, thin, and rigid grid on the sensor front side to provide a larger surface area for the hardware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CE7C7-EDA9-7064-F2AE-234896898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1738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91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7582C-ACEB-67BF-0EE7-1629FA798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06" r="18207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A64F0-294C-8EFF-F7F4-F06E0D8B6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r="15873" b="-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pfRICH Tiling</vt:lpstr>
      <vt:lpstr>Sensor Tiling Scheme</vt:lpstr>
      <vt:lpstr>Proposed sensor Modifications</vt:lpstr>
      <vt:lpstr>Sensor Tiling Support Concept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pfRICH Tiling</dc:title>
  <dc:creator>Alex Eslinger</dc:creator>
  <cp:lastModifiedBy>Alex Eslinger</cp:lastModifiedBy>
  <cp:revision>1</cp:revision>
  <dcterms:created xsi:type="dcterms:W3CDTF">2022-11-02T17:47:24Z</dcterms:created>
  <dcterms:modified xsi:type="dcterms:W3CDTF">2022-11-02T18:03:01Z</dcterms:modified>
</cp:coreProperties>
</file>