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sldIdLst>
    <p:sldId id="1489" r:id="rId5"/>
    <p:sldId id="1458" r:id="rId6"/>
    <p:sldId id="2286" r:id="rId7"/>
    <p:sldId id="2246" r:id="rId8"/>
    <p:sldId id="2283" r:id="rId9"/>
    <p:sldId id="2291" r:id="rId10"/>
    <p:sldId id="2272" r:id="rId11"/>
    <p:sldId id="2285" r:id="rId12"/>
    <p:sldId id="2273" r:id="rId13"/>
    <p:sldId id="2287" r:id="rId14"/>
    <p:sldId id="2288" r:id="rId15"/>
    <p:sldId id="2290" r:id="rId16"/>
    <p:sldId id="2268" r:id="rId17"/>
    <p:sldId id="2276" r:id="rId18"/>
    <p:sldId id="2289" r:id="rId19"/>
    <p:sldId id="2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519D"/>
    <a:srgbClr val="FFFBD0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46"/>
  </p:normalViewPr>
  <p:slideViewPr>
    <p:cSldViewPr snapToGrid="0" snapToObjects="1">
      <p:cViewPr varScale="1">
        <p:scale>
          <a:sx n="71" d="100"/>
          <a:sy n="71" d="100"/>
        </p:scale>
        <p:origin x="88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34DAC384-D01E-46FC-B5FB-303B8FF399FE}"/>
    <pc:docChg chg="undo redo custSel addSld delSld modSld">
      <pc:chgData name="Fernando Barbosa" userId="26e508f0-5e45-4ff3-9cbc-2459c82fe5c2" providerId="ADAL" clId="{34DAC384-D01E-46FC-B5FB-303B8FF399FE}" dt="2023-01-09T19:21:49.141" v="1749" actId="255"/>
      <pc:docMkLst>
        <pc:docMk/>
      </pc:docMkLst>
      <pc:sldChg chg="modSp">
        <pc:chgData name="Fernando Barbosa" userId="26e508f0-5e45-4ff3-9cbc-2459c82fe5c2" providerId="ADAL" clId="{34DAC384-D01E-46FC-B5FB-303B8FF399FE}" dt="2023-01-09T19:11:16.051" v="1481" actId="20577"/>
        <pc:sldMkLst>
          <pc:docMk/>
          <pc:sldMk cId="2789026919" sldId="1458"/>
        </pc:sldMkLst>
        <pc:spChg chg="mod">
          <ac:chgData name="Fernando Barbosa" userId="26e508f0-5e45-4ff3-9cbc-2459c82fe5c2" providerId="ADAL" clId="{34DAC384-D01E-46FC-B5FB-303B8FF399FE}" dt="2023-01-09T19:11:16.051" v="1481" actId="20577"/>
          <ac:spMkLst>
            <pc:docMk/>
            <pc:sldMk cId="2789026919" sldId="1458"/>
            <ac:spMk id="3" creationId="{392DC9F4-577C-444D-9EF5-ECD6E3ADD4E3}"/>
          </ac:spMkLst>
        </pc:spChg>
      </pc:sldChg>
      <pc:sldChg chg="modSp">
        <pc:chgData name="Fernando Barbosa" userId="26e508f0-5e45-4ff3-9cbc-2459c82fe5c2" providerId="ADAL" clId="{34DAC384-D01E-46FC-B5FB-303B8FF399FE}" dt="2023-01-08T18:20:44.880" v="125" actId="20577"/>
        <pc:sldMkLst>
          <pc:docMk/>
          <pc:sldMk cId="2025591309" sldId="1489"/>
        </pc:sldMkLst>
        <pc:spChg chg="mod">
          <ac:chgData name="Fernando Barbosa" userId="26e508f0-5e45-4ff3-9cbc-2459c82fe5c2" providerId="ADAL" clId="{34DAC384-D01E-46FC-B5FB-303B8FF399FE}" dt="2023-01-08T18:19:30.028" v="39" actId="20577"/>
          <ac:spMkLst>
            <pc:docMk/>
            <pc:sldMk cId="2025591309" sldId="1489"/>
            <ac:spMk id="2" creationId="{18FDEBE4-441A-4AA0-A1CF-83C2AB6BE9D9}"/>
          </ac:spMkLst>
        </pc:spChg>
        <pc:spChg chg="mod">
          <ac:chgData name="Fernando Barbosa" userId="26e508f0-5e45-4ff3-9cbc-2459c82fe5c2" providerId="ADAL" clId="{34DAC384-D01E-46FC-B5FB-303B8FF399FE}" dt="2023-01-08T18:20:44.880" v="125" actId="20577"/>
          <ac:spMkLst>
            <pc:docMk/>
            <pc:sldMk cId="2025591309" sldId="1489"/>
            <ac:spMk id="3" creationId="{4B10BE25-9F46-4902-AC33-000AA2A37814}"/>
          </ac:spMkLst>
        </pc:spChg>
      </pc:sldChg>
      <pc:sldChg chg="del">
        <pc:chgData name="Fernando Barbosa" userId="26e508f0-5e45-4ff3-9cbc-2459c82fe5c2" providerId="ADAL" clId="{34DAC384-D01E-46FC-B5FB-303B8FF399FE}" dt="2023-01-08T18:21:14.991" v="126" actId="2696"/>
        <pc:sldMkLst>
          <pc:docMk/>
          <pc:sldMk cId="59514998" sldId="2239"/>
        </pc:sldMkLst>
      </pc:sldChg>
      <pc:sldChg chg="addSp delSp modSp">
        <pc:chgData name="Fernando Barbosa" userId="26e508f0-5e45-4ff3-9cbc-2459c82fe5c2" providerId="ADAL" clId="{34DAC384-D01E-46FC-B5FB-303B8FF399FE}" dt="2023-01-09T18:41:30.501" v="1346" actId="255"/>
        <pc:sldMkLst>
          <pc:docMk/>
          <pc:sldMk cId="1840851153" sldId="2246"/>
        </pc:sldMkLst>
        <pc:spChg chg="mod">
          <ac:chgData name="Fernando Barbosa" userId="26e508f0-5e45-4ff3-9cbc-2459c82fe5c2" providerId="ADAL" clId="{34DAC384-D01E-46FC-B5FB-303B8FF399FE}" dt="2023-01-09T01:43:56.248" v="478" actId="14100"/>
          <ac:spMkLst>
            <pc:docMk/>
            <pc:sldMk cId="1840851153" sldId="2246"/>
            <ac:spMk id="2" creationId="{00000000-0000-0000-0000-000000000000}"/>
          </ac:spMkLst>
        </pc:spChg>
        <pc:spChg chg="add del mod">
          <ac:chgData name="Fernando Barbosa" userId="26e508f0-5e45-4ff3-9cbc-2459c82fe5c2" providerId="ADAL" clId="{34DAC384-D01E-46FC-B5FB-303B8FF399FE}" dt="2023-01-09T18:40:34.122" v="1338"/>
          <ac:spMkLst>
            <pc:docMk/>
            <pc:sldMk cId="1840851153" sldId="2246"/>
            <ac:spMk id="3" creationId="{1D45AE2D-DB41-4A48-87EB-22AB2BA579CF}"/>
          </ac:spMkLst>
        </pc:spChg>
        <pc:spChg chg="del mod">
          <ac:chgData name="Fernando Barbosa" userId="26e508f0-5e45-4ff3-9cbc-2459c82fe5c2" providerId="ADAL" clId="{34DAC384-D01E-46FC-B5FB-303B8FF399FE}" dt="2023-01-09T18:40:29.995" v="1337"/>
          <ac:spMkLst>
            <pc:docMk/>
            <pc:sldMk cId="1840851153" sldId="2246"/>
            <ac:spMk id="5" creationId="{29BD1B81-F055-43DF-8DFF-250F247D7AB6}"/>
          </ac:spMkLst>
        </pc:spChg>
        <pc:spChg chg="add mod">
          <ac:chgData name="Fernando Barbosa" userId="26e508f0-5e45-4ff3-9cbc-2459c82fe5c2" providerId="ADAL" clId="{34DAC384-D01E-46FC-B5FB-303B8FF399FE}" dt="2023-01-09T18:41:30.501" v="1346" actId="255"/>
          <ac:spMkLst>
            <pc:docMk/>
            <pc:sldMk cId="1840851153" sldId="2246"/>
            <ac:spMk id="8" creationId="{FFA28B34-EFE0-4960-BA11-A74DCBF7D2EC}"/>
          </ac:spMkLst>
        </pc:spChg>
        <pc:graphicFrameChg chg="modGraphic">
          <ac:chgData name="Fernando Barbosa" userId="26e508f0-5e45-4ff3-9cbc-2459c82fe5c2" providerId="ADAL" clId="{34DAC384-D01E-46FC-B5FB-303B8FF399FE}" dt="2023-01-09T01:41:26.756" v="476" actId="20577"/>
          <ac:graphicFrameMkLst>
            <pc:docMk/>
            <pc:sldMk cId="1840851153" sldId="2246"/>
            <ac:graphicFrameMk id="7" creationId="{F43ED36F-69A8-437B-89E7-77A478F7C7A9}"/>
          </ac:graphicFrameMkLst>
        </pc:graphicFrameChg>
      </pc:sldChg>
      <pc:sldChg chg="modSp">
        <pc:chgData name="Fernando Barbosa" userId="26e508f0-5e45-4ff3-9cbc-2459c82fe5c2" providerId="ADAL" clId="{34DAC384-D01E-46FC-B5FB-303B8FF399FE}" dt="2023-01-09T19:13:25.668" v="1542" actId="255"/>
        <pc:sldMkLst>
          <pc:docMk/>
          <pc:sldMk cId="3713148456" sldId="2268"/>
        </pc:sldMkLst>
        <pc:spChg chg="mod">
          <ac:chgData name="Fernando Barbosa" userId="26e508f0-5e45-4ff3-9cbc-2459c82fe5c2" providerId="ADAL" clId="{34DAC384-D01E-46FC-B5FB-303B8FF399FE}" dt="2023-01-09T19:13:25.668" v="1542" actId="255"/>
          <ac:spMkLst>
            <pc:docMk/>
            <pc:sldMk cId="3713148456" sldId="2268"/>
            <ac:spMk id="10" creationId="{3BECA5DA-D417-4347-AA80-C703A86EFB56}"/>
          </ac:spMkLst>
        </pc:spChg>
      </pc:sldChg>
      <pc:sldChg chg="modSp">
        <pc:chgData name="Fernando Barbosa" userId="26e508f0-5e45-4ff3-9cbc-2459c82fe5c2" providerId="ADAL" clId="{34DAC384-D01E-46FC-B5FB-303B8FF399FE}" dt="2023-01-09T18:47:17.757" v="1365" actId="255"/>
        <pc:sldMkLst>
          <pc:docMk/>
          <pc:sldMk cId="1013231815" sldId="2272"/>
        </pc:sldMkLst>
        <pc:spChg chg="mod">
          <ac:chgData name="Fernando Barbosa" userId="26e508f0-5e45-4ff3-9cbc-2459c82fe5c2" providerId="ADAL" clId="{34DAC384-D01E-46FC-B5FB-303B8FF399FE}" dt="2023-01-09T18:47:17.757" v="1365" actId="255"/>
          <ac:spMkLst>
            <pc:docMk/>
            <pc:sldMk cId="1013231815" sldId="2272"/>
            <ac:spMk id="11" creationId="{3BECA5DA-D417-4347-AA80-C703A86EFB56}"/>
          </ac:spMkLst>
        </pc:spChg>
        <pc:spChg chg="mod">
          <ac:chgData name="Fernando Barbosa" userId="26e508f0-5e45-4ff3-9cbc-2459c82fe5c2" providerId="ADAL" clId="{34DAC384-D01E-46FC-B5FB-303B8FF399FE}" dt="2023-01-09T18:46:39.318" v="1363" actId="20577"/>
          <ac:spMkLst>
            <pc:docMk/>
            <pc:sldMk cId="1013231815" sldId="2272"/>
            <ac:spMk id="19" creationId="{00000000-0000-0000-0000-000000000000}"/>
          </ac:spMkLst>
        </pc:spChg>
      </pc:sldChg>
      <pc:sldChg chg="modSp">
        <pc:chgData name="Fernando Barbosa" userId="26e508f0-5e45-4ff3-9cbc-2459c82fe5c2" providerId="ADAL" clId="{34DAC384-D01E-46FC-B5FB-303B8FF399FE}" dt="2023-01-09T18:49:21.014" v="1367" actId="255"/>
        <pc:sldMkLst>
          <pc:docMk/>
          <pc:sldMk cId="486292244" sldId="2273"/>
        </pc:sldMkLst>
        <pc:spChg chg="mod">
          <ac:chgData name="Fernando Barbosa" userId="26e508f0-5e45-4ff3-9cbc-2459c82fe5c2" providerId="ADAL" clId="{34DAC384-D01E-46FC-B5FB-303B8FF399FE}" dt="2023-01-09T18:49:21.014" v="1367" actId="255"/>
          <ac:spMkLst>
            <pc:docMk/>
            <pc:sldMk cId="486292244" sldId="2273"/>
            <ac:spMk id="10" creationId="{3BECA5DA-D417-4347-AA80-C703A86EFB56}"/>
          </ac:spMkLst>
        </pc:spChg>
      </pc:sldChg>
      <pc:sldChg chg="modSp">
        <pc:chgData name="Fernando Barbosa" userId="26e508f0-5e45-4ff3-9cbc-2459c82fe5c2" providerId="ADAL" clId="{34DAC384-D01E-46FC-B5FB-303B8FF399FE}" dt="2023-01-09T19:21:49.141" v="1749" actId="255"/>
        <pc:sldMkLst>
          <pc:docMk/>
          <pc:sldMk cId="3058165201" sldId="2275"/>
        </pc:sldMkLst>
        <pc:spChg chg="mod">
          <ac:chgData name="Fernando Barbosa" userId="26e508f0-5e45-4ff3-9cbc-2459c82fe5c2" providerId="ADAL" clId="{34DAC384-D01E-46FC-B5FB-303B8FF399FE}" dt="2023-01-09T19:21:49.141" v="1749" actId="255"/>
          <ac:spMkLst>
            <pc:docMk/>
            <pc:sldMk cId="3058165201" sldId="2275"/>
            <ac:spMk id="7" creationId="{EDC01DE1-A17E-0B4A-B632-486D932E527D}"/>
          </ac:spMkLst>
        </pc:spChg>
      </pc:sldChg>
      <pc:sldChg chg="del">
        <pc:chgData name="Fernando Barbosa" userId="26e508f0-5e45-4ff3-9cbc-2459c82fe5c2" providerId="ADAL" clId="{34DAC384-D01E-46FC-B5FB-303B8FF399FE}" dt="2023-01-08T18:21:34.295" v="127" actId="2696"/>
        <pc:sldMkLst>
          <pc:docMk/>
          <pc:sldMk cId="4008723232" sldId="2278"/>
        </pc:sldMkLst>
      </pc:sldChg>
      <pc:sldChg chg="modSp">
        <pc:chgData name="Fernando Barbosa" userId="26e508f0-5e45-4ff3-9cbc-2459c82fe5c2" providerId="ADAL" clId="{34DAC384-D01E-46FC-B5FB-303B8FF399FE}" dt="2023-01-09T18:37:15.829" v="1336" actId="20577"/>
        <pc:sldMkLst>
          <pc:docMk/>
          <pc:sldMk cId="3614221129" sldId="2283"/>
        </pc:sldMkLst>
        <pc:graphicFrameChg chg="modGraphic">
          <ac:chgData name="Fernando Barbosa" userId="26e508f0-5e45-4ff3-9cbc-2459c82fe5c2" providerId="ADAL" clId="{34DAC384-D01E-46FC-B5FB-303B8FF399FE}" dt="2023-01-09T18:37:15.829" v="1336" actId="20577"/>
          <ac:graphicFrameMkLst>
            <pc:docMk/>
            <pc:sldMk cId="3614221129" sldId="2283"/>
            <ac:graphicFrameMk id="2" creationId="{00000000-0000-0000-0000-000000000000}"/>
          </ac:graphicFrameMkLst>
        </pc:graphicFrameChg>
      </pc:sldChg>
      <pc:sldChg chg="add del">
        <pc:chgData name="Fernando Barbosa" userId="26e508f0-5e45-4ff3-9cbc-2459c82fe5c2" providerId="ADAL" clId="{34DAC384-D01E-46FC-B5FB-303B8FF399FE}" dt="2023-01-09T18:45:03.590" v="1355" actId="2696"/>
        <pc:sldMkLst>
          <pc:docMk/>
          <pc:sldMk cId="4175851197" sldId="2284"/>
        </pc:sldMkLst>
      </pc:sldChg>
      <pc:sldChg chg="modSp">
        <pc:chgData name="Fernando Barbosa" userId="26e508f0-5e45-4ff3-9cbc-2459c82fe5c2" providerId="ADAL" clId="{34DAC384-D01E-46FC-B5FB-303B8FF399FE}" dt="2023-01-09T18:34:06.085" v="1311" actId="20577"/>
        <pc:sldMkLst>
          <pc:docMk/>
          <pc:sldMk cId="25106029" sldId="2286"/>
        </pc:sldMkLst>
        <pc:spChg chg="mod">
          <ac:chgData name="Fernando Barbosa" userId="26e508f0-5e45-4ff3-9cbc-2459c82fe5c2" providerId="ADAL" clId="{34DAC384-D01E-46FC-B5FB-303B8FF399FE}" dt="2023-01-09T01:14:26.688" v="371" actId="14100"/>
          <ac:spMkLst>
            <pc:docMk/>
            <pc:sldMk cId="25106029" sldId="2286"/>
            <ac:spMk id="2" creationId="{00000000-0000-0000-0000-000000000000}"/>
          </ac:spMkLst>
        </pc:spChg>
        <pc:spChg chg="mod">
          <ac:chgData name="Fernando Barbosa" userId="26e508f0-5e45-4ff3-9cbc-2459c82fe5c2" providerId="ADAL" clId="{34DAC384-D01E-46FC-B5FB-303B8FF399FE}" dt="2023-01-09T18:34:06.085" v="1311" actId="20577"/>
          <ac:spMkLst>
            <pc:docMk/>
            <pc:sldMk cId="25106029" sldId="2286"/>
            <ac:spMk id="7" creationId="{FDAA067E-08BD-483E-8955-FE9213D3B7C7}"/>
          </ac:spMkLst>
        </pc:spChg>
        <pc:spChg chg="mod">
          <ac:chgData name="Fernando Barbosa" userId="26e508f0-5e45-4ff3-9cbc-2459c82fe5c2" providerId="ADAL" clId="{34DAC384-D01E-46FC-B5FB-303B8FF399FE}" dt="2023-01-09T01:14:38.944" v="372" actId="1076"/>
          <ac:spMkLst>
            <pc:docMk/>
            <pc:sldMk cId="25106029" sldId="2286"/>
            <ac:spMk id="8" creationId="{00000000-0000-0000-0000-000000000000}"/>
          </ac:spMkLst>
        </pc:spChg>
        <pc:spChg chg="mod">
          <ac:chgData name="Fernando Barbosa" userId="26e508f0-5e45-4ff3-9cbc-2459c82fe5c2" providerId="ADAL" clId="{34DAC384-D01E-46FC-B5FB-303B8FF399FE}" dt="2023-01-09T01:15:02.719" v="374" actId="1076"/>
          <ac:spMkLst>
            <pc:docMk/>
            <pc:sldMk cId="25106029" sldId="2286"/>
            <ac:spMk id="13" creationId="{00000000-0000-0000-0000-000000000000}"/>
          </ac:spMkLst>
        </pc:spChg>
        <pc:graphicFrameChg chg="mod modGraphic">
          <ac:chgData name="Fernando Barbosa" userId="26e508f0-5e45-4ff3-9cbc-2459c82fe5c2" providerId="ADAL" clId="{34DAC384-D01E-46FC-B5FB-303B8FF399FE}" dt="2023-01-09T01:36:34.344" v="439" actId="20577"/>
          <ac:graphicFrameMkLst>
            <pc:docMk/>
            <pc:sldMk cId="25106029" sldId="2286"/>
            <ac:graphicFrameMk id="5" creationId="{55F0FFFF-7EF5-45A5-8E13-0D4DDE1B64D1}"/>
          </ac:graphicFrameMkLst>
        </pc:graphicFrameChg>
      </pc:sldChg>
      <pc:sldChg chg="addSp delSp modSp">
        <pc:chgData name="Fernando Barbosa" userId="26e508f0-5e45-4ff3-9cbc-2459c82fe5c2" providerId="ADAL" clId="{34DAC384-D01E-46FC-B5FB-303B8FF399FE}" dt="2023-01-09T19:12:57.629" v="1540" actId="255"/>
        <pc:sldMkLst>
          <pc:docMk/>
          <pc:sldMk cId="799701977" sldId="2287"/>
        </pc:sldMkLst>
        <pc:spChg chg="mod">
          <ac:chgData name="Fernando Barbosa" userId="26e508f0-5e45-4ff3-9cbc-2459c82fe5c2" providerId="ADAL" clId="{34DAC384-D01E-46FC-B5FB-303B8FF399FE}" dt="2023-01-09T13:46:13.782" v="789" actId="20577"/>
          <ac:spMkLst>
            <pc:docMk/>
            <pc:sldMk cId="799701977" sldId="2287"/>
            <ac:spMk id="17" creationId="{A2FC414D-DCF5-485C-B058-7F05132F02C9}"/>
          </ac:spMkLst>
        </pc:spChg>
        <pc:spChg chg="mod">
          <ac:chgData name="Fernando Barbosa" userId="26e508f0-5e45-4ff3-9cbc-2459c82fe5c2" providerId="ADAL" clId="{34DAC384-D01E-46FC-B5FB-303B8FF399FE}" dt="2023-01-09T19:12:57.629" v="1540" actId="255"/>
          <ac:spMkLst>
            <pc:docMk/>
            <pc:sldMk cId="799701977" sldId="2287"/>
            <ac:spMk id="18" creationId="{3BECA5DA-D417-4347-AA80-C703A86EFB56}"/>
          </ac:spMkLst>
        </pc:spChg>
        <pc:picChg chg="add mod ord">
          <ac:chgData name="Fernando Barbosa" userId="26e508f0-5e45-4ff3-9cbc-2459c82fe5c2" providerId="ADAL" clId="{34DAC384-D01E-46FC-B5FB-303B8FF399FE}" dt="2023-01-09T18:54:51.869" v="1372" actId="167"/>
          <ac:picMkLst>
            <pc:docMk/>
            <pc:sldMk cId="799701977" sldId="2287"/>
            <ac:picMk id="2" creationId="{05BF1A84-4716-45D9-94E6-22E81C9FAB34}"/>
          </ac:picMkLst>
        </pc:picChg>
        <pc:picChg chg="del">
          <ac:chgData name="Fernando Barbosa" userId="26e508f0-5e45-4ff3-9cbc-2459c82fe5c2" providerId="ADAL" clId="{34DAC384-D01E-46FC-B5FB-303B8FF399FE}" dt="2023-01-09T18:54:08.075" v="1368"/>
          <ac:picMkLst>
            <pc:docMk/>
            <pc:sldMk cId="799701977" sldId="2287"/>
            <ac:picMk id="22" creationId="{11D4D0E7-1094-4D44-8623-4A18DA6935B6}"/>
          </ac:picMkLst>
        </pc:picChg>
      </pc:sldChg>
      <pc:sldChg chg="modSp">
        <pc:chgData name="Fernando Barbosa" userId="26e508f0-5e45-4ff3-9cbc-2459c82fe5c2" providerId="ADAL" clId="{34DAC384-D01E-46FC-B5FB-303B8FF399FE}" dt="2023-01-09T19:12:47.581" v="1539" actId="255"/>
        <pc:sldMkLst>
          <pc:docMk/>
          <pc:sldMk cId="2599684876" sldId="2288"/>
        </pc:sldMkLst>
        <pc:spChg chg="mod">
          <ac:chgData name="Fernando Barbosa" userId="26e508f0-5e45-4ff3-9cbc-2459c82fe5c2" providerId="ADAL" clId="{34DAC384-D01E-46FC-B5FB-303B8FF399FE}" dt="2023-01-09T19:12:47.581" v="1539" actId="255"/>
          <ac:spMkLst>
            <pc:docMk/>
            <pc:sldMk cId="2599684876" sldId="2288"/>
            <ac:spMk id="18" creationId="{3BECA5DA-D417-4347-AA80-C703A86EFB56}"/>
          </ac:spMkLst>
        </pc:spChg>
        <pc:spChg chg="mod">
          <ac:chgData name="Fernando Barbosa" userId="26e508f0-5e45-4ff3-9cbc-2459c82fe5c2" providerId="ADAL" clId="{34DAC384-D01E-46FC-B5FB-303B8FF399FE}" dt="2023-01-09T13:27:55.813" v="782" actId="20577"/>
          <ac:spMkLst>
            <pc:docMk/>
            <pc:sldMk cId="2599684876" sldId="2288"/>
            <ac:spMk id="27" creationId="{A2FC414D-DCF5-485C-B058-7F05132F02C9}"/>
          </ac:spMkLst>
        </pc:spChg>
      </pc:sldChg>
      <pc:sldChg chg="delSp modSp">
        <pc:chgData name="Fernando Barbosa" userId="26e508f0-5e45-4ff3-9cbc-2459c82fe5c2" providerId="ADAL" clId="{34DAC384-D01E-46FC-B5FB-303B8FF399FE}" dt="2023-01-09T13:08:35.081" v="580"/>
        <pc:sldMkLst>
          <pc:docMk/>
          <pc:sldMk cId="1244150792" sldId="2289"/>
        </pc:sldMkLst>
        <pc:spChg chg="mod">
          <ac:chgData name="Fernando Barbosa" userId="26e508f0-5e45-4ff3-9cbc-2459c82fe5c2" providerId="ADAL" clId="{34DAC384-D01E-46FC-B5FB-303B8FF399FE}" dt="2023-01-09T13:06:35.583" v="485" actId="14100"/>
          <ac:spMkLst>
            <pc:docMk/>
            <pc:sldMk cId="1244150792" sldId="2289"/>
            <ac:spMk id="10" creationId="{00000000-0000-0000-0000-000000000000}"/>
          </ac:spMkLst>
        </pc:spChg>
        <pc:spChg chg="del">
          <ac:chgData name="Fernando Barbosa" userId="26e508f0-5e45-4ff3-9cbc-2459c82fe5c2" providerId="ADAL" clId="{34DAC384-D01E-46FC-B5FB-303B8FF399FE}" dt="2023-01-09T13:08:35.081" v="580"/>
          <ac:spMkLst>
            <pc:docMk/>
            <pc:sldMk cId="1244150792" sldId="2289"/>
            <ac:spMk id="13" creationId="{D5CC35A4-38C9-4F5E-AFB6-3C8786545D02}"/>
          </ac:spMkLst>
        </pc:spChg>
        <pc:graphicFrameChg chg="modGraphic">
          <ac:chgData name="Fernando Barbosa" userId="26e508f0-5e45-4ff3-9cbc-2459c82fe5c2" providerId="ADAL" clId="{34DAC384-D01E-46FC-B5FB-303B8FF399FE}" dt="2023-01-09T13:06:28.974" v="484" actId="20577"/>
          <ac:graphicFrameMkLst>
            <pc:docMk/>
            <pc:sldMk cId="1244150792" sldId="2289"/>
            <ac:graphicFrameMk id="3" creationId="{00000000-0000-0000-0000-000000000000}"/>
          </ac:graphicFrameMkLst>
        </pc:graphicFrameChg>
        <pc:graphicFrameChg chg="mod modGraphic">
          <ac:chgData name="Fernando Barbosa" userId="26e508f0-5e45-4ff3-9cbc-2459c82fe5c2" providerId="ADAL" clId="{34DAC384-D01E-46FC-B5FB-303B8FF399FE}" dt="2023-01-09T13:08:17.731" v="579" actId="20577"/>
          <ac:graphicFrameMkLst>
            <pc:docMk/>
            <pc:sldMk cId="1244150792" sldId="2289"/>
            <ac:graphicFrameMk id="6" creationId="{00000000-0000-0000-0000-000000000000}"/>
          </ac:graphicFrameMkLst>
        </pc:graphicFrameChg>
        <pc:cxnChg chg="mod">
          <ac:chgData name="Fernando Barbosa" userId="26e508f0-5e45-4ff3-9cbc-2459c82fe5c2" providerId="ADAL" clId="{34DAC384-D01E-46FC-B5FB-303B8FF399FE}" dt="2023-01-09T13:06:35.583" v="485" actId="14100"/>
          <ac:cxnSpMkLst>
            <pc:docMk/>
            <pc:sldMk cId="1244150792" sldId="2289"/>
            <ac:cxnSpMk id="12" creationId="{00000000-0000-0000-0000-000000000000}"/>
          </ac:cxnSpMkLst>
        </pc:cxnChg>
      </pc:sldChg>
      <pc:sldChg chg="addSp delSp modSp">
        <pc:chgData name="Fernando Barbosa" userId="26e508f0-5e45-4ff3-9cbc-2459c82fe5c2" providerId="ADAL" clId="{34DAC384-D01E-46FC-B5FB-303B8FF399FE}" dt="2023-01-09T19:13:16.716" v="1541" actId="255"/>
        <pc:sldMkLst>
          <pc:docMk/>
          <pc:sldMk cId="3191684648" sldId="2290"/>
        </pc:sldMkLst>
        <pc:spChg chg="add mod">
          <ac:chgData name="Fernando Barbosa" userId="26e508f0-5e45-4ff3-9cbc-2459c82fe5c2" providerId="ADAL" clId="{34DAC384-D01E-46FC-B5FB-303B8FF399FE}" dt="2023-01-09T15:21:27.072" v="1255" actId="20577"/>
          <ac:spMkLst>
            <pc:docMk/>
            <pc:sldMk cId="3191684648" sldId="2290"/>
            <ac:spMk id="11" creationId="{C9FACA2B-44C4-414D-93A9-6C19D04AC5D7}"/>
          </ac:spMkLst>
        </pc:spChg>
        <pc:spChg chg="add mod">
          <ac:chgData name="Fernando Barbosa" userId="26e508f0-5e45-4ff3-9cbc-2459c82fe5c2" providerId="ADAL" clId="{34DAC384-D01E-46FC-B5FB-303B8FF399FE}" dt="2023-01-09T14:11:09.350" v="978" actId="14100"/>
          <ac:spMkLst>
            <pc:docMk/>
            <pc:sldMk cId="3191684648" sldId="2290"/>
            <ac:spMk id="13" creationId="{FE451AD0-2920-4987-9B74-6893C8BF0614}"/>
          </ac:spMkLst>
        </pc:spChg>
        <pc:spChg chg="mod">
          <ac:chgData name="Fernando Barbosa" userId="26e508f0-5e45-4ff3-9cbc-2459c82fe5c2" providerId="ADAL" clId="{34DAC384-D01E-46FC-B5FB-303B8FF399FE}" dt="2023-01-09T15:20:44.023" v="1238" actId="20577"/>
          <ac:spMkLst>
            <pc:docMk/>
            <pc:sldMk cId="3191684648" sldId="2290"/>
            <ac:spMk id="17" creationId="{A2FC414D-DCF5-485C-B058-7F05132F02C9}"/>
          </ac:spMkLst>
        </pc:spChg>
        <pc:spChg chg="mod">
          <ac:chgData name="Fernando Barbosa" userId="26e508f0-5e45-4ff3-9cbc-2459c82fe5c2" providerId="ADAL" clId="{34DAC384-D01E-46FC-B5FB-303B8FF399FE}" dt="2023-01-09T19:13:16.716" v="1541" actId="255"/>
          <ac:spMkLst>
            <pc:docMk/>
            <pc:sldMk cId="3191684648" sldId="2290"/>
            <ac:spMk id="18" creationId="{3BECA5DA-D417-4347-AA80-C703A86EFB56}"/>
          </ac:spMkLst>
        </pc:spChg>
        <pc:spChg chg="add del mod">
          <ac:chgData name="Fernando Barbosa" userId="26e508f0-5e45-4ff3-9cbc-2459c82fe5c2" providerId="ADAL" clId="{34DAC384-D01E-46FC-B5FB-303B8FF399FE}" dt="2023-01-09T14:53:22.532" v="1055" actId="478"/>
          <ac:spMkLst>
            <pc:docMk/>
            <pc:sldMk cId="3191684648" sldId="2290"/>
            <ac:spMk id="19" creationId="{B50D780A-56C3-43CB-BF18-3733F12D41DB}"/>
          </ac:spMkLst>
        </pc:spChg>
        <pc:spChg chg="add mod">
          <ac:chgData name="Fernando Barbosa" userId="26e508f0-5e45-4ff3-9cbc-2459c82fe5c2" providerId="ADAL" clId="{34DAC384-D01E-46FC-B5FB-303B8FF399FE}" dt="2023-01-09T19:01:16.488" v="1407" actId="20577"/>
          <ac:spMkLst>
            <pc:docMk/>
            <pc:sldMk cId="3191684648" sldId="2290"/>
            <ac:spMk id="20" creationId="{A87F93C3-4ACB-447F-9750-CDE6567FED32}"/>
          </ac:spMkLst>
        </pc:spChg>
        <pc:spChg chg="add mod">
          <ac:chgData name="Fernando Barbosa" userId="26e508f0-5e45-4ff3-9cbc-2459c82fe5c2" providerId="ADAL" clId="{34DAC384-D01E-46FC-B5FB-303B8FF399FE}" dt="2023-01-09T15:22:24.736" v="1267" actId="20577"/>
          <ac:spMkLst>
            <pc:docMk/>
            <pc:sldMk cId="3191684648" sldId="2290"/>
            <ac:spMk id="21" creationId="{EE9F790C-D0C6-4BB8-96AD-8935C541F692}"/>
          </ac:spMkLst>
        </pc:spChg>
        <pc:spChg chg="add mod">
          <ac:chgData name="Fernando Barbosa" userId="26e508f0-5e45-4ff3-9cbc-2459c82fe5c2" providerId="ADAL" clId="{34DAC384-D01E-46FC-B5FB-303B8FF399FE}" dt="2023-01-09T19:03:31.895" v="1438" actId="5793"/>
          <ac:spMkLst>
            <pc:docMk/>
            <pc:sldMk cId="3191684648" sldId="2290"/>
            <ac:spMk id="25" creationId="{5E50ACAF-0A2F-4A07-BFAB-3AEADCEF4B81}"/>
          </ac:spMkLst>
        </pc:spChg>
        <pc:spChg chg="mod">
          <ac:chgData name="Fernando Barbosa" userId="26e508f0-5e45-4ff3-9cbc-2459c82fe5c2" providerId="ADAL" clId="{34DAC384-D01E-46FC-B5FB-303B8FF399FE}" dt="2023-01-09T19:01:58.063" v="1419" actId="20577"/>
          <ac:spMkLst>
            <pc:docMk/>
            <pc:sldMk cId="3191684648" sldId="2290"/>
            <ac:spMk id="26" creationId="{F2D77FD4-8FFC-42FF-80DA-E7FDD6977394}"/>
          </ac:spMkLst>
        </pc:spChg>
        <pc:spChg chg="del mod">
          <ac:chgData name="Fernando Barbosa" userId="26e508f0-5e45-4ff3-9cbc-2459c82fe5c2" providerId="ADAL" clId="{34DAC384-D01E-46FC-B5FB-303B8FF399FE}" dt="2023-01-09T14:59:25.332" v="1134"/>
          <ac:spMkLst>
            <pc:docMk/>
            <pc:sldMk cId="3191684648" sldId="2290"/>
            <ac:spMk id="27" creationId="{A2FC414D-DCF5-485C-B058-7F05132F02C9}"/>
          </ac:spMkLst>
        </pc:spChg>
        <pc:grpChg chg="add mod">
          <ac:chgData name="Fernando Barbosa" userId="26e508f0-5e45-4ff3-9cbc-2459c82fe5c2" providerId="ADAL" clId="{34DAC384-D01E-46FC-B5FB-303B8FF399FE}" dt="2023-01-09T15:07:25.159" v="1169" actId="1076"/>
          <ac:grpSpMkLst>
            <pc:docMk/>
            <pc:sldMk cId="3191684648" sldId="2290"/>
            <ac:grpSpMk id="16" creationId="{4E46D8EA-A7B6-4794-A658-2668D75483A2}"/>
          </ac:grpSpMkLst>
        </pc:grpChg>
        <pc:grpChg chg="add mod">
          <ac:chgData name="Fernando Barbosa" userId="26e508f0-5e45-4ff3-9cbc-2459c82fe5c2" providerId="ADAL" clId="{34DAC384-D01E-46FC-B5FB-303B8FF399FE}" dt="2023-01-09T15:07:25.159" v="1169" actId="1076"/>
          <ac:grpSpMkLst>
            <pc:docMk/>
            <pc:sldMk cId="3191684648" sldId="2290"/>
            <ac:grpSpMk id="22" creationId="{260274CE-451C-4184-82DD-E131D1C0A0E4}"/>
          </ac:grpSpMkLst>
        </pc:grpChg>
        <pc:picChg chg="add mod">
          <ac:chgData name="Fernando Barbosa" userId="26e508f0-5e45-4ff3-9cbc-2459c82fe5c2" providerId="ADAL" clId="{34DAC384-D01E-46FC-B5FB-303B8FF399FE}" dt="2023-01-09T15:06:54.734" v="1167" actId="164"/>
          <ac:picMkLst>
            <pc:docMk/>
            <pc:sldMk cId="3191684648" sldId="2290"/>
            <ac:picMk id="2" creationId="{DD7F99E4-CBC8-4E3C-9004-FE01E74B165B}"/>
          </ac:picMkLst>
        </pc:picChg>
        <pc:picChg chg="del">
          <ac:chgData name="Fernando Barbosa" userId="26e508f0-5e45-4ff3-9cbc-2459c82fe5c2" providerId="ADAL" clId="{34DAC384-D01E-46FC-B5FB-303B8FF399FE}" dt="2023-01-09T13:48:06.115" v="792" actId="478"/>
          <ac:picMkLst>
            <pc:docMk/>
            <pc:sldMk cId="3191684648" sldId="2290"/>
            <ac:picMk id="3" creationId="{00000000-0000-0000-0000-000000000000}"/>
          </ac:picMkLst>
        </pc:picChg>
        <pc:picChg chg="del">
          <ac:chgData name="Fernando Barbosa" userId="26e508f0-5e45-4ff3-9cbc-2459c82fe5c2" providerId="ADAL" clId="{34DAC384-D01E-46FC-B5FB-303B8FF399FE}" dt="2023-01-09T13:48:07.322" v="793" actId="478"/>
          <ac:picMkLst>
            <pc:docMk/>
            <pc:sldMk cId="3191684648" sldId="2290"/>
            <ac:picMk id="5" creationId="{00000000-0000-0000-0000-000000000000}"/>
          </ac:picMkLst>
        </pc:picChg>
        <pc:picChg chg="del">
          <ac:chgData name="Fernando Barbosa" userId="26e508f0-5e45-4ff3-9cbc-2459c82fe5c2" providerId="ADAL" clId="{34DAC384-D01E-46FC-B5FB-303B8FF399FE}" dt="2023-01-09T13:48:04.801" v="791" actId="478"/>
          <ac:picMkLst>
            <pc:docMk/>
            <pc:sldMk cId="3191684648" sldId="2290"/>
            <ac:picMk id="6" creationId="{00000000-0000-0000-0000-000000000000}"/>
          </ac:picMkLst>
        </pc:picChg>
        <pc:picChg chg="add mod">
          <ac:chgData name="Fernando Barbosa" userId="26e508f0-5e45-4ff3-9cbc-2459c82fe5c2" providerId="ADAL" clId="{34DAC384-D01E-46FC-B5FB-303B8FF399FE}" dt="2023-01-09T15:20:57.773" v="1240" actId="1076"/>
          <ac:picMkLst>
            <pc:docMk/>
            <pc:sldMk cId="3191684648" sldId="2290"/>
            <ac:picMk id="7" creationId="{C24992DD-CDB0-44FE-989F-309FB7924765}"/>
          </ac:picMkLst>
        </pc:picChg>
        <pc:picChg chg="add mod">
          <ac:chgData name="Fernando Barbosa" userId="26e508f0-5e45-4ff3-9cbc-2459c82fe5c2" providerId="ADAL" clId="{34DAC384-D01E-46FC-B5FB-303B8FF399FE}" dt="2023-01-09T15:06:54.734" v="1167" actId="164"/>
          <ac:picMkLst>
            <pc:docMk/>
            <pc:sldMk cId="3191684648" sldId="2290"/>
            <ac:picMk id="8" creationId="{1623212E-0965-43E3-9BF3-CF407BCE07A6}"/>
          </ac:picMkLst>
        </pc:picChg>
        <pc:picChg chg="add mod">
          <ac:chgData name="Fernando Barbosa" userId="26e508f0-5e45-4ff3-9cbc-2459c82fe5c2" providerId="ADAL" clId="{34DAC384-D01E-46FC-B5FB-303B8FF399FE}" dt="2023-01-09T15:07:02.087" v="1168" actId="164"/>
          <ac:picMkLst>
            <pc:docMk/>
            <pc:sldMk cId="3191684648" sldId="2290"/>
            <ac:picMk id="12" creationId="{4ED5AF78-DEB6-4434-97AB-1113A3CC3338}"/>
          </ac:picMkLst>
        </pc:picChg>
        <pc:picChg chg="add mod">
          <ac:chgData name="Fernando Barbosa" userId="26e508f0-5e45-4ff3-9cbc-2459c82fe5c2" providerId="ADAL" clId="{34DAC384-D01E-46FC-B5FB-303B8FF399FE}" dt="2023-01-09T15:07:02.087" v="1168" actId="164"/>
          <ac:picMkLst>
            <pc:docMk/>
            <pc:sldMk cId="3191684648" sldId="2290"/>
            <ac:picMk id="14" creationId="{48E74B79-5D03-4DE5-A0FC-3A2CDA1A2D87}"/>
          </ac:picMkLst>
        </pc:picChg>
        <pc:picChg chg="add mod">
          <ac:chgData name="Fernando Barbosa" userId="26e508f0-5e45-4ff3-9cbc-2459c82fe5c2" providerId="ADAL" clId="{34DAC384-D01E-46FC-B5FB-303B8FF399FE}" dt="2023-01-09T15:13:12.510" v="1180" actId="14100"/>
          <ac:picMkLst>
            <pc:docMk/>
            <pc:sldMk cId="3191684648" sldId="2290"/>
            <ac:picMk id="15" creationId="{64D65474-C7E8-45BC-8DFB-75037B437846}"/>
          </ac:picMkLst>
        </pc:picChg>
        <pc:picChg chg="add mod">
          <ac:chgData name="Fernando Barbosa" userId="26e508f0-5e45-4ff3-9cbc-2459c82fe5c2" providerId="ADAL" clId="{34DAC384-D01E-46FC-B5FB-303B8FF399FE}" dt="2023-01-09T15:13:16.933" v="1181" actId="14100"/>
          <ac:picMkLst>
            <pc:docMk/>
            <pc:sldMk cId="3191684648" sldId="2290"/>
            <ac:picMk id="23" creationId="{C06CCE40-77E7-4D08-BC11-06913D58D0FE}"/>
          </ac:picMkLst>
        </pc:picChg>
        <pc:cxnChg chg="add mod">
          <ac:chgData name="Fernando Barbosa" userId="26e508f0-5e45-4ff3-9cbc-2459c82fe5c2" providerId="ADAL" clId="{34DAC384-D01E-46FC-B5FB-303B8FF399FE}" dt="2023-01-09T14:11:20.982" v="979" actId="11529"/>
          <ac:cxnSpMkLst>
            <pc:docMk/>
            <pc:sldMk cId="3191684648" sldId="2290"/>
            <ac:cxnSpMk id="10" creationId="{1D8E3B06-CE44-4A06-BEE1-B799C607D1E8}"/>
          </ac:cxnSpMkLst>
        </pc:cxnChg>
      </pc:sldChg>
      <pc:sldChg chg="addSp delSp modSp">
        <pc:chgData name="Fernando Barbosa" userId="26e508f0-5e45-4ff3-9cbc-2459c82fe5c2" providerId="ADAL" clId="{34DAC384-D01E-46FC-B5FB-303B8FF399FE}" dt="2023-01-09T18:47:31.181" v="1366" actId="255"/>
        <pc:sldMkLst>
          <pc:docMk/>
          <pc:sldMk cId="26482126" sldId="2291"/>
        </pc:sldMkLst>
        <pc:spChg chg="add del mod">
          <ac:chgData name="Fernando Barbosa" userId="26e508f0-5e45-4ff3-9cbc-2459c82fe5c2" providerId="ADAL" clId="{34DAC384-D01E-46FC-B5FB-303B8FF399FE}" dt="2023-01-09T18:43:51.921" v="1351"/>
          <ac:spMkLst>
            <pc:docMk/>
            <pc:sldMk cId="26482126" sldId="2291"/>
            <ac:spMk id="2" creationId="{3B345BAF-45AD-4A77-BD8B-E79DFBDCFA52}"/>
          </ac:spMkLst>
        </pc:spChg>
        <pc:spChg chg="mod">
          <ac:chgData name="Fernando Barbosa" userId="26e508f0-5e45-4ff3-9cbc-2459c82fe5c2" providerId="ADAL" clId="{34DAC384-D01E-46FC-B5FB-303B8FF399FE}" dt="2023-01-09T18:45:19.390" v="1356" actId="14100"/>
          <ac:spMkLst>
            <pc:docMk/>
            <pc:sldMk cId="26482126" sldId="2291"/>
            <ac:spMk id="5" creationId="{A2FC414D-DCF5-485C-B058-7F05132F02C9}"/>
          </ac:spMkLst>
        </pc:spChg>
        <pc:spChg chg="del">
          <ac:chgData name="Fernando Barbosa" userId="26e508f0-5e45-4ff3-9cbc-2459c82fe5c2" providerId="ADAL" clId="{34DAC384-D01E-46FC-B5FB-303B8FF399FE}" dt="2023-01-09T18:43:48.263" v="1350"/>
          <ac:spMkLst>
            <pc:docMk/>
            <pc:sldMk cId="26482126" sldId="2291"/>
            <ac:spMk id="6" creationId="{3BECA5DA-D417-4347-AA80-C703A86EFB56}"/>
          </ac:spMkLst>
        </pc:spChg>
        <pc:spChg chg="del">
          <ac:chgData name="Fernando Barbosa" userId="26e508f0-5e45-4ff3-9cbc-2459c82fe5c2" providerId="ADAL" clId="{34DAC384-D01E-46FC-B5FB-303B8FF399FE}" dt="2023-01-09T18:43:42.465" v="1349"/>
          <ac:spMkLst>
            <pc:docMk/>
            <pc:sldMk cId="26482126" sldId="2291"/>
            <ac:spMk id="14" creationId="{FF29B0A2-66CF-4C40-AF70-331FA7F572C1}"/>
          </ac:spMkLst>
        </pc:spChg>
        <pc:spChg chg="add mod">
          <ac:chgData name="Fernando Barbosa" userId="26e508f0-5e45-4ff3-9cbc-2459c82fe5c2" providerId="ADAL" clId="{34DAC384-D01E-46FC-B5FB-303B8FF399FE}" dt="2023-01-09T18:47:31.181" v="1366" actId="255"/>
          <ac:spMkLst>
            <pc:docMk/>
            <pc:sldMk cId="26482126" sldId="2291"/>
            <ac:spMk id="18" creationId="{17815501-230E-48CC-871A-F17ADE5FAC6C}"/>
          </ac:spMkLst>
        </pc:spChg>
      </pc:sldChg>
    </pc:docChg>
  </pc:docChgLst>
  <pc:docChgLst>
    <pc:chgData name="Fernando Barbosa" userId="26e508f0-5e45-4ff3-9cbc-2459c82fe5c2" providerId="ADAL" clId="{4DCBDDA0-5AEA-4957-8F89-84E920B97EB8}"/>
    <pc:docChg chg="modSld">
      <pc:chgData name="Fernando Barbosa" userId="26e508f0-5e45-4ff3-9cbc-2459c82fe5c2" providerId="ADAL" clId="{4DCBDDA0-5AEA-4957-8F89-84E920B97EB8}" dt="2023-01-09T22:54:19.270" v="300" actId="20577"/>
      <pc:docMkLst>
        <pc:docMk/>
      </pc:docMkLst>
      <pc:sldChg chg="modSp">
        <pc:chgData name="Fernando Barbosa" userId="26e508f0-5e45-4ff3-9cbc-2459c82fe5c2" providerId="ADAL" clId="{4DCBDDA0-5AEA-4957-8F89-84E920B97EB8}" dt="2023-01-09T22:54:19.270" v="300" actId="20577"/>
        <pc:sldMkLst>
          <pc:docMk/>
          <pc:sldMk cId="3058165201" sldId="2275"/>
        </pc:sldMkLst>
        <pc:spChg chg="mod">
          <ac:chgData name="Fernando Barbosa" userId="26e508f0-5e45-4ff3-9cbc-2459c82fe5c2" providerId="ADAL" clId="{4DCBDDA0-5AEA-4957-8F89-84E920B97EB8}" dt="2023-01-09T22:54:19.270" v="300" actId="20577"/>
          <ac:spMkLst>
            <pc:docMk/>
            <pc:sldMk cId="3058165201" sldId="2275"/>
            <ac:spMk id="7" creationId="{EDC01DE1-A17E-0B4A-B632-486D932E52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EBE4-441A-4AA0-A1CF-83C2AB6BE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834" y="1453755"/>
            <a:ext cx="5922941" cy="1774948"/>
          </a:xfrm>
        </p:spPr>
        <p:txBody>
          <a:bodyPr>
            <a:normAutofit/>
          </a:bodyPr>
          <a:lstStyle/>
          <a:p>
            <a:r>
              <a:rPr lang="en-US" dirty="0"/>
              <a:t>Summary of eRD109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0BE25-9F46-4902-AC33-000AA2A3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355" y="3645638"/>
            <a:ext cx="5707110" cy="1588214"/>
          </a:xfrm>
        </p:spPr>
        <p:txBody>
          <a:bodyPr>
            <a:normAutofit/>
          </a:bodyPr>
          <a:lstStyle/>
          <a:p>
            <a:r>
              <a:rPr lang="en-US" sz="2000" dirty="0"/>
              <a:t>Fernando Barbosa (</a:t>
            </a:r>
            <a:r>
              <a:rPr lang="en-US" sz="2000" dirty="0" err="1"/>
              <a:t>JLab</a:t>
            </a:r>
            <a:r>
              <a:rPr lang="en-US" sz="2000" dirty="0"/>
              <a:t>), L3 CAM Electronics</a:t>
            </a:r>
          </a:p>
          <a:p>
            <a:r>
              <a:rPr lang="en-US" sz="2000" dirty="0" err="1"/>
              <a:t>ePIC</a:t>
            </a:r>
            <a:r>
              <a:rPr lang="en-US" sz="2000" dirty="0"/>
              <a:t> Collaboration Meeting</a:t>
            </a:r>
          </a:p>
          <a:p>
            <a:r>
              <a:rPr lang="en-US" sz="1400" dirty="0"/>
              <a:t>11 January 2023</a:t>
            </a:r>
          </a:p>
        </p:txBody>
      </p:sp>
    </p:spTree>
    <p:extLst>
      <p:ext uri="{BB962C8B-B14F-4D97-AF65-F5344CB8AC3E}">
        <p14:creationId xmlns:p14="http://schemas.microsoft.com/office/powerpoint/2010/main" val="202559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F1A84-4716-45D9-94E6-22E81C9F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06" y="1749881"/>
            <a:ext cx="5121729" cy="17192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5690795" y="5756304"/>
            <a:ext cx="3209365" cy="700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Collaboration by OMEGA/</a:t>
            </a:r>
            <a:r>
              <a:rPr lang="en-US" sz="1400" dirty="0" err="1"/>
              <a:t>IJCLab</a:t>
            </a:r>
            <a:r>
              <a:rPr lang="en-US" sz="1400" dirty="0"/>
              <a:t>/CEA-</a:t>
            </a:r>
            <a:r>
              <a:rPr lang="en-US" sz="1400" dirty="0" err="1"/>
              <a:t>Irfu</a:t>
            </a:r>
            <a:r>
              <a:rPr lang="en-US" sz="1400" dirty="0"/>
              <a:t>/AGH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D – AC-LGAD </a:t>
            </a:r>
            <a:r>
              <a:rPr lang="en-US" sz="1200" dirty="0"/>
              <a:t>(Low Gain Avalanche Diode)</a:t>
            </a:r>
            <a:r>
              <a:rPr lang="en-US" sz="2400" dirty="0"/>
              <a:t> – </a:t>
            </a:r>
            <a:r>
              <a:rPr lang="en-US" sz="2000" dirty="0"/>
              <a:t>EICROC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for AC-LGADs by considering three (4) options: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the EICROC2 based on existing EICROC0 (4x4 pads):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EICROC1 (8x4 or 16x4 pads): 2023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EICROC2 (32x16 or 32x32 pads): 2024 - 2025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3044130" y="3625211"/>
            <a:ext cx="6010482" cy="2054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</a:rPr>
              <a:t>Preamp, discriminator – ATLAS ALTIROC.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I2C slow controls – CMS HGCROC.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TOA TDC – CEA-</a:t>
            </a:r>
            <a:r>
              <a:rPr lang="en-US" sz="1600" dirty="0" err="1">
                <a:solidFill>
                  <a:srgbClr val="0000FF"/>
                </a:solidFill>
              </a:rPr>
              <a:t>Irfu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ADC (8b) – AGH Krakow and </a:t>
            </a:r>
            <a:r>
              <a:rPr lang="en-US" sz="1600" dirty="0" err="1">
                <a:solidFill>
                  <a:srgbClr val="0000FF"/>
                </a:solidFill>
              </a:rPr>
              <a:t>IJCLab</a:t>
            </a:r>
            <a:r>
              <a:rPr lang="en-US" sz="1600" dirty="0">
                <a:solidFill>
                  <a:srgbClr val="0000FF"/>
                </a:solidFill>
              </a:rPr>
              <a:t> (EICROC1, EICROC2).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Readout FIFO depth 8 (200 ns).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Jitter: 15-20 ps.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Power: 1-2 </a:t>
            </a:r>
            <a:r>
              <a:rPr lang="en-US" sz="1600" dirty="0" err="1">
                <a:solidFill>
                  <a:srgbClr val="0000FF"/>
                </a:solidFill>
              </a:rPr>
              <a:t>mW</a:t>
            </a:r>
            <a:r>
              <a:rPr lang="en-US" sz="1600" dirty="0">
                <a:solidFill>
                  <a:srgbClr val="0000FF"/>
                </a:solidFill>
              </a:rPr>
              <a:t>/Ch.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0D13AA-A651-41C0-9FA0-D1D81BDF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51" y="1730060"/>
            <a:ext cx="1555436" cy="161813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AD53FF2-C898-4C50-AF3B-19E010EA3E1D}"/>
              </a:ext>
            </a:extLst>
          </p:cNvPr>
          <p:cNvSpPr txBox="1">
            <a:spLocks/>
          </p:cNvSpPr>
          <p:nvPr/>
        </p:nvSpPr>
        <p:spPr>
          <a:xfrm>
            <a:off x="525621" y="3361527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FF"/>
                </a:solidFill>
              </a:rPr>
              <a:t>4x4 500 um pixels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D9BE38-C0F8-46C5-A8DE-816F993AE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1" y="3739981"/>
            <a:ext cx="2437280" cy="2678287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6A53BE-85B2-4A35-9692-2828E1C5E895}"/>
              </a:ext>
            </a:extLst>
          </p:cNvPr>
          <p:cNvSpPr txBox="1">
            <a:spLocks/>
          </p:cNvSpPr>
          <p:nvPr/>
        </p:nvSpPr>
        <p:spPr>
          <a:xfrm>
            <a:off x="3153591" y="3183819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FF"/>
                </a:solidFill>
              </a:rPr>
              <a:t>One pixel – EICROC0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A41FE88-E7BC-470B-BC1B-FF9B69DA6CB5}"/>
              </a:ext>
            </a:extLst>
          </p:cNvPr>
          <p:cNvSpPr txBox="1">
            <a:spLocks/>
          </p:cNvSpPr>
          <p:nvPr/>
        </p:nvSpPr>
        <p:spPr>
          <a:xfrm>
            <a:off x="1249851" y="6418268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FF"/>
                </a:solidFill>
              </a:rPr>
              <a:t>One pixel</a:t>
            </a:r>
          </a:p>
        </p:txBody>
      </p:sp>
    </p:spTree>
    <p:extLst>
      <p:ext uri="{BB962C8B-B14F-4D97-AF65-F5344CB8AC3E}">
        <p14:creationId xmlns:p14="http://schemas.microsoft.com/office/powerpoint/2010/main" val="79970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8432616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D – AC-LGAD </a:t>
            </a:r>
            <a:r>
              <a:rPr lang="en-US" sz="1200" dirty="0"/>
              <a:t>(Low Gain Avalanche Diode)</a:t>
            </a:r>
            <a:r>
              <a:rPr lang="en-US" sz="2400" dirty="0"/>
              <a:t> – </a:t>
            </a:r>
            <a:r>
              <a:rPr lang="en-US" sz="2000" dirty="0"/>
              <a:t>FCFD &amp; BTOF 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	Develop the FCFDv2 based on existing FCFDv0: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FCFDv1: 2023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FCFCv2: 2024 - 2025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81" y="1126692"/>
            <a:ext cx="2824401" cy="2462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82" y="2501657"/>
            <a:ext cx="2133600" cy="147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28" y="1476135"/>
            <a:ext cx="3189953" cy="1305878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1058091" y="3741880"/>
            <a:ext cx="5118128" cy="71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</a:rPr>
              <a:t>TSMC 65 nm.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Timing precision: ~30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@ 5 </a:t>
            </a:r>
            <a:r>
              <a:rPr lang="en-US" sz="1400" dirty="0" err="1">
                <a:solidFill>
                  <a:srgbClr val="0000FF"/>
                </a:solidFill>
              </a:rPr>
              <a:t>fC</a:t>
            </a:r>
            <a:r>
              <a:rPr lang="en-US" sz="1400" dirty="0">
                <a:solidFill>
                  <a:srgbClr val="0000FF"/>
                </a:solidFill>
              </a:rPr>
              <a:t>; &lt;10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@ 30 </a:t>
            </a:r>
            <a:r>
              <a:rPr lang="en-US" sz="1400" dirty="0" err="1">
                <a:solidFill>
                  <a:srgbClr val="0000FF"/>
                </a:solidFill>
              </a:rPr>
              <a:t>fC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4614193"/>
            <a:ext cx="83643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	Barrel TOF Low Mass Service Hybrid</a:t>
            </a:r>
          </a:p>
          <a:p>
            <a:pPr lvl="1"/>
            <a:r>
              <a:rPr lang="en-US" sz="1400" dirty="0"/>
              <a:t>Development, design and construction of the power delivery and readout service system for the barrel TOF: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/>
              <a:t>onnect to a row of AC-LGAD readout chips on a given TOF stave module.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Aggregate their data into a single data stream.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Deliver power distribution, sensor biasing, voltage regulation and slow control services to and from all readout chips and sensor modules.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8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8432616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D – AC-LGAD </a:t>
            </a:r>
            <a:r>
              <a:rPr lang="en-US" sz="1200" dirty="0"/>
              <a:t>(Low Gain Avalanche Diode)</a:t>
            </a:r>
            <a:r>
              <a:rPr lang="en-US" sz="2400" dirty="0"/>
              <a:t> – </a:t>
            </a: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Party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611401"/>
            <a:ext cx="836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	Investigate third-party ASIC solutions (SCIPP):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HPSoC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(NALU) – December 2023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1058090" y="2754175"/>
            <a:ext cx="7334795" cy="332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</a:rPr>
              <a:t>Waveform, TSMC 65 nm, 4 </a:t>
            </a:r>
            <a:r>
              <a:rPr lang="en-US" sz="1400" dirty="0" err="1">
                <a:solidFill>
                  <a:srgbClr val="0000FF"/>
                </a:solidFill>
              </a:rPr>
              <a:t>ch</a:t>
            </a:r>
            <a:r>
              <a:rPr lang="en-US" sz="1400" dirty="0">
                <a:solidFill>
                  <a:srgbClr val="0000FF"/>
                </a:solidFill>
              </a:rPr>
              <a:t>, ~3.6 </a:t>
            </a:r>
            <a:r>
              <a:rPr lang="en-US" sz="1400" dirty="0" err="1">
                <a:solidFill>
                  <a:srgbClr val="0000FF"/>
                </a:solidFill>
              </a:rPr>
              <a:t>mW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ch</a:t>
            </a:r>
            <a:r>
              <a:rPr lang="en-US" sz="1400" dirty="0">
                <a:solidFill>
                  <a:srgbClr val="0000FF"/>
                </a:solidFill>
              </a:rPr>
              <a:t>, Timing precision: 10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– 20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(goal).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46D8EA-A7B6-4794-A658-2668D75483A2}"/>
              </a:ext>
            </a:extLst>
          </p:cNvPr>
          <p:cNvGrpSpPr/>
          <p:nvPr/>
        </p:nvGrpSpPr>
        <p:grpSpPr>
          <a:xfrm>
            <a:off x="1275805" y="1070106"/>
            <a:ext cx="6420397" cy="1638410"/>
            <a:chOff x="1275805" y="1196176"/>
            <a:chExt cx="6420397" cy="16384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7F99E4-CBC8-4E3C-9004-FE01E74B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805" y="1309874"/>
              <a:ext cx="1652452" cy="14916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4992DD-CDB0-44FE-989F-309FB7924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839" y="1249448"/>
              <a:ext cx="2172808" cy="15630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23212E-0965-43E3-9BF3-CF407BCE0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811" y="1196176"/>
              <a:ext cx="2315391" cy="163841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E451AD0-2920-4987-9B74-6893C8BF0614}"/>
              </a:ext>
            </a:extLst>
          </p:cNvPr>
          <p:cNvSpPr/>
          <p:nvPr/>
        </p:nvSpPr>
        <p:spPr>
          <a:xfrm>
            <a:off x="6805613" y="2411822"/>
            <a:ext cx="447675" cy="259942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8E3B06-CE44-4A06-BEE1-B799C607D1E8}"/>
              </a:ext>
            </a:extLst>
          </p:cNvPr>
          <p:cNvCxnSpPr/>
          <p:nvPr/>
        </p:nvCxnSpPr>
        <p:spPr>
          <a:xfrm flipV="1">
            <a:off x="6929438" y="2671764"/>
            <a:ext cx="67774" cy="30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9FACA2B-44C4-414D-93A9-6C19D04AC5D7}"/>
              </a:ext>
            </a:extLst>
          </p:cNvPr>
          <p:cNvSpPr/>
          <p:nvPr/>
        </p:nvSpPr>
        <p:spPr>
          <a:xfrm>
            <a:off x="467544" y="2973763"/>
            <a:ext cx="3553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b) ASROC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Anadyne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– August 2023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7F93C3-4ACB-447F-9750-CDE6567FED32}"/>
              </a:ext>
            </a:extLst>
          </p:cNvPr>
          <p:cNvSpPr txBox="1">
            <a:spLocks/>
          </p:cNvSpPr>
          <p:nvPr/>
        </p:nvSpPr>
        <p:spPr>
          <a:xfrm>
            <a:off x="1058090" y="4525854"/>
            <a:ext cx="7334795" cy="332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</a:rPr>
              <a:t>Discriminator, </a:t>
            </a:r>
            <a:r>
              <a:rPr lang="en-US" sz="1400" dirty="0" err="1">
                <a:solidFill>
                  <a:srgbClr val="0000FF"/>
                </a:solidFill>
              </a:rPr>
              <a:t>SiGe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BiCMOS</a:t>
            </a:r>
            <a:r>
              <a:rPr lang="en-US" sz="1400" dirty="0">
                <a:solidFill>
                  <a:srgbClr val="0000FF"/>
                </a:solidFill>
              </a:rPr>
              <a:t>, 16 </a:t>
            </a:r>
            <a:r>
              <a:rPr lang="en-US" sz="1400" dirty="0" err="1">
                <a:solidFill>
                  <a:srgbClr val="0000FF"/>
                </a:solidFill>
              </a:rPr>
              <a:t>ch</a:t>
            </a:r>
            <a:r>
              <a:rPr lang="en-US" sz="1400" dirty="0">
                <a:solidFill>
                  <a:srgbClr val="0000FF"/>
                </a:solidFill>
              </a:rPr>
              <a:t>, ~ 1 </a:t>
            </a:r>
            <a:r>
              <a:rPr lang="en-US" sz="1400" dirty="0" err="1">
                <a:solidFill>
                  <a:srgbClr val="0000FF"/>
                </a:solidFill>
              </a:rPr>
              <a:t>mW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ch</a:t>
            </a:r>
            <a:r>
              <a:rPr lang="en-US" sz="1400" dirty="0">
                <a:solidFill>
                  <a:srgbClr val="0000FF"/>
                </a:solidFill>
              </a:rPr>
              <a:t>, Timing precision: 5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– 15 ps.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0274CE-451C-4184-82DD-E131D1C0A0E4}"/>
              </a:ext>
            </a:extLst>
          </p:cNvPr>
          <p:cNvGrpSpPr/>
          <p:nvPr/>
        </p:nvGrpSpPr>
        <p:grpSpPr>
          <a:xfrm>
            <a:off x="1275805" y="3254927"/>
            <a:ext cx="5341811" cy="1253924"/>
            <a:chOff x="1275805" y="3380997"/>
            <a:chExt cx="5341811" cy="12539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D5AF78-DEB6-4434-97AB-1113A3CC3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805" y="3380997"/>
              <a:ext cx="2551477" cy="12300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E74B79-5D03-4DE5-A0FC-3A2CDA1A2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3424161"/>
              <a:ext cx="2045616" cy="121076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E9F790C-D0C6-4BB8-96AD-8935C541F692}"/>
              </a:ext>
            </a:extLst>
          </p:cNvPr>
          <p:cNvSpPr/>
          <p:nvPr/>
        </p:nvSpPr>
        <p:spPr>
          <a:xfrm>
            <a:off x="467544" y="4765583"/>
            <a:ext cx="2870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b) FAST (INFN) – May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D65474-C7E8-45BC-8DFB-75037B437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805" y="5017282"/>
            <a:ext cx="1517393" cy="1325256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E50ACAF-0A2F-4A07-BFAB-3AEADCEF4B81}"/>
              </a:ext>
            </a:extLst>
          </p:cNvPr>
          <p:cNvSpPr txBox="1">
            <a:spLocks/>
          </p:cNvSpPr>
          <p:nvPr/>
        </p:nvSpPr>
        <p:spPr>
          <a:xfrm>
            <a:off x="5169646" y="5448177"/>
            <a:ext cx="3223239" cy="67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</a:rPr>
              <a:t>TDC, 110 nm CMOS, 16/20 </a:t>
            </a:r>
            <a:r>
              <a:rPr lang="en-US" sz="1400" dirty="0" err="1">
                <a:solidFill>
                  <a:srgbClr val="0000FF"/>
                </a:solidFill>
              </a:rPr>
              <a:t>ch</a:t>
            </a:r>
            <a:r>
              <a:rPr lang="en-US" sz="1400" dirty="0">
                <a:solidFill>
                  <a:srgbClr val="0000FF"/>
                </a:solidFill>
              </a:rPr>
              <a:t>, ~2 </a:t>
            </a:r>
            <a:r>
              <a:rPr lang="en-US" sz="1400" dirty="0" err="1">
                <a:solidFill>
                  <a:srgbClr val="0000FF"/>
                </a:solidFill>
              </a:rPr>
              <a:t>mW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ch</a:t>
            </a:r>
            <a:r>
              <a:rPr lang="en-US" sz="1400" dirty="0">
                <a:solidFill>
                  <a:srgbClr val="0000FF"/>
                </a:solidFill>
              </a:rPr>
              <a:t>, Timing precision: 15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– 45 ps.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6CCE40-77E7-4D08-BC11-06913D58D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256" y="5024486"/>
            <a:ext cx="2103273" cy="13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8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F3036-6848-417D-9E8F-5F66D596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FC642-B8AF-4321-8778-40613A51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8" y="1642134"/>
            <a:ext cx="2243642" cy="183374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6CE4BE-0BB2-4FB8-B64D-820DB36ABFAD}"/>
              </a:ext>
            </a:extLst>
          </p:cNvPr>
          <p:cNvSpPr txBox="1">
            <a:spLocks/>
          </p:cNvSpPr>
          <p:nvPr/>
        </p:nvSpPr>
        <p:spPr>
          <a:xfrm>
            <a:off x="693118" y="3595684"/>
            <a:ext cx="7981467" cy="312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64-Ch, updated design from SAMPA V5, migrating to 65 nm CMOS.</a:t>
            </a:r>
          </a:p>
          <a:p>
            <a:r>
              <a:rPr lang="en-US" sz="1600" dirty="0"/>
              <a:t>Peaking time: 50 – 500 ns</a:t>
            </a:r>
          </a:p>
          <a:p>
            <a:r>
              <a:rPr lang="en-US" sz="1600" dirty="0"/>
              <a:t>Inputs: </a:t>
            </a:r>
            <a:r>
              <a:rPr lang="en-US" sz="1600" dirty="0" err="1"/>
              <a:t>Cin</a:t>
            </a:r>
            <a:r>
              <a:rPr lang="en-US" sz="1600" dirty="0"/>
              <a:t> optimized for 200 pF; Rates: &gt;25 kHz/</a:t>
            </a:r>
            <a:r>
              <a:rPr lang="en-US" sz="1600" dirty="0" err="1"/>
              <a:t>Ch</a:t>
            </a:r>
            <a:r>
              <a:rPr lang="en-US" sz="1600" dirty="0"/>
              <a:t> (~100’s kHz); Dual polarity.</a:t>
            </a:r>
          </a:p>
          <a:p>
            <a:r>
              <a:rPr lang="en-US" sz="1600" dirty="0"/>
              <a:t>ADC: 12 bits, 5 – 50 MSPS.</a:t>
            </a:r>
          </a:p>
          <a:p>
            <a:r>
              <a:rPr lang="en-US" sz="1600" dirty="0"/>
              <a:t>Extensive data processing capabilities.</a:t>
            </a:r>
          </a:p>
          <a:p>
            <a:r>
              <a:rPr lang="en-US" sz="1600" dirty="0" err="1"/>
              <a:t>Triggerless</a:t>
            </a:r>
            <a:r>
              <a:rPr lang="en-US" sz="1600" dirty="0"/>
              <a:t> and triggered operation.</a:t>
            </a:r>
          </a:p>
          <a:p>
            <a:r>
              <a:rPr lang="en-US" sz="1600" dirty="0"/>
              <a:t>Power: 15 </a:t>
            </a:r>
            <a:r>
              <a:rPr lang="en-US" sz="1600" dirty="0" err="1"/>
              <a:t>mW</a:t>
            </a:r>
            <a:r>
              <a:rPr lang="en-US" sz="1600" dirty="0"/>
              <a:t>/Ch</a:t>
            </a:r>
          </a:p>
          <a:p>
            <a:r>
              <a:rPr lang="en-US" sz="1600" dirty="0"/>
              <a:t>Several 1 </a:t>
            </a:r>
            <a:r>
              <a:rPr lang="en-US" sz="1600" dirty="0" err="1"/>
              <a:t>Gbps</a:t>
            </a:r>
            <a:r>
              <a:rPr lang="en-US" sz="1600" dirty="0"/>
              <a:t> links.</a:t>
            </a:r>
          </a:p>
          <a:p>
            <a:r>
              <a:rPr lang="en-US" sz="1600" dirty="0"/>
              <a:t>I2C configuration.</a:t>
            </a: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E55D96-6BEE-4A30-92E1-3734D5F57979}"/>
              </a:ext>
            </a:extLst>
          </p:cNvPr>
          <p:cNvSpPr txBox="1">
            <a:spLocks/>
          </p:cNvSpPr>
          <p:nvPr/>
        </p:nvSpPr>
        <p:spPr>
          <a:xfrm>
            <a:off x="4979773" y="4997677"/>
            <a:ext cx="3696864" cy="1155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SALSA prototype submission – late 2022 ( a few channels).</a:t>
            </a:r>
          </a:p>
          <a:p>
            <a:r>
              <a:rPr lang="en-US" sz="1400" dirty="0"/>
              <a:t>Collaboration of </a:t>
            </a:r>
            <a:r>
              <a:rPr lang="en-US" sz="1400" dirty="0" err="1"/>
              <a:t>Irfu</a:t>
            </a:r>
            <a:r>
              <a:rPr lang="en-US" sz="1400" dirty="0"/>
              <a:t> CEA </a:t>
            </a:r>
            <a:r>
              <a:rPr lang="en-US" sz="1400" dirty="0" err="1"/>
              <a:t>Saclay</a:t>
            </a:r>
            <a:r>
              <a:rPr lang="en-US" sz="1400" dirty="0"/>
              <a:t> and U. of São Paulo.</a:t>
            </a:r>
          </a:p>
          <a:p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8432616" cy="800092"/>
          </a:xfrm>
        </p:spPr>
        <p:txBody>
          <a:bodyPr>
            <a:normAutofit/>
          </a:bodyPr>
          <a:lstStyle/>
          <a:p>
            <a:r>
              <a:rPr lang="en-US" sz="2400" dirty="0"/>
              <a:t>Proposal E – MPGD </a:t>
            </a:r>
            <a:r>
              <a:rPr lang="en-US" sz="1200" dirty="0"/>
              <a:t>(Micro-Patterned Gaseous Detectors)</a:t>
            </a:r>
            <a:r>
              <a:rPr lang="en-US" sz="2400" dirty="0"/>
              <a:t> – </a:t>
            </a:r>
            <a:r>
              <a:rPr lang="en-US" sz="2000" dirty="0"/>
              <a:t>SALSA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for MPGDs, based on previous ASICs: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SALSA1: 2023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SALSA2: 2024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SALSA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(pre-production):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32" y="1164773"/>
            <a:ext cx="4664868" cy="231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A505-EB17-4E51-9F75-3FEB99F6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28" y="83154"/>
            <a:ext cx="7886700" cy="807078"/>
          </a:xfrm>
        </p:spPr>
        <p:txBody>
          <a:bodyPr>
            <a:normAutofit/>
          </a:bodyPr>
          <a:lstStyle/>
          <a:p>
            <a:r>
              <a:rPr lang="en-US" sz="3200" dirty="0"/>
              <a:t>Project Timeline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C11B673A-01E6-457A-803D-4817C946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3133" y="6393484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 dirty="0"/>
          </a:p>
        </p:txBody>
      </p:sp>
      <p:sp>
        <p:nvSpPr>
          <p:cNvPr id="23" name="TextBox 4"/>
          <p:cNvSpPr txBox="1"/>
          <p:nvPr/>
        </p:nvSpPr>
        <p:spPr>
          <a:xfrm>
            <a:off x="246371" y="5358118"/>
            <a:ext cx="877708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of Construction &amp; Installation phase for Electronics: April 2025 – January 2030.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of some items may be extended to April 2031.</a:t>
            </a:r>
          </a:p>
        </p:txBody>
      </p:sp>
      <p:sp>
        <p:nvSpPr>
          <p:cNvPr id="31" name="TextBox 4"/>
          <p:cNvSpPr txBox="1"/>
          <p:nvPr/>
        </p:nvSpPr>
        <p:spPr>
          <a:xfrm>
            <a:off x="479279" y="813913"/>
            <a:ext cx="762199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Construction and Installation includes procurements and deliveries and are initiated at different times of this phase.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B67E62-6259-4E65-95F2-2A8066B80AA5}"/>
              </a:ext>
            </a:extLst>
          </p:cNvPr>
          <p:cNvGrpSpPr>
            <a:grpSpLocks noChangeAspect="1"/>
          </p:cNvGrpSpPr>
          <p:nvPr/>
        </p:nvGrpSpPr>
        <p:grpSpPr>
          <a:xfrm>
            <a:off x="679707" y="1328611"/>
            <a:ext cx="5963945" cy="3923441"/>
            <a:chOff x="953222" y="1328611"/>
            <a:chExt cx="7210425" cy="47434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EA5A05-7C3C-46B3-A3C6-D99958029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222" y="1328611"/>
              <a:ext cx="7210425" cy="474345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227755" y="4546867"/>
              <a:ext cx="2086984" cy="38345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098201" y="2463501"/>
              <a:ext cx="1398495" cy="30386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98201" y="3628815"/>
              <a:ext cx="2279812" cy="38345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5F83F1-4F10-43D2-A49B-C9C03D402C0F}"/>
              </a:ext>
            </a:extLst>
          </p:cNvPr>
          <p:cNvSpPr txBox="1">
            <a:spLocks/>
          </p:cNvSpPr>
          <p:nvPr/>
        </p:nvSpPr>
        <p:spPr>
          <a:xfrm>
            <a:off x="6643653" y="2168222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R&amp;D until 4/2025.</a:t>
            </a:r>
          </a:p>
          <a:p>
            <a:pPr marL="0" indent="0">
              <a:buNone/>
            </a:pPr>
            <a:r>
              <a:rPr lang="en-US" sz="1400" dirty="0"/>
              <a:t>(Most~1.5 Years)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B32B73-2AF8-40D3-B311-DBBD851FDA9B}"/>
              </a:ext>
            </a:extLst>
          </p:cNvPr>
          <p:cNvSpPr txBox="1">
            <a:spLocks/>
          </p:cNvSpPr>
          <p:nvPr/>
        </p:nvSpPr>
        <p:spPr>
          <a:xfrm>
            <a:off x="6643653" y="3086678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Design until 9/2027.</a:t>
            </a:r>
          </a:p>
          <a:p>
            <a:pPr marL="0" indent="0">
              <a:buNone/>
            </a:pPr>
            <a:r>
              <a:rPr lang="en-US" sz="1400" dirty="0"/>
              <a:t>(Most~2 Years)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9D55FD-EFEB-413A-8D2B-BBA3E99ED4F3}"/>
              </a:ext>
            </a:extLst>
          </p:cNvPr>
          <p:cNvSpPr txBox="1">
            <a:spLocks/>
          </p:cNvSpPr>
          <p:nvPr/>
        </p:nvSpPr>
        <p:spPr>
          <a:xfrm>
            <a:off x="6643653" y="3991565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4/2025 to 4/2031.</a:t>
            </a:r>
          </a:p>
          <a:p>
            <a:pPr marL="0" indent="0">
              <a:buNone/>
            </a:pPr>
            <a:r>
              <a:rPr lang="en-US" sz="1400" dirty="0"/>
              <a:t>(~6 Years)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38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87" y="170150"/>
            <a:ext cx="7016694" cy="800092"/>
          </a:xfrm>
        </p:spPr>
        <p:txBody>
          <a:bodyPr>
            <a:normAutofit/>
          </a:bodyPr>
          <a:lstStyle/>
          <a:p>
            <a:r>
              <a:rPr lang="en-US" sz="2800" dirty="0"/>
              <a:t>eRD109 – Proposals: Cost &amp;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 requests for each of the five (5) proposals: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66585"/>
              </p:ext>
            </p:extLst>
          </p:nvPr>
        </p:nvGraphicFramePr>
        <p:xfrm>
          <a:off x="1059961" y="1307782"/>
          <a:ext cx="6826738" cy="2463802"/>
        </p:xfrm>
        <a:graphic>
          <a:graphicData uri="http://schemas.openxmlformats.org/drawingml/2006/table">
            <a:tbl>
              <a:tblPr firstRow="1" firstCol="1" bandRow="1"/>
              <a:tblGrid>
                <a:gridCol w="279816">
                  <a:extLst>
                    <a:ext uri="{9D8B030D-6E8A-4147-A177-3AD203B41FA5}">
                      <a16:colId xmlns:a16="http://schemas.microsoft.com/office/drawing/2014/main" val="3096124331"/>
                    </a:ext>
                  </a:extLst>
                </a:gridCol>
                <a:gridCol w="2581588">
                  <a:extLst>
                    <a:ext uri="{9D8B030D-6E8A-4147-A177-3AD203B41FA5}">
                      <a16:colId xmlns:a16="http://schemas.microsoft.com/office/drawing/2014/main" val="1772741703"/>
                    </a:ext>
                  </a:extLst>
                </a:gridCol>
                <a:gridCol w="844558">
                  <a:extLst>
                    <a:ext uri="{9D8B030D-6E8A-4147-A177-3AD203B41FA5}">
                      <a16:colId xmlns:a16="http://schemas.microsoft.com/office/drawing/2014/main" val="132464875"/>
                    </a:ext>
                  </a:extLst>
                </a:gridCol>
                <a:gridCol w="660569">
                  <a:extLst>
                    <a:ext uri="{9D8B030D-6E8A-4147-A177-3AD203B41FA5}">
                      <a16:colId xmlns:a16="http://schemas.microsoft.com/office/drawing/2014/main" val="503655214"/>
                    </a:ext>
                  </a:extLst>
                </a:gridCol>
                <a:gridCol w="753203">
                  <a:extLst>
                    <a:ext uri="{9D8B030D-6E8A-4147-A177-3AD203B41FA5}">
                      <a16:colId xmlns:a16="http://schemas.microsoft.com/office/drawing/2014/main" val="2002419083"/>
                    </a:ext>
                  </a:extLst>
                </a:gridCol>
                <a:gridCol w="853502">
                  <a:extLst>
                    <a:ext uri="{9D8B030D-6E8A-4147-A177-3AD203B41FA5}">
                      <a16:colId xmlns:a16="http://schemas.microsoft.com/office/drawing/2014/main" val="581303976"/>
                    </a:ext>
                  </a:extLst>
                </a:gridCol>
                <a:gridCol w="853502">
                  <a:extLst>
                    <a:ext uri="{9D8B030D-6E8A-4147-A177-3AD203B41FA5}">
                      <a16:colId xmlns:a16="http://schemas.microsoft.com/office/drawing/2014/main" val="373827262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6618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eRD109_pECAL_readout_prototype_FINAL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Visser (IU),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31 - 41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31 - 41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provided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5569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eRD109CalorimeterReadout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Novitzky (ORNL),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provided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26781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eRD109-alcor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Ruspa (INFN),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provided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03241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ACLGAD_ASIC_Electronics_FY23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 Ye (UIC),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(Note 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1727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eRD109_SALSA_proposal_vfinal1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Neyret (CEA),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provided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provided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provided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991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58373"/>
              </p:ext>
            </p:extLst>
          </p:nvPr>
        </p:nvGraphicFramePr>
        <p:xfrm>
          <a:off x="1059962" y="4606130"/>
          <a:ext cx="3500755" cy="1036638"/>
        </p:xfrm>
        <a:graphic>
          <a:graphicData uri="http://schemas.openxmlformats.org/drawingml/2006/table">
            <a:tbl>
              <a:tblPr firstRow="1" firstCol="1" bandRow="1"/>
              <a:tblGrid>
                <a:gridCol w="278130">
                  <a:extLst>
                    <a:ext uri="{9D8B030D-6E8A-4147-A177-3AD203B41FA5}">
                      <a16:colId xmlns:a16="http://schemas.microsoft.com/office/drawing/2014/main" val="1272959356"/>
                    </a:ext>
                  </a:extLst>
                </a:gridCol>
                <a:gridCol w="2566035">
                  <a:extLst>
                    <a:ext uri="{9D8B030D-6E8A-4147-A177-3AD203B41FA5}">
                      <a16:colId xmlns:a16="http://schemas.microsoft.com/office/drawing/2014/main" val="524195210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val="2046284841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ACLGAD_ASIC_Electronics_FY23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24948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EICROC 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93083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FCFD 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248977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Barrel Low-Mass Service Hybrid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20142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party ASIC Evaluation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213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520884" y="4252850"/>
            <a:ext cx="8364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 1: Details of AC-LGAD development costs: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09160" y="3013056"/>
            <a:ext cx="801613" cy="422765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  <a:stCxn id="10" idx="3"/>
          </p:cNvCxnSpPr>
          <p:nvPr/>
        </p:nvCxnSpPr>
        <p:spPr>
          <a:xfrm flipH="1">
            <a:off x="3246122" y="3373908"/>
            <a:ext cx="1580432" cy="80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5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87" y="170150"/>
            <a:ext cx="7016694" cy="800092"/>
          </a:xfrm>
        </p:spPr>
        <p:txBody>
          <a:bodyPr>
            <a:normAutofit/>
          </a:bodyPr>
          <a:lstStyle/>
          <a:p>
            <a:r>
              <a:rPr lang="en-US" sz="3600" dirty="0"/>
              <a:t>eRD109 –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01DE1-A17E-0B4A-B632-486D932E527D}"/>
              </a:ext>
            </a:extLst>
          </p:cNvPr>
          <p:cNvSpPr txBox="1"/>
          <p:nvPr/>
        </p:nvSpPr>
        <p:spPr>
          <a:xfrm>
            <a:off x="433587" y="984897"/>
            <a:ext cx="83643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Addresses ASIC and Electronics R&amp;D needs of the EIC.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Proposals received by October 2022 - DAC review October 2022.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funding approved - finalizing SOWs/contracts.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5 proposals are distinct, with some complementarity, cover and inform packing form-factors and integration into the various sub-detectors.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Developing the readout electronics by building upon previous developments, with design re-use as a guiding principle.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Engaging the community and benefiting from in-kind contributions.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Very active program, likely to grow with new proposals for FY24.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There is a suggestion to start the </a:t>
            </a:r>
            <a:r>
              <a:rPr lang="en-US" dirty="0" err="1">
                <a:latin typeface="Arial"/>
                <a:cs typeface="Arial"/>
              </a:rPr>
              <a:t>eRD</a:t>
            </a:r>
            <a:r>
              <a:rPr lang="en-US" dirty="0">
                <a:latin typeface="Arial"/>
                <a:cs typeface="Arial"/>
              </a:rPr>
              <a:t> proposal process earlier (April/May) to make funding coincident with FY cycles.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6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3112"/>
          </a:xfrm>
        </p:spPr>
        <p:txBody>
          <a:bodyPr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DC9F4-577C-444D-9EF5-ECD6E3ADD4E3}"/>
              </a:ext>
            </a:extLst>
          </p:cNvPr>
          <p:cNvSpPr txBox="1"/>
          <p:nvPr/>
        </p:nvSpPr>
        <p:spPr>
          <a:xfrm>
            <a:off x="628650" y="1045028"/>
            <a:ext cx="7886700" cy="395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Readout Channels &amp; eRD109 proposals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Proposals – Five (5):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– Calorimeters,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Discrete/COTS/ASIC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 – Calorimeters,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HGCROCv3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dRICH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ALCOR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 - AC-LGAD – EICROC/FCFD/3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party ASICs Evaluation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 – MPGD - SALSA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eRD109 Costs &amp; Timeline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0FFFF-7EF5-45A5-8E13-0D4DDE1B6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91089"/>
              </p:ext>
            </p:extLst>
          </p:nvPr>
        </p:nvGraphicFramePr>
        <p:xfrm>
          <a:off x="776342" y="683196"/>
          <a:ext cx="571491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569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1721303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1766047">
                  <a:extLst>
                    <a:ext uri="{9D8B030D-6E8A-4147-A177-3AD203B41FA5}">
                      <a16:colId xmlns:a16="http://schemas.microsoft.com/office/drawing/2014/main" val="406351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Nominal Readout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Si Tracking: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vertex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sagitta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4 backward disks,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5 forward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m^2 </a:t>
                      </a:r>
                    </a:p>
                    <a:p>
                      <a:r>
                        <a:rPr lang="en-US" sz="900" dirty="0"/>
                        <a:t>32 B pixels</a:t>
                      </a:r>
                    </a:p>
                    <a:p>
                      <a:r>
                        <a:rPr lang="en-US" sz="900" dirty="0"/>
                        <a:t>5,200 MAPS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MPGD tracking:</a:t>
                      </a:r>
                    </a:p>
                    <a:p>
                      <a:r>
                        <a:rPr lang="en-US" sz="900" dirty="0"/>
                        <a:t>     3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Strips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Calorimeters: (in P6)</a:t>
                      </a:r>
                    </a:p>
                    <a:p>
                      <a:r>
                        <a:rPr lang="en-US" sz="900" dirty="0"/>
                        <a:t>     Forward:    LFHCAL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pECAL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 Barrel:         HCAL</a:t>
                      </a:r>
                    </a:p>
                    <a:p>
                      <a:r>
                        <a:rPr lang="en-US" sz="900" dirty="0"/>
                        <a:t>                          ECAL</a:t>
                      </a:r>
                    </a:p>
                    <a:p>
                      <a:r>
                        <a:rPr lang="en-US" sz="900" dirty="0"/>
                        <a:t>     Backward:  ECAL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nHCAL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31640</a:t>
                      </a:r>
                    </a:p>
                    <a:p>
                      <a:r>
                        <a:rPr lang="en-US" sz="900" dirty="0"/>
                        <a:t>19000</a:t>
                      </a:r>
                    </a:p>
                    <a:p>
                      <a:r>
                        <a:rPr lang="en-US" sz="900" dirty="0"/>
                        <a:t>1536</a:t>
                      </a:r>
                    </a:p>
                    <a:p>
                      <a:r>
                        <a:rPr lang="en-US" sz="900" dirty="0"/>
                        <a:t>8160</a:t>
                      </a:r>
                    </a:p>
                    <a:p>
                      <a:r>
                        <a:rPr lang="en-US" sz="900" dirty="0"/>
                        <a:t>3256</a:t>
                      </a:r>
                    </a:p>
                    <a:p>
                      <a:r>
                        <a:rPr lang="en-US" sz="900" dirty="0"/>
                        <a:t>3240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Forward:</a:t>
                      </a:r>
                    </a:p>
                    <a:p>
                      <a:r>
                        <a:rPr lang="en-US" sz="900" dirty="0"/>
                        <a:t>     B0:   3 MAPS layers</a:t>
                      </a:r>
                    </a:p>
                    <a:p>
                      <a:r>
                        <a:rPr lang="en-US" sz="900" dirty="0"/>
                        <a:t>              1 or 2 AC-LGAD layer</a:t>
                      </a:r>
                    </a:p>
                    <a:p>
                      <a:r>
                        <a:rPr lang="en-US" sz="900" dirty="0"/>
                        <a:t>     2 Roman Pots</a:t>
                      </a:r>
                    </a:p>
                    <a:p>
                      <a:r>
                        <a:rPr lang="en-US" sz="900" dirty="0"/>
                        <a:t>     2 Off Momentum</a:t>
                      </a:r>
                    </a:p>
                    <a:p>
                      <a:r>
                        <a:rPr lang="en-US" sz="900" dirty="0"/>
                        <a:t>     ZDC: Crystal Calorimeter</a:t>
                      </a:r>
                    </a:p>
                    <a:p>
                      <a:r>
                        <a:rPr lang="en-US" sz="900" dirty="0"/>
                        <a:t>              32 Silicon pad layer</a:t>
                      </a:r>
                    </a:p>
                    <a:p>
                      <a:r>
                        <a:rPr lang="en-US" sz="900" dirty="0"/>
                        <a:t>              4 silicon pixel layers</a:t>
                      </a:r>
                    </a:p>
                    <a:p>
                      <a:r>
                        <a:rPr lang="en-US" sz="900" dirty="0"/>
                        <a:t>              2 boxes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3x20cmx20cm (300M pixel)</a:t>
                      </a:r>
                    </a:p>
                    <a:p>
                      <a:r>
                        <a:rPr lang="en-US" sz="900" dirty="0"/>
                        <a:t>300k or 600k</a:t>
                      </a:r>
                    </a:p>
                    <a:p>
                      <a:r>
                        <a:rPr lang="en-US" sz="900" dirty="0"/>
                        <a:t>1M (4 x 135k layers each)</a:t>
                      </a:r>
                    </a:p>
                    <a:p>
                      <a:r>
                        <a:rPr lang="en-US" sz="900" dirty="0"/>
                        <a:t>650k (4 </a:t>
                      </a:r>
                      <a:r>
                        <a:rPr lang="en-US" sz="900"/>
                        <a:t>x 80k </a:t>
                      </a:r>
                      <a:r>
                        <a:rPr lang="en-US" sz="900" dirty="0"/>
                        <a:t>layers each)</a:t>
                      </a:r>
                    </a:p>
                    <a:p>
                      <a:r>
                        <a:rPr lang="en-US" sz="900" dirty="0"/>
                        <a:t>400 </a:t>
                      </a:r>
                    </a:p>
                    <a:p>
                      <a:r>
                        <a:rPr lang="en-US" sz="900" dirty="0"/>
                        <a:t>11520</a:t>
                      </a:r>
                    </a:p>
                    <a:p>
                      <a:r>
                        <a:rPr lang="en-US" sz="900" dirty="0"/>
                        <a:t>160k</a:t>
                      </a:r>
                    </a:p>
                    <a:p>
                      <a:r>
                        <a:rPr lang="en-US" sz="9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MAPS</a:t>
                      </a:r>
                    </a:p>
                    <a:p>
                      <a:r>
                        <a:rPr lang="en-US" sz="900" dirty="0"/>
                        <a:t>AC-LGAG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APD</a:t>
                      </a:r>
                    </a:p>
                    <a:p>
                      <a:r>
                        <a:rPr lang="en-US" sz="900" dirty="0"/>
                        <a:t>Si/HGCROC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r>
                        <a:rPr lang="en-US" sz="900" dirty="0"/>
                        <a:t>PMT/</a:t>
                      </a:r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8583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Backward:</a:t>
                      </a:r>
                    </a:p>
                    <a:p>
                      <a:r>
                        <a:rPr lang="en-US" sz="900" dirty="0"/>
                        <a:t>     Low Q Tagger 1</a:t>
                      </a:r>
                    </a:p>
                    <a:p>
                      <a:r>
                        <a:rPr lang="en-US" sz="900" dirty="0"/>
                        <a:t>     Low Q Tagger 2</a:t>
                      </a:r>
                    </a:p>
                    <a:p>
                      <a:r>
                        <a:rPr lang="en-US" sz="900" dirty="0"/>
                        <a:t>     2 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1.3M</a:t>
                      </a:r>
                    </a:p>
                    <a:p>
                      <a:r>
                        <a:rPr lang="en-US" sz="900" dirty="0"/>
                        <a:t>480k</a:t>
                      </a:r>
                    </a:p>
                    <a:p>
                      <a:r>
                        <a:rPr lang="en-US" sz="9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PMT/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3M-50M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PID-Cherenkov: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  (if selected)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mRICH</a:t>
                      </a:r>
                      <a:r>
                        <a:rPr lang="en-US" sz="900" dirty="0"/>
                        <a:t>  (if selected)</a:t>
                      </a:r>
                    </a:p>
                    <a:p>
                      <a:r>
                        <a:rPr lang="en-US" sz="900" dirty="0"/>
                        <a:t>     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300k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225k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225k?</a:t>
                      </a:r>
                    </a:p>
                    <a:p>
                      <a:r>
                        <a:rPr lang="en-US" sz="900" dirty="0"/>
                        <a:t>74k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LAPPD</a:t>
                      </a: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Detector Channels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A067E-08BD-483E-8955-FE9213D3B7C7}"/>
              </a:ext>
            </a:extLst>
          </p:cNvPr>
          <p:cNvSpPr txBox="1">
            <a:spLocks/>
          </p:cNvSpPr>
          <p:nvPr/>
        </p:nvSpPr>
        <p:spPr>
          <a:xfrm>
            <a:off x="6594520" y="3230880"/>
            <a:ext cx="2365231" cy="2772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The five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(5)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eRD109 proposals cover most of the EIC readout requirements.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And may extend to others.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1652" y="1684020"/>
            <a:ext cx="5885788" cy="140208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1652" y="3426396"/>
            <a:ext cx="5885788" cy="2197164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48400" y="2788920"/>
            <a:ext cx="41373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248400" y="3482340"/>
            <a:ext cx="413730" cy="120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6123116" y="5610828"/>
            <a:ext cx="99839" cy="706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1" y="196941"/>
            <a:ext cx="4938563" cy="510417"/>
          </a:xfrm>
        </p:spPr>
        <p:txBody>
          <a:bodyPr>
            <a:normAutofit/>
          </a:bodyPr>
          <a:lstStyle/>
          <a:p>
            <a:r>
              <a:rPr lang="en-US" sz="2000" dirty="0"/>
              <a:t>Readout Channels &amp; eRD109 proposals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43ED36F-69A8-437B-89E7-77A478F7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18892"/>
              </p:ext>
            </p:extLst>
          </p:nvPr>
        </p:nvGraphicFramePr>
        <p:xfrm>
          <a:off x="1357255" y="708254"/>
          <a:ext cx="621612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32">
                  <a:extLst>
                    <a:ext uri="{9D8B030D-6E8A-4147-A177-3AD203B41FA5}">
                      <a16:colId xmlns:a16="http://schemas.microsoft.com/office/drawing/2014/main" val="3108014019"/>
                    </a:ext>
                  </a:extLst>
                </a:gridCol>
                <a:gridCol w="1149337">
                  <a:extLst>
                    <a:ext uri="{9D8B030D-6E8A-4147-A177-3AD203B41FA5}">
                      <a16:colId xmlns:a16="http://schemas.microsoft.com/office/drawing/2014/main" val="2568056412"/>
                    </a:ext>
                  </a:extLst>
                </a:gridCol>
                <a:gridCol w="1247984">
                  <a:extLst>
                    <a:ext uri="{9D8B030D-6E8A-4147-A177-3AD203B41FA5}">
                      <a16:colId xmlns:a16="http://schemas.microsoft.com/office/drawing/2014/main" val="1054917339"/>
                    </a:ext>
                  </a:extLst>
                </a:gridCol>
                <a:gridCol w="1313915">
                  <a:extLst>
                    <a:ext uri="{9D8B030D-6E8A-4147-A177-3AD203B41FA5}">
                      <a16:colId xmlns:a16="http://schemas.microsoft.com/office/drawing/2014/main" val="271365912"/>
                    </a:ext>
                  </a:extLst>
                </a:gridCol>
                <a:gridCol w="1198660">
                  <a:extLst>
                    <a:ext uri="{9D8B030D-6E8A-4147-A177-3AD203B41FA5}">
                      <a16:colId xmlns:a16="http://schemas.microsoft.com/office/drawing/2014/main" val="5912233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Detector</a:t>
                      </a:r>
                    </a:p>
                    <a:p>
                      <a:pPr algn="ctr"/>
                      <a:r>
                        <a:rPr lang="en-US" sz="1400" dirty="0"/>
                        <a:t>Group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Channels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AC-LGAD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 err="1"/>
                        <a:t>SiPM</a:t>
                      </a:r>
                      <a:r>
                        <a:rPr lang="en-US" dirty="0"/>
                        <a:t>/PMT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MPGD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77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MAPS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AC/DC-LGAD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/PMT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MPGD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1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3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1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2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3M-50M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4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7.1M-54M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670k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93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3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ASIC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ITS-3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EICROC</a:t>
                      </a:r>
                    </a:p>
                    <a:p>
                      <a:r>
                        <a:rPr lang="en-US" sz="1400" dirty="0"/>
                        <a:t>FCFD</a:t>
                      </a:r>
                    </a:p>
                    <a:p>
                      <a:r>
                        <a:rPr lang="en-US" sz="1400" dirty="0" err="1"/>
                        <a:t>HPsOC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ASROC</a:t>
                      </a:r>
                    </a:p>
                    <a:p>
                      <a:r>
                        <a:rPr lang="en-US" sz="1400" dirty="0"/>
                        <a:t>FAST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Discrete/COTS</a:t>
                      </a:r>
                    </a:p>
                    <a:p>
                      <a:r>
                        <a:rPr lang="en-US" sz="1400" dirty="0"/>
                        <a:t>HGCROC3</a:t>
                      </a:r>
                    </a:p>
                    <a:p>
                      <a:r>
                        <a:rPr lang="en-US" sz="1400" dirty="0"/>
                        <a:t>ALCOR-EIC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SALSA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20022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763109" y="3294185"/>
            <a:ext cx="3879752" cy="14386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A28B34-EFE0-4960-BA11-A74DCBF7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69" y="4732798"/>
            <a:ext cx="7886700" cy="18975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Readout implementations with discrete/COTS and ASICs (HGCROCv3) are leading candidates for the EIC. The large number of channels, density, granularity and geometry favor high circuit density solutions.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We continue to assess ASIC developments from other sources such as NALU, Pacific Microchip, </a:t>
            </a:r>
            <a:r>
              <a:rPr lang="en-US" sz="1400" dirty="0" err="1"/>
              <a:t>Alphacore</a:t>
            </a:r>
            <a:r>
              <a:rPr lang="en-US" sz="1400" dirty="0"/>
              <a:t>, EPIR, </a:t>
            </a:r>
            <a:r>
              <a:rPr lang="en-US" sz="1400" dirty="0" err="1"/>
              <a:t>SenseICs</a:t>
            </a:r>
            <a:r>
              <a:rPr lang="en-US" sz="1400" dirty="0"/>
              <a:t>, </a:t>
            </a:r>
            <a:r>
              <a:rPr lang="en-US" sz="1400" dirty="0" err="1"/>
              <a:t>Weeroc</a:t>
            </a:r>
            <a:r>
              <a:rPr lang="en-US" sz="1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Some sub-detectors, with less restrictive requirements, may benefit from discrete implementations and developments such as from STAR and </a:t>
            </a:r>
            <a:r>
              <a:rPr lang="en-US" sz="1400" dirty="0" err="1"/>
              <a:t>sPHENIX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85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F764-675D-4C72-9E66-4839A80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Five (5) proposals were received and originated from various EIC sub-detector groups. These cover the R&amp;D efforts for ASICs and Electronics in support of the EIC detector readout: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3200" dirty="0"/>
              <a:t>Proposals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07493"/>
              </p:ext>
            </p:extLst>
          </p:nvPr>
        </p:nvGraphicFramePr>
        <p:xfrm>
          <a:off x="550985" y="1877532"/>
          <a:ext cx="7936522" cy="3363661"/>
        </p:xfrm>
        <a:graphic>
          <a:graphicData uri="http://schemas.openxmlformats.org/drawingml/2006/table">
            <a:tbl>
              <a:tblPr firstRow="1" firstCol="1" bandRow="1"/>
              <a:tblGrid>
                <a:gridCol w="893296">
                  <a:extLst>
                    <a:ext uri="{9D8B030D-6E8A-4147-A177-3AD203B41FA5}">
                      <a16:colId xmlns:a16="http://schemas.microsoft.com/office/drawing/2014/main" val="1775116384"/>
                    </a:ext>
                  </a:extLst>
                </a:gridCol>
                <a:gridCol w="2763503">
                  <a:extLst>
                    <a:ext uri="{9D8B030D-6E8A-4147-A177-3AD203B41FA5}">
                      <a16:colId xmlns:a16="http://schemas.microsoft.com/office/drawing/2014/main" val="765670357"/>
                    </a:ext>
                  </a:extLst>
                </a:gridCol>
                <a:gridCol w="1118957">
                  <a:extLst>
                    <a:ext uri="{9D8B030D-6E8A-4147-A177-3AD203B41FA5}">
                      <a16:colId xmlns:a16="http://schemas.microsoft.com/office/drawing/2014/main" val="1017862325"/>
                    </a:ext>
                  </a:extLst>
                </a:gridCol>
                <a:gridCol w="1165100">
                  <a:extLst>
                    <a:ext uri="{9D8B030D-6E8A-4147-A177-3AD203B41FA5}">
                      <a16:colId xmlns:a16="http://schemas.microsoft.com/office/drawing/2014/main" val="2222767107"/>
                    </a:ext>
                  </a:extLst>
                </a:gridCol>
                <a:gridCol w="795960">
                  <a:extLst>
                    <a:ext uri="{9D8B030D-6E8A-4147-A177-3AD203B41FA5}">
                      <a16:colId xmlns:a16="http://schemas.microsoft.com/office/drawing/2014/main" val="1528799528"/>
                    </a:ext>
                  </a:extLst>
                </a:gridCol>
                <a:gridCol w="1199706">
                  <a:extLst>
                    <a:ext uri="{9D8B030D-6E8A-4147-A177-3AD203B41FA5}">
                      <a16:colId xmlns:a16="http://schemas.microsoft.com/office/drawing/2014/main" val="2356880976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Proposal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Sub-Detector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Readout 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99420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eRD109_pECAL_readout_prototype_FINAL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Visser (IU),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Discrete, COTS, 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61594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eRD109CalorimeterReadout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Novitzky (ORNL),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(HGCROCv3)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73194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eRD109-alcor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Ruspa (INFN),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(ALCOR)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20417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ACLGAD_ASIC_Electronics_FY23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 Ye (UIC),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Central, Far-Forward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AC-LGAD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(EICROC1, FCFD1, 3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253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eRD109_SALSA_proposal_vfinal1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Neyret (CEA),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Micromegas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GEM,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MicroRWell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ASIC (SALSA)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9309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5308552"/>
            <a:ext cx="836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further details, refer to the documentation submitted for each of the proposals.</a:t>
            </a:r>
          </a:p>
        </p:txBody>
      </p:sp>
    </p:spTree>
    <p:extLst>
      <p:ext uri="{BB962C8B-B14F-4D97-AF65-F5344CB8AC3E}">
        <p14:creationId xmlns:p14="http://schemas.microsoft.com/office/powerpoint/2010/main" val="361422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F764-675D-4C72-9E66-4839A80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00032"/>
            <a:ext cx="82862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simple, high resolution waveform readout solution for the calorimeters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Employing discrete, COTS devices.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PCBs for full readout chain.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cabling, power, cooling infrastructure.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it adaptable to implementations that may benefit from the availability of ASICs.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47" y="3076105"/>
            <a:ext cx="6041259" cy="336697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6998" y="3039349"/>
            <a:ext cx="4207764" cy="1082148"/>
            <a:chOff x="323764" y="2454241"/>
            <a:chExt cx="4455270" cy="1280997"/>
          </a:xfrm>
        </p:grpSpPr>
        <p:sp>
          <p:nvSpPr>
            <p:cNvPr id="7" name="Oval 6"/>
            <p:cNvSpPr/>
            <p:nvPr/>
          </p:nvSpPr>
          <p:spPr>
            <a:xfrm>
              <a:off x="1035170" y="2562045"/>
              <a:ext cx="3743864" cy="117319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323764" y="2454241"/>
              <a:ext cx="1146765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cs typeface="Arial"/>
                </a:rPr>
                <a:t>Adapter PCBs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0" name="Straight Arrow Connector 9"/>
            <p:cNvCxnSpPr>
              <a:endCxn id="7" idx="2"/>
            </p:cNvCxnSpPr>
            <p:nvPr/>
          </p:nvCxnSpPr>
          <p:spPr>
            <a:xfrm>
              <a:off x="724619" y="3100572"/>
              <a:ext cx="310551" cy="4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4"/>
          <p:cNvSpPr txBox="1"/>
          <p:nvPr/>
        </p:nvSpPr>
        <p:spPr>
          <a:xfrm>
            <a:off x="7947696" y="2840499"/>
            <a:ext cx="9499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FEB PCBs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00105" y="3486830"/>
            <a:ext cx="247591" cy="18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5720447" y="6218785"/>
            <a:ext cx="2227249" cy="34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Based on STAR FCS.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7815501-230E-48CC-871A-F17ADE5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8005896" cy="800092"/>
          </a:xfrm>
        </p:spPr>
        <p:txBody>
          <a:bodyPr>
            <a:normAutofit/>
          </a:bodyPr>
          <a:lstStyle/>
          <a:p>
            <a:r>
              <a:rPr lang="en-US" sz="2000" dirty="0"/>
              <a:t>Proposal A – Calorimeters, </a:t>
            </a:r>
            <a:r>
              <a:rPr lang="en-US" sz="2000" dirty="0" err="1"/>
              <a:t>SiPMs</a:t>
            </a:r>
            <a:r>
              <a:rPr lang="en-US" sz="2000" dirty="0"/>
              <a:t> – Discrete/COTS/ASIC</a:t>
            </a:r>
          </a:p>
        </p:txBody>
      </p:sp>
    </p:spTree>
    <p:extLst>
      <p:ext uri="{BB962C8B-B14F-4D97-AF65-F5344CB8AC3E}">
        <p14:creationId xmlns:p14="http://schemas.microsoft.com/office/powerpoint/2010/main" val="2648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FB01-D57F-4B47-A38D-E9ECE8A3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Proposal B – Calorimeters, </a:t>
            </a:r>
            <a:r>
              <a:rPr lang="en-US" sz="2000" dirty="0" err="1"/>
              <a:t>SiPMs</a:t>
            </a:r>
            <a:r>
              <a:rPr lang="en-US" sz="2000" dirty="0"/>
              <a:t> – HGCROCv3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608075"/>
            <a:ext cx="836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for the calorimeters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Employing existing HGCROCv3 ASIC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PCBs for full readout chain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cabling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3" y="1886042"/>
            <a:ext cx="6936447" cy="40077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3764" y="2014294"/>
            <a:ext cx="4455270" cy="1280997"/>
            <a:chOff x="323764" y="2454241"/>
            <a:chExt cx="4455270" cy="1280997"/>
          </a:xfrm>
        </p:grpSpPr>
        <p:sp>
          <p:nvSpPr>
            <p:cNvPr id="14" name="Oval 13"/>
            <p:cNvSpPr/>
            <p:nvPr/>
          </p:nvSpPr>
          <p:spPr>
            <a:xfrm>
              <a:off x="1035170" y="2562045"/>
              <a:ext cx="3743864" cy="117319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323764" y="2454241"/>
              <a:ext cx="1146765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cs typeface="Arial"/>
                </a:rPr>
                <a:t>SiPM</a:t>
              </a:r>
              <a:r>
                <a:rPr lang="en-US" dirty="0">
                  <a:cs typeface="Arial"/>
                </a:rPr>
                <a:t> PCBs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6" name="Straight Arrow Connector 15"/>
            <p:cNvCxnSpPr>
              <a:endCxn id="14" idx="2"/>
            </p:cNvCxnSpPr>
            <p:nvPr/>
          </p:nvCxnSpPr>
          <p:spPr>
            <a:xfrm>
              <a:off x="724619" y="3100572"/>
              <a:ext cx="310551" cy="4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4"/>
          <p:cNvSpPr txBox="1"/>
          <p:nvPr/>
        </p:nvSpPr>
        <p:spPr>
          <a:xfrm>
            <a:off x="7976859" y="1107845"/>
            <a:ext cx="9499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FEB PCBs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729268" y="1754176"/>
            <a:ext cx="247591" cy="18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/>
          <p:nvPr/>
        </p:nvSpPr>
        <p:spPr>
          <a:xfrm>
            <a:off x="8026635" y="4746746"/>
            <a:ext cx="9499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RDO PCBs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779044" y="5393077"/>
            <a:ext cx="247591" cy="18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23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FB01-D57F-4B47-A38D-E9ECE8A3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0250-1FB9-4E7A-A716-07280385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79" y="841031"/>
            <a:ext cx="5578462" cy="47846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D2221D-5BC7-4FFB-A2CF-07ABCF630BA8}"/>
              </a:ext>
            </a:extLst>
          </p:cNvPr>
          <p:cNvSpPr txBox="1">
            <a:spLocks/>
          </p:cNvSpPr>
          <p:nvPr/>
        </p:nvSpPr>
        <p:spPr>
          <a:xfrm>
            <a:off x="5866476" y="841031"/>
            <a:ext cx="2877347" cy="4194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SiPM</a:t>
            </a:r>
            <a:r>
              <a:rPr lang="en-US" sz="1800" dirty="0"/>
              <a:t> version.</a:t>
            </a:r>
          </a:p>
          <a:p>
            <a:r>
              <a:rPr lang="en-US" sz="1800" dirty="0"/>
              <a:t>Large dynamic range.</a:t>
            </a:r>
          </a:p>
          <a:p>
            <a:r>
              <a:rPr lang="en-US" sz="1800" dirty="0"/>
              <a:t>Low noise.</a:t>
            </a:r>
          </a:p>
          <a:p>
            <a:r>
              <a:rPr lang="en-US" sz="1800" dirty="0"/>
              <a:t>Charge: ADC+TOT.</a:t>
            </a:r>
          </a:p>
          <a:p>
            <a:r>
              <a:rPr lang="en-US" sz="1800" dirty="0"/>
              <a:t>Time: TOA (25 </a:t>
            </a:r>
            <a:r>
              <a:rPr lang="en-US" sz="1800" dirty="0" err="1"/>
              <a:t>ps</a:t>
            </a:r>
            <a:r>
              <a:rPr lang="en-US" sz="1800" dirty="0"/>
              <a:t>).</a:t>
            </a:r>
          </a:p>
          <a:p>
            <a:r>
              <a:rPr lang="en-US" sz="1800" dirty="0"/>
              <a:t>512 DRAM buffer.</a:t>
            </a:r>
          </a:p>
          <a:p>
            <a:r>
              <a:rPr lang="en-US" sz="1800" dirty="0"/>
              <a:t>2x 1.28 Gbps links.</a:t>
            </a:r>
          </a:p>
          <a:p>
            <a:r>
              <a:rPr lang="en-US" sz="1800" dirty="0"/>
              <a:t>I2C controls.</a:t>
            </a:r>
          </a:p>
          <a:p>
            <a:r>
              <a:rPr lang="en-US" sz="1800" dirty="0"/>
              <a:t>40 MHz operation.</a:t>
            </a:r>
          </a:p>
          <a:p>
            <a:r>
              <a:rPr lang="en-US" sz="1800" dirty="0"/>
              <a:t>20 </a:t>
            </a:r>
            <a:r>
              <a:rPr lang="en-US" sz="1800" dirty="0" err="1"/>
              <a:t>mW</a:t>
            </a:r>
            <a:r>
              <a:rPr lang="en-US" sz="1800" dirty="0"/>
              <a:t>/Ch.</a:t>
            </a:r>
          </a:p>
          <a:p>
            <a:r>
              <a:rPr lang="en-US" sz="1800" dirty="0"/>
              <a:t>Radiation tolerant.</a:t>
            </a:r>
          </a:p>
          <a:p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6093791" y="5611219"/>
            <a:ext cx="2272969" cy="559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Developed for CMS. </a:t>
            </a:r>
          </a:p>
        </p:txBody>
      </p:sp>
    </p:spTree>
    <p:extLst>
      <p:ext uri="{BB962C8B-B14F-4D97-AF65-F5344CB8AC3E}">
        <p14:creationId xmlns:p14="http://schemas.microsoft.com/office/powerpoint/2010/main" val="128307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7D20-7867-4077-A2C1-157476E7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7D8209-7BFA-451F-BAC9-180B746DF4B1}"/>
              </a:ext>
            </a:extLst>
          </p:cNvPr>
          <p:cNvSpPr txBox="1">
            <a:spLocks/>
          </p:cNvSpPr>
          <p:nvPr/>
        </p:nvSpPr>
        <p:spPr>
          <a:xfrm>
            <a:off x="658979" y="4237987"/>
            <a:ext cx="7981467" cy="2480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64-Ch, 110/65 nm CMOS, </a:t>
            </a:r>
            <a:r>
              <a:rPr lang="en-US" sz="1600" dirty="0" err="1"/>
              <a:t>SiPM</a:t>
            </a:r>
            <a:r>
              <a:rPr lang="en-US" sz="1600" dirty="0"/>
              <a:t> readout.</a:t>
            </a:r>
          </a:p>
          <a:p>
            <a:r>
              <a:rPr lang="en-US" sz="1600" dirty="0"/>
              <a:t>Dual polarity, RCG Amplification, conditioning, digitization.</a:t>
            </a:r>
          </a:p>
          <a:p>
            <a:r>
              <a:rPr lang="en-US" sz="1600" dirty="0"/>
              <a:t>Modes of operation: single-photon tagging or time and charge.</a:t>
            </a:r>
          </a:p>
          <a:p>
            <a:r>
              <a:rPr lang="en-US" sz="1600" dirty="0" err="1"/>
              <a:t>Triggerless</a:t>
            </a:r>
            <a:r>
              <a:rPr lang="en-US" sz="1600" dirty="0"/>
              <a:t> and triggered operation.</a:t>
            </a:r>
          </a:p>
          <a:p>
            <a:r>
              <a:rPr lang="en-US" sz="1600" dirty="0"/>
              <a:t>25 </a:t>
            </a:r>
            <a:r>
              <a:rPr lang="en-US" sz="1600" dirty="0" err="1"/>
              <a:t>ps</a:t>
            </a:r>
            <a:r>
              <a:rPr lang="en-US" sz="1600" dirty="0"/>
              <a:t> TDCs, 5 MHz input.</a:t>
            </a:r>
          </a:p>
          <a:p>
            <a:r>
              <a:rPr lang="en-US" sz="1600" dirty="0"/>
              <a:t>4 or 8x 640 Mbps LVDS links.</a:t>
            </a:r>
          </a:p>
          <a:p>
            <a:r>
              <a:rPr lang="en-US" sz="1600" dirty="0"/>
              <a:t>SPI configuration.</a:t>
            </a:r>
          </a:p>
          <a:p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Proposal C – </a:t>
            </a:r>
            <a:r>
              <a:rPr lang="en-US" sz="2000" dirty="0" err="1"/>
              <a:t>dRICH</a:t>
            </a:r>
            <a:r>
              <a:rPr lang="en-US" sz="2000" dirty="0"/>
              <a:t>, </a:t>
            </a:r>
            <a:r>
              <a:rPr lang="en-US" sz="2000" dirty="0" err="1"/>
              <a:t>SiPMs</a:t>
            </a:r>
            <a:r>
              <a:rPr lang="en-US" sz="2000" dirty="0"/>
              <a:t> – ALCOR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608075"/>
            <a:ext cx="8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readout solution specific to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Qualifying existing ALCOR v2 ASIC.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development and refinements towards final ALCOR v3.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F5D245-34FC-4E76-91B9-D07B3EB8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1550568"/>
            <a:ext cx="7534048" cy="269073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5590871" y="5670076"/>
            <a:ext cx="3273430" cy="559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Originally developed by INFN for DARKSIDE.</a:t>
            </a:r>
          </a:p>
        </p:txBody>
      </p:sp>
    </p:spTree>
    <p:extLst>
      <p:ext uri="{BB962C8B-B14F-4D97-AF65-F5344CB8AC3E}">
        <p14:creationId xmlns:p14="http://schemas.microsoft.com/office/powerpoint/2010/main" val="48629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7" ma:contentTypeDescription="Create a new document." ma:contentTypeScope="" ma:versionID="6be57f417a8e20c322f95456607135b0">
  <xsd:schema xmlns:xsd="http://www.w3.org/2001/XMLSchema" xmlns:xs="http://www.w3.org/2001/XMLSchema" xmlns:p="http://schemas.microsoft.com/office/2006/metadata/properties" xmlns:ns3="426b74de-0581-4e94-90c0-1abf6215444e" targetNamespace="http://schemas.microsoft.com/office/2006/metadata/properties" ma:root="true" ma:fieldsID="71f6c26f3226d0e8bd9c8c54da0e3000" ns3:_="">
    <xsd:import namespace="426b74de-0581-4e94-90c0-1abf621544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B54E2-F6A6-4B19-8B28-631F1CE20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426b74de-0581-4e94-90c0-1abf6215444e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94541</TotalTime>
  <Words>1795</Words>
  <Application>Microsoft Office PowerPoint</Application>
  <PresentationFormat>On-screen Show (4:3)</PresentationFormat>
  <Paragraphs>399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Summary of eRD109 Activities</vt:lpstr>
      <vt:lpstr>Outline</vt:lpstr>
      <vt:lpstr>ePIC Detector Channels</vt:lpstr>
      <vt:lpstr>Readout Channels &amp; eRD109 proposals</vt:lpstr>
      <vt:lpstr>Proposals</vt:lpstr>
      <vt:lpstr>Proposal A – Calorimeters, SiPMs – Discrete/COTS/ASIC</vt:lpstr>
      <vt:lpstr>Proposal B – Calorimeters, SiPMs – HGCROCv3</vt:lpstr>
      <vt:lpstr>PowerPoint Presentation</vt:lpstr>
      <vt:lpstr>Proposal C – dRICH, SiPMs – ALCOR</vt:lpstr>
      <vt:lpstr>Proposal D – AC-LGAD (Low Gain Avalanche Diode) – EICROC</vt:lpstr>
      <vt:lpstr>Proposal D – AC-LGAD (Low Gain Avalanche Diode) – FCFD &amp; BTOF Service</vt:lpstr>
      <vt:lpstr>Proposal D – AC-LGAD (Low Gain Avalanche Diode) – 3rd Party</vt:lpstr>
      <vt:lpstr>Proposal E – MPGD (Micro-Patterned Gaseous Detectors) – SALSA</vt:lpstr>
      <vt:lpstr>Project Timeline</vt:lpstr>
      <vt:lpstr>eRD109 – Proposals: Cost &amp; Timeline</vt:lpstr>
      <vt:lpstr>eRD109 –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329</cp:revision>
  <dcterms:created xsi:type="dcterms:W3CDTF">2020-03-06T15:05:08Z</dcterms:created>
  <dcterms:modified xsi:type="dcterms:W3CDTF">2023-01-09T22:54:44Z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