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 lang="en-US"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 dirty="0"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December 20, 2022</a:t>
            </a:r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EPIC elections schedule 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December 20, 2022</a:t>
            </a:r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EPIC elections schedule </a:t>
            </a:r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809297" y="1122363"/>
            <a:ext cx="1056289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rPr lang="fr-FR" b="1" dirty="0">
                <a:solidFill>
                  <a:schemeClr val="accent1"/>
                </a:solidFill>
              </a:rPr>
              <a:t>Candidates for Election</a:t>
            </a:r>
            <a:br>
              <a:rPr lang="fr-FR" b="1" dirty="0">
                <a:solidFill>
                  <a:schemeClr val="accent1"/>
                </a:solidFill>
              </a:rPr>
            </a:br>
            <a:r>
              <a:rPr lang="fr-FR" b="1" dirty="0">
                <a:solidFill>
                  <a:schemeClr val="accent1"/>
                </a:solidFill>
              </a:rPr>
              <a:t>EPIC Collaboration Meeting</a:t>
            </a:r>
            <a:br>
              <a:rPr lang="fr-FR" b="1" dirty="0">
                <a:solidFill>
                  <a:schemeClr val="accent1"/>
                </a:solidFill>
              </a:rPr>
            </a:br>
            <a:r>
              <a:rPr lang="fr-FR" b="1" dirty="0" err="1">
                <a:solidFill>
                  <a:schemeClr val="accent1"/>
                </a:solidFill>
              </a:rPr>
              <a:t>January</a:t>
            </a:r>
            <a:r>
              <a:rPr lang="fr-FR" b="1" dirty="0">
                <a:solidFill>
                  <a:schemeClr val="accent1"/>
                </a:solidFill>
              </a:rPr>
              <a:t> 9, 2023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426028" y="3602038"/>
            <a:ext cx="11367654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fr-FR" sz="3600" b="1" dirty="0"/>
              <a:t>Victoria Greene </a:t>
            </a:r>
            <a:r>
              <a:rPr lang="fr-FR" sz="3600" dirty="0"/>
              <a:t>(Vanderbilt), </a:t>
            </a:r>
            <a:r>
              <a:rPr lang="fr-FR" sz="3600" b="1" dirty="0"/>
              <a:t>Franck </a:t>
            </a:r>
            <a:r>
              <a:rPr lang="fr-FR" sz="3600" b="1" dirty="0" err="1"/>
              <a:t>Sabatié</a:t>
            </a:r>
            <a:r>
              <a:rPr lang="fr-FR" sz="3600" b="1" dirty="0"/>
              <a:t> </a:t>
            </a:r>
            <a:r>
              <a:rPr lang="fr-FR" sz="3600" dirty="0"/>
              <a:t>(CEA-Saclay)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A4D075B-990B-48D7-B3DE-61A8A451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Spokesperson Election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25D4BC4-983F-8855-49B4-5E2EB2325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10 nominations</a:t>
            </a:r>
          </a:p>
          <a:p>
            <a:pPr marL="114300" indent="0">
              <a:buNone/>
            </a:pPr>
            <a:r>
              <a:rPr lang="en-US" dirty="0"/>
              <a:t>► 2 acceptances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5E39DA8-0C6E-4792-3F40-55AFD59156E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Candidates:</a:t>
            </a:r>
          </a:p>
          <a:p>
            <a:r>
              <a:rPr lang="en-US" dirty="0"/>
              <a:t>John Lajoie, Iowa State U</a:t>
            </a:r>
          </a:p>
          <a:p>
            <a:r>
              <a:rPr lang="en-US" dirty="0"/>
              <a:t>Ken </a:t>
            </a:r>
            <a:r>
              <a:rPr lang="en-US" dirty="0" err="1"/>
              <a:t>Barish</a:t>
            </a:r>
            <a:r>
              <a:rPr lang="en-US" dirty="0"/>
              <a:t>, UC Riverside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62C-2C31-FBC2-8ED2-455480EFC5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18D6-A47E-7C27-8495-F0CE6B72D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EPIC elections schedule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BF7B4-A0EB-C119-FAFE-D838387070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44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89132-4881-4386-AB61-8C08DFB7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Collaboration Council Chair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4A99-5650-9DB4-F437-144BD6B80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16 nominations</a:t>
            </a:r>
          </a:p>
          <a:p>
            <a:pPr marL="114300" indent="0">
              <a:buNone/>
            </a:pPr>
            <a:r>
              <a:rPr lang="en-US" dirty="0"/>
              <a:t>3 ineligible</a:t>
            </a:r>
          </a:p>
          <a:p>
            <a:pPr marL="114300" indent="0">
              <a:buNone/>
            </a:pPr>
            <a:r>
              <a:rPr lang="en-US" dirty="0"/>
              <a:t>►13 nominations</a:t>
            </a:r>
          </a:p>
          <a:p>
            <a:pPr marL="114300" indent="0">
              <a:buNone/>
            </a:pPr>
            <a:r>
              <a:rPr lang="en-US" dirty="0"/>
              <a:t>►6 candidates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1BF59-96D1-4F68-3C59-6676298E989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Candidates:</a:t>
            </a:r>
          </a:p>
          <a:p>
            <a:r>
              <a:rPr lang="en-US" dirty="0"/>
              <a:t>Doug </a:t>
            </a:r>
            <a:r>
              <a:rPr lang="en-US" dirty="0" err="1"/>
              <a:t>Higinbotham</a:t>
            </a:r>
            <a:r>
              <a:rPr lang="en-US" dirty="0"/>
              <a:t>, </a:t>
            </a:r>
            <a:r>
              <a:rPr lang="en-US" dirty="0" err="1"/>
              <a:t>Jlab</a:t>
            </a:r>
            <a:endParaRPr lang="en-US" dirty="0"/>
          </a:p>
          <a:p>
            <a:r>
              <a:rPr lang="en-US" dirty="0"/>
              <a:t>Ernst </a:t>
            </a:r>
            <a:r>
              <a:rPr lang="en-US" dirty="0" err="1"/>
              <a:t>Sichtermann</a:t>
            </a:r>
            <a:r>
              <a:rPr lang="en-US" dirty="0"/>
              <a:t>, LBL</a:t>
            </a:r>
          </a:p>
          <a:p>
            <a:r>
              <a:rPr lang="en-US" dirty="0"/>
              <a:t>Peter Steinberg, BNL</a:t>
            </a:r>
          </a:p>
          <a:p>
            <a:r>
              <a:rPr lang="en-US" dirty="0"/>
              <a:t>Bernd </a:t>
            </a:r>
            <a:r>
              <a:rPr lang="en-US" dirty="0" err="1"/>
              <a:t>Surrow</a:t>
            </a:r>
            <a:r>
              <a:rPr lang="en-US" dirty="0"/>
              <a:t>, Temple U</a:t>
            </a:r>
          </a:p>
          <a:p>
            <a:r>
              <a:rPr lang="en-US" dirty="0"/>
              <a:t>Thomas Ulrich, BNL</a:t>
            </a:r>
          </a:p>
          <a:p>
            <a:r>
              <a:rPr lang="en-US" dirty="0" err="1"/>
              <a:t>Zhenyu</a:t>
            </a:r>
            <a:r>
              <a:rPr lang="en-US" dirty="0"/>
              <a:t> Ye, UIC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1D007-2CBD-9D36-0633-959F858A0F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20,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8F797-D845-B812-9A61-EC5939ABF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EPIC elections schedule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652F1-7982-AA05-D530-DD1FF4000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45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89132-4881-4386-AB61-8C08DFB7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ePIC</a:t>
            </a:r>
            <a:r>
              <a:rPr lang="en-US" dirty="0"/>
              <a:t> Collaboration Council vice-Chair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4A99-5650-9DB4-F437-144BD6B80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13 nominations</a:t>
            </a:r>
          </a:p>
          <a:p>
            <a:pPr marL="114300" indent="0">
              <a:buNone/>
            </a:pPr>
            <a:r>
              <a:rPr lang="en-US" dirty="0"/>
              <a:t>3 ineligible</a:t>
            </a:r>
          </a:p>
          <a:p>
            <a:pPr marL="114300" indent="0">
              <a:buNone/>
            </a:pPr>
            <a:r>
              <a:rPr lang="en-US" dirty="0"/>
              <a:t>►10 nominations</a:t>
            </a:r>
          </a:p>
          <a:p>
            <a:pPr marL="114300" indent="0">
              <a:buNone/>
            </a:pPr>
            <a:r>
              <a:rPr lang="en-US" dirty="0"/>
              <a:t>►4 candidates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1BF59-96D1-4F68-3C59-6676298E989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Candidates:</a:t>
            </a:r>
          </a:p>
          <a:p>
            <a:r>
              <a:rPr lang="en-US" dirty="0" err="1"/>
              <a:t>Janusz</a:t>
            </a:r>
            <a:r>
              <a:rPr lang="en-US" dirty="0"/>
              <a:t> </a:t>
            </a:r>
            <a:r>
              <a:rPr lang="en-US" dirty="0" err="1"/>
              <a:t>Chwastowski</a:t>
            </a:r>
            <a:r>
              <a:rPr lang="en-US"/>
              <a:t>, IFJ</a:t>
            </a:r>
          </a:p>
          <a:p>
            <a:r>
              <a:rPr lang="en-US" dirty="0"/>
              <a:t>Doug </a:t>
            </a:r>
            <a:r>
              <a:rPr lang="en-US" dirty="0" err="1"/>
              <a:t>Higinbotham</a:t>
            </a:r>
            <a:r>
              <a:rPr lang="en-US" dirty="0"/>
              <a:t>, </a:t>
            </a:r>
            <a:r>
              <a:rPr lang="en-US" dirty="0" err="1"/>
              <a:t>Jlab</a:t>
            </a:r>
            <a:endParaRPr lang="en-US" dirty="0"/>
          </a:p>
          <a:p>
            <a:r>
              <a:rPr lang="en-US" dirty="0"/>
              <a:t>Bernd </a:t>
            </a:r>
            <a:r>
              <a:rPr lang="en-US" dirty="0" err="1"/>
              <a:t>Surrow</a:t>
            </a:r>
            <a:r>
              <a:rPr lang="en-US" dirty="0"/>
              <a:t>, Temple U</a:t>
            </a:r>
          </a:p>
          <a:p>
            <a:r>
              <a:rPr lang="en-US" dirty="0" err="1"/>
              <a:t>Rosi</a:t>
            </a:r>
            <a:r>
              <a:rPr lang="en-US" dirty="0"/>
              <a:t> Reed, Lehigh 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1D007-2CBD-9D36-0633-959F858A0F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20,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8F797-D845-B812-9A61-EC5939ABF6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EPIC elections schedule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652F1-7982-AA05-D530-DD1FF4000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59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30905</TotalTime>
  <Words>142</Words>
  <Application>Microsoft Macintosh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Candidates for Election EPIC Collaboration Meeting January 9, 2023</vt:lpstr>
      <vt:lpstr>ePIC Spokesperson Election</vt:lpstr>
      <vt:lpstr>ePIC Collaboration Council Chair</vt:lpstr>
      <vt:lpstr>ePIC Collaboration Council vice-Chair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Detector-1 Institutional Representative Meeting July 18, 2022</dc:title>
  <cp:lastModifiedBy>Microsoft Office User</cp:lastModifiedBy>
  <cp:revision>29</cp:revision>
  <dcterms:modified xsi:type="dcterms:W3CDTF">2023-01-09T13:48:15Z</dcterms:modified>
</cp:coreProperties>
</file>